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5660D-1F06-4C2F-A25D-DF2121D616FD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6A532-251F-44EC-9DD1-7E25CE770E9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3024FF-EF87-DA40-880C-BA9E4550FC1A}"/>
              </a:ext>
            </a:extLst>
          </p:cNvPr>
          <p:cNvSpPr txBox="1"/>
          <p:nvPr/>
        </p:nvSpPr>
        <p:spPr>
          <a:xfrm>
            <a:off x="806773" y="1802107"/>
            <a:ext cx="74424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İskelet sisteminin ilgili bölgesinde kan akımı, kan havuzu aktivitesi ve </a:t>
            </a:r>
            <a:r>
              <a:rPr lang="tr-TR" sz="2800" dirty="0" err="1"/>
              <a:t>osteoblastik</a:t>
            </a:r>
            <a:r>
              <a:rPr lang="tr-TR" sz="2800" dirty="0"/>
              <a:t> aktivite birlikte değerlendirilir.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/>
              <a:t>Mevcut klinik ön tanıya göre </a:t>
            </a:r>
            <a:r>
              <a:rPr lang="tr-TR" sz="2800" dirty="0" err="1"/>
              <a:t>sintigrafik</a:t>
            </a:r>
            <a:r>
              <a:rPr lang="tr-TR" sz="2800" dirty="0"/>
              <a:t> görüntülemenin her üç fazında artmış ya da azalmış aktivite birikimleri gözlenir. </a:t>
            </a:r>
          </a:p>
          <a:p>
            <a:endParaRPr lang="tr-TR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FDB00E6-7079-9B4D-88A9-25AAA39084B5}"/>
              </a:ext>
            </a:extLst>
          </p:cNvPr>
          <p:cNvSpPr txBox="1"/>
          <p:nvPr/>
        </p:nvSpPr>
        <p:spPr>
          <a:xfrm>
            <a:off x="911134" y="457201"/>
            <a:ext cx="4370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Üç Fazlı Kemik Sintigrafisi</a:t>
            </a:r>
          </a:p>
        </p:txBody>
      </p:sp>
    </p:spTree>
    <p:extLst>
      <p:ext uri="{BB962C8B-B14F-4D97-AF65-F5344CB8AC3E}">
        <p14:creationId xmlns="" xmlns:p14="http://schemas.microsoft.com/office/powerpoint/2010/main" val="2920940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D:\CLERK專用\teching image\bo3phase-1.jpg">
            <a:extLst>
              <a:ext uri="{FF2B5EF4-FFF2-40B4-BE49-F238E27FC236}">
                <a16:creationId xmlns="" xmlns:a16="http://schemas.microsoft.com/office/drawing/2014/main" id="{390C3E26-4FA7-D545-8BC5-535975E6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6" y="1524000"/>
            <a:ext cx="187999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3" descr="D:\CLERK專用\teching image\bo3phase-2.jpg">
            <a:extLst>
              <a:ext uri="{FF2B5EF4-FFF2-40B4-BE49-F238E27FC236}">
                <a16:creationId xmlns="" xmlns:a16="http://schemas.microsoft.com/office/drawing/2014/main" id="{1E081FE7-2BC5-D34F-B511-752D6BBEA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57" y="1371600"/>
            <a:ext cx="180617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D:\CLERK專用\teching image\bo3phase-3.jpg">
            <a:extLst>
              <a:ext uri="{FF2B5EF4-FFF2-40B4-BE49-F238E27FC236}">
                <a16:creationId xmlns="" xmlns:a16="http://schemas.microsoft.com/office/drawing/2014/main" id="{6D90F50E-D676-5F43-AEDB-02E50F6D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14" y="304800"/>
            <a:ext cx="1749029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32E340-BD16-3941-8B1B-AEA58C2FF67B}"/>
              </a:ext>
            </a:extLst>
          </p:cNvPr>
          <p:cNvSpPr txBox="1"/>
          <p:nvPr/>
        </p:nvSpPr>
        <p:spPr>
          <a:xfrm>
            <a:off x="911134" y="457201"/>
            <a:ext cx="4370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Üç Fazlı Kemik Sintigrafisi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F53E20-6CBF-C249-B6CC-444519319A2D}"/>
              </a:ext>
            </a:extLst>
          </p:cNvPr>
          <p:cNvSpPr txBox="1"/>
          <p:nvPr/>
        </p:nvSpPr>
        <p:spPr>
          <a:xfrm>
            <a:off x="7179912" y="2821578"/>
            <a:ext cx="1842556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2400" dirty="0"/>
              <a:t>Sağ diz ekleminde septik </a:t>
            </a:r>
            <a:r>
              <a:rPr lang="tr-TR" sz="2400" dirty="0" err="1"/>
              <a:t>artrit</a:t>
            </a:r>
            <a:endParaRPr lang="tr-TR" sz="2400" dirty="0"/>
          </a:p>
        </p:txBody>
      </p:sp>
    </p:spTree>
    <p:extLst>
      <p:ext uri="{BB962C8B-B14F-4D97-AF65-F5344CB8AC3E}">
        <p14:creationId xmlns="" xmlns:p14="http://schemas.microsoft.com/office/powerpoint/2010/main" val="241628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4F47D3-6EC9-6E4E-8094-B4FBEDE25B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5847" y="535578"/>
            <a:ext cx="4932020" cy="5799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F471F5-EA52-404B-B87F-3C99162ABB55}"/>
              </a:ext>
            </a:extLst>
          </p:cNvPr>
          <p:cNvSpPr txBox="1"/>
          <p:nvPr/>
        </p:nvSpPr>
        <p:spPr>
          <a:xfrm>
            <a:off x="6362796" y="2769327"/>
            <a:ext cx="2444836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2400" dirty="0"/>
              <a:t>Sağ diz eklem protezinde aseptik gevşeme</a:t>
            </a:r>
          </a:p>
        </p:txBody>
      </p:sp>
    </p:spTree>
    <p:extLst>
      <p:ext uri="{BB962C8B-B14F-4D97-AF65-F5344CB8AC3E}">
        <p14:creationId xmlns="" xmlns:p14="http://schemas.microsoft.com/office/powerpoint/2010/main" val="46480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A54E52C-23BC-1446-9C5C-DDBCA63CDB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0485" y="261259"/>
            <a:ext cx="4670883" cy="6165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7DBFE7B-1616-F74D-A004-F8B13E250361}"/>
              </a:ext>
            </a:extLst>
          </p:cNvPr>
          <p:cNvSpPr txBox="1"/>
          <p:nvPr/>
        </p:nvSpPr>
        <p:spPr>
          <a:xfrm>
            <a:off x="5652120" y="3356992"/>
            <a:ext cx="3364575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2400" dirty="0"/>
              <a:t>Sağ ayakta </a:t>
            </a:r>
            <a:r>
              <a:rPr lang="tr-TR" sz="2400" dirty="0" err="1"/>
              <a:t>stress</a:t>
            </a:r>
            <a:r>
              <a:rPr lang="tr-TR" sz="2400" dirty="0"/>
              <a:t> </a:t>
            </a:r>
            <a:r>
              <a:rPr lang="tr-TR" sz="2400" dirty="0" err="1"/>
              <a:t>fraktürü</a:t>
            </a:r>
            <a:endParaRPr lang="tr-TR" sz="2400" dirty="0"/>
          </a:p>
        </p:txBody>
      </p:sp>
    </p:spTree>
    <p:extLst>
      <p:ext uri="{BB962C8B-B14F-4D97-AF65-F5344CB8AC3E}">
        <p14:creationId xmlns="" xmlns:p14="http://schemas.microsoft.com/office/powerpoint/2010/main" val="1844710859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Ekran Gösterisi (4:3)</PresentationFormat>
  <Paragraphs>7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5" baseType="lpstr">
      <vt:lpstr>Ofis Teması</vt:lpstr>
      <vt:lpstr>Slayt 1</vt:lpstr>
      <vt:lpstr>Slayt 2</vt:lpstr>
      <vt:lpstr>Slayt 3</vt:lpstr>
      <vt:lpstr>Slayt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2</cp:revision>
  <dcterms:created xsi:type="dcterms:W3CDTF">2020-08-18T08:37:22Z</dcterms:created>
  <dcterms:modified xsi:type="dcterms:W3CDTF">2020-08-18T08:50:29Z</dcterms:modified>
</cp:coreProperties>
</file>