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8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3AB8-6342-48E0-A6AC-6413908B092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369E-B8BA-457D-BDDF-5D090AB3D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95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3AB8-6342-48E0-A6AC-6413908B092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369E-B8BA-457D-BDDF-5D090AB3D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108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3AB8-6342-48E0-A6AC-6413908B092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369E-B8BA-457D-BDDF-5D090AB3D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1524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3AB8-6342-48E0-A6AC-6413908B092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369E-B8BA-457D-BDDF-5D090AB3D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393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3AB8-6342-48E0-A6AC-6413908B092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369E-B8BA-457D-BDDF-5D090AB3D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0182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3AB8-6342-48E0-A6AC-6413908B092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369E-B8BA-457D-BDDF-5D090AB3D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0551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3AB8-6342-48E0-A6AC-6413908B092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369E-B8BA-457D-BDDF-5D090AB3D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8049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3AB8-6342-48E0-A6AC-6413908B092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369E-B8BA-457D-BDDF-5D090AB3D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7228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3AB8-6342-48E0-A6AC-6413908B092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369E-B8BA-457D-BDDF-5D090AB3D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0732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3AB8-6342-48E0-A6AC-6413908B092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369E-B8BA-457D-BDDF-5D090AB3D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405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3AB8-6342-48E0-A6AC-6413908B092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369E-B8BA-457D-BDDF-5D090AB3D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550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53AB8-6342-48E0-A6AC-6413908B092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7369E-B8BA-457D-BDDF-5D090AB3D7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8685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17583" y="306025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/>
              <a:t>Rol Oynama ve Doğaçlama </a:t>
            </a:r>
            <a:r>
              <a:rPr lang="tr-TR" b="1" dirty="0" smtClean="0"/>
              <a:t>İlkeleri</a:t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2200" dirty="0" smtClean="0"/>
              <a:t>Bölüm 1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826367" y="5945157"/>
            <a:ext cx="3012707" cy="527200"/>
          </a:xfrm>
        </p:spPr>
        <p:txBody>
          <a:bodyPr>
            <a:noAutofit/>
          </a:bodyPr>
          <a:lstStyle/>
          <a:p>
            <a:r>
              <a:rPr lang="tr-TR" sz="1800" dirty="0" smtClean="0"/>
              <a:t>TIP 140</a:t>
            </a:r>
          </a:p>
          <a:p>
            <a:r>
              <a:rPr lang="tr-TR" sz="1800" dirty="0" smtClean="0"/>
              <a:t>Prof. Dr. Ömer Adıgüzel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9363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939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3200" dirty="0" smtClean="0"/>
              <a:t>DİNLEDİĞİNİZ İÇİN TEŞEKKÜRLER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541998" y="2422441"/>
            <a:ext cx="4427815" cy="11510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4000" dirty="0"/>
              <a:t>Sağlıklı günler dileriz</a:t>
            </a:r>
          </a:p>
        </p:txBody>
      </p:sp>
    </p:spTree>
    <p:extLst>
      <p:ext uri="{BB962C8B-B14F-4D97-AF65-F5344CB8AC3E}">
        <p14:creationId xmlns:p14="http://schemas.microsoft.com/office/powerpoint/2010/main" val="62597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Aynı anda konuşulmayalım/ konuşmamalarımız üst üste binmesin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Rolümüzün amacının ne olduğunu bilelim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Rolümüze inanalım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Rolden çıkmayalım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Odaktan sapmayalım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Canlandırmalarımızın başlangıç ve bitiş noktaları belirgin olsun</a:t>
            </a:r>
          </a:p>
        </p:txBody>
      </p:sp>
    </p:spTree>
    <p:extLst>
      <p:ext uri="{BB962C8B-B14F-4D97-AF65-F5344CB8AC3E}">
        <p14:creationId xmlns:p14="http://schemas.microsoft.com/office/powerpoint/2010/main" val="129980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Aynı anda konuşulmayalım/ konuşmamalarımız üst üste </a:t>
            </a:r>
            <a:r>
              <a:rPr lang="tr-TR" sz="2000" dirty="0" smtClean="0"/>
              <a:t>binmesin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chemeClr val="bg1"/>
                </a:solidFill>
              </a:rPr>
              <a:t>Rolümüzün amacının ne olduğunu bilelim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chemeClr val="bg1"/>
                </a:solidFill>
              </a:rPr>
              <a:t>Rolümüze inanalım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chemeClr val="bg1"/>
                </a:solidFill>
              </a:rPr>
              <a:t>Rolden çıkmayalım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chemeClr val="bg1"/>
                </a:solidFill>
              </a:rPr>
              <a:t>Odaktan sapmayalım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>
                <a:solidFill>
                  <a:schemeClr val="bg1"/>
                </a:solidFill>
              </a:rPr>
              <a:t>Canlandırmalarımızın başlangıç ve bitiş noktaları belirgin olsun</a:t>
            </a:r>
            <a:endParaRPr lang="tr-TR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8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Aynı anda konuşulmayalım/ konuşmamalarımız üst üste binmesin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Rolümüzün amacının ne olduğunu bilelim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Rolümüze inanalım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Rolden çıkmayalım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Odaktan sapmayalım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Canlandırmalarımızın başlangıç ve bitiş noktaları belirgin olsun</a:t>
            </a:r>
          </a:p>
        </p:txBody>
      </p:sp>
    </p:spTree>
    <p:extLst>
      <p:ext uri="{BB962C8B-B14F-4D97-AF65-F5344CB8AC3E}">
        <p14:creationId xmlns:p14="http://schemas.microsoft.com/office/powerpoint/2010/main" val="399172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Aynı anda konuşulmayalım/ konuşmamalarımız üst üste binmesin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Rolümüzün amacının ne olduğunu bilelim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Rolümüze inanalım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Rolden çıkmayalım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Odaktan sapmayalım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Canlandırmalarımızın başlangıç ve bitiş noktaları belirgin olsun</a:t>
            </a:r>
          </a:p>
        </p:txBody>
      </p:sp>
    </p:spTree>
    <p:extLst>
      <p:ext uri="{BB962C8B-B14F-4D97-AF65-F5344CB8AC3E}">
        <p14:creationId xmlns:p14="http://schemas.microsoft.com/office/powerpoint/2010/main" val="118643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Aynı anda konuşulmayalım/ konuşmamalarımız üst üste binmesin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Rolümüzün amacının ne olduğunu bilelim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Rolümüze inanalım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Rolden çıkmayalım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Odaktan sapmayalım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Canlandırmalarımızın başlangıç ve bitiş noktaları belirgin olsun</a:t>
            </a:r>
          </a:p>
        </p:txBody>
      </p:sp>
    </p:spTree>
    <p:extLst>
      <p:ext uri="{BB962C8B-B14F-4D97-AF65-F5344CB8AC3E}">
        <p14:creationId xmlns:p14="http://schemas.microsoft.com/office/powerpoint/2010/main" val="87456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Aynı anda konuşulmayalım/ konuşmamalarımız üst üste binmesin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Rolümüzün amacının ne olduğunu bilelim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Rolümüze inanalım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Rolden çıkmayalım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Odaktan sapmayalım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Canlandırmalarımızın başlangıç ve bitiş noktaları belirgin olsun</a:t>
            </a:r>
          </a:p>
        </p:txBody>
      </p:sp>
    </p:spTree>
    <p:extLst>
      <p:ext uri="{BB962C8B-B14F-4D97-AF65-F5344CB8AC3E}">
        <p14:creationId xmlns:p14="http://schemas.microsoft.com/office/powerpoint/2010/main" val="255374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Aynı anda konuşulmayalım/ konuşmamalarımız üst üste binmesin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Rolümüzün amacının ne olduğunu bilelim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Rolümüze inanalım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Rolden çıkmayalım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Odaktan sapmayalım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Canlandırmalarımızın başlangıç ve bitiş noktaları belirgin olsun</a:t>
            </a:r>
          </a:p>
        </p:txBody>
      </p:sp>
    </p:spTree>
    <p:extLst>
      <p:ext uri="{BB962C8B-B14F-4D97-AF65-F5344CB8AC3E}">
        <p14:creationId xmlns:p14="http://schemas.microsoft.com/office/powerpoint/2010/main" val="318391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Aynı anda konuşulmayalım/ konuşmamalarımız üst üste binmesin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Rolümüzün amacının ne olduğunu bilelim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Rolümüze inanalım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Rolden çıkmayalım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Odaktan sapmayalım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Canlandırmalarımızın başlangıç ve bitiş noktaları belirgin olsun</a:t>
            </a:r>
          </a:p>
        </p:txBody>
      </p:sp>
    </p:spTree>
    <p:extLst>
      <p:ext uri="{BB962C8B-B14F-4D97-AF65-F5344CB8AC3E}">
        <p14:creationId xmlns:p14="http://schemas.microsoft.com/office/powerpoint/2010/main" val="249610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222</Words>
  <Application>Microsoft Office PowerPoint</Application>
  <PresentationFormat>Geniş ekran</PresentationFormat>
  <Paragraphs>53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    Rol Oynama ve Doğaçlama İlkeleri  Bölüm 1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Drama Nedir?  ve  Dramanın Bileşenleri  </dc:title>
  <dc:creator>Microsoft hesabı</dc:creator>
  <cp:lastModifiedBy>Microsoft hesabı</cp:lastModifiedBy>
  <cp:revision>6</cp:revision>
  <dcterms:created xsi:type="dcterms:W3CDTF">2020-07-29T11:11:31Z</dcterms:created>
  <dcterms:modified xsi:type="dcterms:W3CDTF">2020-07-29T11:39:39Z</dcterms:modified>
</cp:coreProperties>
</file>