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EEAF84-36E2-4D22-9765-0CA1C9AB735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1DE9E28-91D5-4061-857B-9E13AF2DFC7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BAKIR ALAŞIMLARINDA STABİLİZASYON</a:t>
            </a:r>
            <a:br>
              <a:rPr lang="tr-TR" dirty="0" smtClean="0"/>
            </a:br>
            <a:r>
              <a:rPr lang="tr-TR" dirty="0" smtClean="0"/>
              <a:t>BENZOTRİAZOLE (</a:t>
            </a:r>
            <a:r>
              <a:rPr lang="tr-TR" dirty="0"/>
              <a:t>BTA</a:t>
            </a:r>
            <a:r>
              <a:rPr lang="tr-TR" dirty="0" smtClean="0"/>
              <a:t>) KULLANIMI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5857892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http://www.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getty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.edu/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publications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artistryinbronze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conservation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and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analysis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/35-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</a:rPr>
              <a:t>casaletto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229600" cy="32969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86214"/>
                <a:gridCol w="1700186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FORMÜL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KISA İSİM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solidFill>
                            <a:schemeClr val="bg1"/>
                          </a:solidFill>
                        </a:rPr>
                        <a:t>Nitrogen</a:t>
                      </a: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-temelli</a:t>
                      </a: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 stabilizatörler</a:t>
                      </a:r>
                    </a:p>
                    <a:p>
                      <a:r>
                        <a:rPr lang="tr-TR" dirty="0" err="1" smtClean="0"/>
                        <a:t>benzotriazole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aminopyrimidine</a:t>
                      </a:r>
                      <a:r>
                        <a:rPr lang="tr-TR" dirty="0" smtClean="0"/>
                        <a:t> 5dimethylbenzimidazole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C6H5N3 </a:t>
                      </a:r>
                    </a:p>
                    <a:p>
                      <a:r>
                        <a:rPr lang="tr-TR" dirty="0" smtClean="0"/>
                        <a:t>C4H5N3 </a:t>
                      </a:r>
                    </a:p>
                    <a:p>
                      <a:r>
                        <a:rPr lang="tr-TR" dirty="0" smtClean="0"/>
                        <a:t>C9H,0N2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BTA </a:t>
                      </a:r>
                    </a:p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AP </a:t>
                      </a:r>
                    </a:p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DB 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Sülfür temelli</a:t>
                      </a: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 stabilizatörler</a:t>
                      </a:r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r>
                        <a:rPr lang="tr-TR" dirty="0" err="1" smtClean="0"/>
                        <a:t>aminomercaptothiadiazole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mercaptopyrimidine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mercaptobenzoxazole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mercaptobenzothiazole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mercaptobenzimidazole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pt-BR" dirty="0" smtClean="0"/>
                        <a:t>C2H3N3S2 </a:t>
                      </a:r>
                      <a:endParaRPr lang="tr-TR" dirty="0" smtClean="0"/>
                    </a:p>
                    <a:p>
                      <a:r>
                        <a:rPr lang="pt-BR" dirty="0" smtClean="0"/>
                        <a:t>C4H4N2S</a:t>
                      </a:r>
                      <a:endParaRPr lang="tr-TR" dirty="0" smtClean="0"/>
                    </a:p>
                    <a:p>
                      <a:r>
                        <a:rPr lang="pt-BR" dirty="0" smtClean="0"/>
                        <a:t> C7H5NOS</a:t>
                      </a:r>
                      <a:endParaRPr lang="tr-TR" dirty="0" smtClean="0"/>
                    </a:p>
                    <a:p>
                      <a:r>
                        <a:rPr lang="pt-BR" dirty="0" smtClean="0"/>
                        <a:t> C7H5NS2 </a:t>
                      </a:r>
                      <a:endParaRPr lang="tr-TR" dirty="0" smtClean="0"/>
                    </a:p>
                    <a:p>
                      <a:r>
                        <a:rPr lang="pt-BR" dirty="0" smtClean="0"/>
                        <a:t>C7H6N2S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AMT </a:t>
                      </a:r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MP </a:t>
                      </a:r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MBO</a:t>
                      </a:r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MBT </a:t>
                      </a:r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MBI 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İşlemin uygulanışı:</a:t>
            </a:r>
          </a:p>
          <a:p>
            <a:pPr>
              <a:buNone/>
            </a:pPr>
            <a:r>
              <a:rPr lang="tr-TR" dirty="0" smtClean="0"/>
              <a:t>Genellikle konsantre olan (ağırlıkça% 3-6) </a:t>
            </a:r>
            <a:r>
              <a:rPr lang="tr-TR" dirty="0" smtClean="0"/>
              <a:t>ve 60 </a:t>
            </a:r>
            <a:r>
              <a:rPr lang="tr-TR" dirty="0" smtClean="0"/>
              <a:t>° </a:t>
            </a:r>
            <a:r>
              <a:rPr lang="tr-TR" dirty="0" err="1" smtClean="0"/>
              <a:t>C'ye</a:t>
            </a:r>
            <a:r>
              <a:rPr lang="tr-TR" dirty="0"/>
              <a:t> </a:t>
            </a:r>
            <a:r>
              <a:rPr lang="tr-TR" dirty="0" smtClean="0"/>
              <a:t>ısıtılan bu BTA çözeltileri, genellikle </a:t>
            </a:r>
            <a:r>
              <a:rPr lang="tr-TR" dirty="0" smtClean="0"/>
              <a:t>fırçalama</a:t>
            </a:r>
            <a:r>
              <a:rPr lang="tr-TR" dirty="0" smtClean="0"/>
              <a:t>, daldırma veya püskürtme yoluyla </a:t>
            </a:r>
            <a:r>
              <a:rPr lang="tr-TR" dirty="0" smtClean="0"/>
              <a:t>nesnelere </a:t>
            </a:r>
            <a:r>
              <a:rPr lang="tr-TR" dirty="0" smtClean="0"/>
              <a:t>uygulanır.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000108"/>
            <a:ext cx="3714744" cy="3866710"/>
          </a:xfrm>
          <a:prstGeom prst="rect">
            <a:avLst/>
          </a:prstGeom>
        </p:spPr>
      </p:pic>
      <p:pic>
        <p:nvPicPr>
          <p:cNvPr id="5" name="4 Resim" descr="desicat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285728"/>
            <a:ext cx="2992414" cy="2992414"/>
          </a:xfrm>
          <a:prstGeom prst="rect">
            <a:avLst/>
          </a:prstGeom>
        </p:spPr>
      </p:pic>
      <p:pic>
        <p:nvPicPr>
          <p:cNvPr id="6" name="5 Resim" descr="a-lab-pump-and-vacuum-desiccator-DRMDH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2" y="3352946"/>
            <a:ext cx="4786313" cy="35050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928670"/>
            <a:ext cx="858679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Uyarı:</a:t>
            </a:r>
          </a:p>
          <a:p>
            <a:pPr>
              <a:buNone/>
            </a:pPr>
            <a:r>
              <a:rPr lang="tr-TR" dirty="0" smtClean="0"/>
              <a:t>   BTA </a:t>
            </a:r>
            <a:r>
              <a:rPr lang="tr-TR" dirty="0" err="1" smtClean="0"/>
              <a:t>toksik</a:t>
            </a:r>
            <a:r>
              <a:rPr lang="tr-TR" dirty="0" smtClean="0"/>
              <a:t> bir malzemedir. Cilt ile temasından ve </a:t>
            </a:r>
            <a:r>
              <a:rPr lang="tr-TR" dirty="0" smtClean="0"/>
              <a:t>solunmasından </a:t>
            </a:r>
            <a:r>
              <a:rPr lang="tr-TR" dirty="0" smtClean="0"/>
              <a:t>kaçınmak gerekir. </a:t>
            </a:r>
          </a:p>
          <a:p>
            <a:pPr>
              <a:buNone/>
            </a:pPr>
            <a:r>
              <a:rPr lang="tr-TR" dirty="0" smtClean="0"/>
              <a:t>    Ayrıca kullanılmış olan BTA tarım yapılan toprak </a:t>
            </a:r>
            <a:r>
              <a:rPr lang="tr-TR" dirty="0" smtClean="0"/>
              <a:t>alana </a:t>
            </a:r>
            <a:r>
              <a:rPr lang="tr-TR" dirty="0" smtClean="0"/>
              <a:t>ya da sulama kanallarına lavabolara </a:t>
            </a:r>
            <a:r>
              <a:rPr lang="tr-TR" dirty="0" smtClean="0"/>
              <a:t>dökülmemelidir</a:t>
            </a:r>
            <a:r>
              <a:rPr lang="tr-TR" dirty="0" smtClean="0"/>
              <a:t>. Biriktirilerek kimyasal malzeme </a:t>
            </a:r>
            <a:r>
              <a:rPr lang="tr-TR" dirty="0" smtClean="0"/>
              <a:t>imha </a:t>
            </a:r>
            <a:r>
              <a:rPr lang="tr-TR" dirty="0" smtClean="0"/>
              <a:t>şirketlerine teslim edilmesi daha doğrudur.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</TotalTime>
  <Words>113</Words>
  <Application>Microsoft Office PowerPoint</Application>
  <PresentationFormat>Ekran Gösterisi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Canlı</vt:lpstr>
      <vt:lpstr>BAKIR ALAŞIMLARINDA STABİLİZASYON BENZOTRİAZOLE (BTA) KULLANIMI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BAKIR ALAŞIMLARINDA STABİLİZASYON BENZOTRİAZOLE (BTA) KULLANIMI</dc:title>
  <dc:creator>Asus</dc:creator>
  <cp:lastModifiedBy>Asus</cp:lastModifiedBy>
  <cp:revision>5</cp:revision>
  <dcterms:created xsi:type="dcterms:W3CDTF">2020-05-05T07:02:07Z</dcterms:created>
  <dcterms:modified xsi:type="dcterms:W3CDTF">2020-05-13T17:57:46Z</dcterms:modified>
</cp:coreProperties>
</file>