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tr-T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6D387F16-992E-4805-9D47-426928C3728B}" type="datetimeFigureOut">
              <a:rPr lang="tr-TR" smtClean="0">
                <a:solidFill>
                  <a:prstClr val="black">
                    <a:tint val="75000"/>
                  </a:prstClr>
                </a:solidFill>
              </a:rPr>
              <a:pPr/>
              <a:t>01.12.2019</a:t>
            </a:fld>
            <a:endParaRPr lang="tr-TR">
              <a:solidFill>
                <a:prstClr val="black">
                  <a:tint val="75000"/>
                </a:prstClr>
              </a:solidFill>
            </a:endParaRPr>
          </a:p>
        </p:txBody>
      </p:sp>
      <p:sp>
        <p:nvSpPr>
          <p:cNvPr id="5" name="Footer Placeholder 4"/>
          <p:cNvSpPr>
            <a:spLocks noGrp="1"/>
          </p:cNvSpPr>
          <p:nvPr>
            <p:ph type="ftr" sz="quarter" idx="11"/>
          </p:nvPr>
        </p:nvSpPr>
        <p:spPr/>
        <p:txBody>
          <a:bodyPr/>
          <a:lstStyle/>
          <a:p>
            <a:endParaRPr lang="tr-TR">
              <a:solidFill>
                <a:prstClr val="black">
                  <a:tint val="75000"/>
                </a:prstClr>
              </a:solidFill>
            </a:endParaRPr>
          </a:p>
        </p:txBody>
      </p:sp>
      <p:sp>
        <p:nvSpPr>
          <p:cNvPr id="6" name="Slide Number Placeholder 5"/>
          <p:cNvSpPr>
            <a:spLocks noGrp="1"/>
          </p:cNvSpPr>
          <p:nvPr>
            <p:ph type="sldNum" sz="quarter" idx="12"/>
          </p:nvPr>
        </p:nvSpPr>
        <p:spPr/>
        <p:txBody>
          <a:bodyPr/>
          <a:lstStyle/>
          <a:p>
            <a:fld id="{ED86E997-5B9C-4978-9933-B71B0591820A}"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1263803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6D387F16-992E-4805-9D47-426928C3728B}" type="datetimeFigureOut">
              <a:rPr lang="tr-TR" smtClean="0">
                <a:solidFill>
                  <a:prstClr val="black">
                    <a:tint val="75000"/>
                  </a:prstClr>
                </a:solidFill>
              </a:rPr>
              <a:pPr/>
              <a:t>01.12.2019</a:t>
            </a:fld>
            <a:endParaRPr lang="tr-TR">
              <a:solidFill>
                <a:prstClr val="black">
                  <a:tint val="75000"/>
                </a:prstClr>
              </a:solidFill>
            </a:endParaRPr>
          </a:p>
        </p:txBody>
      </p:sp>
      <p:sp>
        <p:nvSpPr>
          <p:cNvPr id="5" name="Footer Placeholder 4"/>
          <p:cNvSpPr>
            <a:spLocks noGrp="1"/>
          </p:cNvSpPr>
          <p:nvPr>
            <p:ph type="ftr" sz="quarter" idx="11"/>
          </p:nvPr>
        </p:nvSpPr>
        <p:spPr/>
        <p:txBody>
          <a:bodyPr/>
          <a:lstStyle/>
          <a:p>
            <a:endParaRPr lang="tr-TR">
              <a:solidFill>
                <a:prstClr val="black">
                  <a:tint val="75000"/>
                </a:prstClr>
              </a:solidFill>
            </a:endParaRPr>
          </a:p>
        </p:txBody>
      </p:sp>
      <p:sp>
        <p:nvSpPr>
          <p:cNvPr id="6" name="Slide Number Placeholder 5"/>
          <p:cNvSpPr>
            <a:spLocks noGrp="1"/>
          </p:cNvSpPr>
          <p:nvPr>
            <p:ph type="sldNum" sz="quarter" idx="12"/>
          </p:nvPr>
        </p:nvSpPr>
        <p:spPr/>
        <p:txBody>
          <a:bodyPr/>
          <a:lstStyle/>
          <a:p>
            <a:fld id="{ED86E997-5B9C-4978-9933-B71B0591820A}"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5592799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6D387F16-992E-4805-9D47-426928C3728B}" type="datetimeFigureOut">
              <a:rPr lang="tr-TR" smtClean="0">
                <a:solidFill>
                  <a:prstClr val="black">
                    <a:tint val="75000"/>
                  </a:prstClr>
                </a:solidFill>
              </a:rPr>
              <a:pPr/>
              <a:t>01.12.2019</a:t>
            </a:fld>
            <a:endParaRPr lang="tr-TR">
              <a:solidFill>
                <a:prstClr val="black">
                  <a:tint val="75000"/>
                </a:prstClr>
              </a:solidFill>
            </a:endParaRPr>
          </a:p>
        </p:txBody>
      </p:sp>
      <p:sp>
        <p:nvSpPr>
          <p:cNvPr id="5" name="Footer Placeholder 4"/>
          <p:cNvSpPr>
            <a:spLocks noGrp="1"/>
          </p:cNvSpPr>
          <p:nvPr>
            <p:ph type="ftr" sz="quarter" idx="11"/>
          </p:nvPr>
        </p:nvSpPr>
        <p:spPr/>
        <p:txBody>
          <a:bodyPr/>
          <a:lstStyle/>
          <a:p>
            <a:endParaRPr lang="tr-TR">
              <a:solidFill>
                <a:prstClr val="black">
                  <a:tint val="75000"/>
                </a:prstClr>
              </a:solidFill>
            </a:endParaRPr>
          </a:p>
        </p:txBody>
      </p:sp>
      <p:sp>
        <p:nvSpPr>
          <p:cNvPr id="6" name="Slide Number Placeholder 5"/>
          <p:cNvSpPr>
            <a:spLocks noGrp="1"/>
          </p:cNvSpPr>
          <p:nvPr>
            <p:ph type="sldNum" sz="quarter" idx="12"/>
          </p:nvPr>
        </p:nvSpPr>
        <p:spPr/>
        <p:txBody>
          <a:bodyPr/>
          <a:lstStyle/>
          <a:p>
            <a:fld id="{ED86E997-5B9C-4978-9933-B71B0591820A}"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1304917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6D387F16-992E-4805-9D47-426928C3728B}" type="datetimeFigureOut">
              <a:rPr lang="tr-TR" smtClean="0">
                <a:solidFill>
                  <a:prstClr val="black">
                    <a:tint val="75000"/>
                  </a:prstClr>
                </a:solidFill>
              </a:rPr>
              <a:pPr/>
              <a:t>01.12.2019</a:t>
            </a:fld>
            <a:endParaRPr lang="tr-TR">
              <a:solidFill>
                <a:prstClr val="black">
                  <a:tint val="75000"/>
                </a:prstClr>
              </a:solidFill>
            </a:endParaRPr>
          </a:p>
        </p:txBody>
      </p:sp>
      <p:sp>
        <p:nvSpPr>
          <p:cNvPr id="5" name="Footer Placeholder 4"/>
          <p:cNvSpPr>
            <a:spLocks noGrp="1"/>
          </p:cNvSpPr>
          <p:nvPr>
            <p:ph type="ftr" sz="quarter" idx="11"/>
          </p:nvPr>
        </p:nvSpPr>
        <p:spPr/>
        <p:txBody>
          <a:bodyPr/>
          <a:lstStyle/>
          <a:p>
            <a:endParaRPr lang="tr-TR">
              <a:solidFill>
                <a:prstClr val="black">
                  <a:tint val="75000"/>
                </a:prstClr>
              </a:solidFill>
            </a:endParaRPr>
          </a:p>
        </p:txBody>
      </p:sp>
      <p:sp>
        <p:nvSpPr>
          <p:cNvPr id="6" name="Slide Number Placeholder 5"/>
          <p:cNvSpPr>
            <a:spLocks noGrp="1"/>
          </p:cNvSpPr>
          <p:nvPr>
            <p:ph type="sldNum" sz="quarter" idx="12"/>
          </p:nvPr>
        </p:nvSpPr>
        <p:spPr/>
        <p:txBody>
          <a:bodyPr/>
          <a:lstStyle/>
          <a:p>
            <a:fld id="{ED86E997-5B9C-4978-9933-B71B0591820A}"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7916962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tr-TR"/>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D387F16-992E-4805-9D47-426928C3728B}" type="datetimeFigureOut">
              <a:rPr lang="tr-TR" smtClean="0">
                <a:solidFill>
                  <a:prstClr val="black">
                    <a:tint val="75000"/>
                  </a:prstClr>
                </a:solidFill>
              </a:rPr>
              <a:pPr/>
              <a:t>01.12.2019</a:t>
            </a:fld>
            <a:endParaRPr lang="tr-TR">
              <a:solidFill>
                <a:prstClr val="black">
                  <a:tint val="75000"/>
                </a:prstClr>
              </a:solidFill>
            </a:endParaRPr>
          </a:p>
        </p:txBody>
      </p:sp>
      <p:sp>
        <p:nvSpPr>
          <p:cNvPr id="5" name="Footer Placeholder 4"/>
          <p:cNvSpPr>
            <a:spLocks noGrp="1"/>
          </p:cNvSpPr>
          <p:nvPr>
            <p:ph type="ftr" sz="quarter" idx="11"/>
          </p:nvPr>
        </p:nvSpPr>
        <p:spPr/>
        <p:txBody>
          <a:bodyPr/>
          <a:lstStyle/>
          <a:p>
            <a:endParaRPr lang="tr-TR">
              <a:solidFill>
                <a:prstClr val="black">
                  <a:tint val="75000"/>
                </a:prstClr>
              </a:solidFill>
            </a:endParaRPr>
          </a:p>
        </p:txBody>
      </p:sp>
      <p:sp>
        <p:nvSpPr>
          <p:cNvPr id="6" name="Slide Number Placeholder 5"/>
          <p:cNvSpPr>
            <a:spLocks noGrp="1"/>
          </p:cNvSpPr>
          <p:nvPr>
            <p:ph type="sldNum" sz="quarter" idx="12"/>
          </p:nvPr>
        </p:nvSpPr>
        <p:spPr/>
        <p:txBody>
          <a:bodyPr/>
          <a:lstStyle/>
          <a:p>
            <a:fld id="{ED86E997-5B9C-4978-9933-B71B0591820A}"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41572955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6D387F16-992E-4805-9D47-426928C3728B}" type="datetimeFigureOut">
              <a:rPr lang="tr-TR" smtClean="0">
                <a:solidFill>
                  <a:prstClr val="black">
                    <a:tint val="75000"/>
                  </a:prstClr>
                </a:solidFill>
              </a:rPr>
              <a:pPr/>
              <a:t>01.12.2019</a:t>
            </a:fld>
            <a:endParaRPr lang="tr-TR">
              <a:solidFill>
                <a:prstClr val="black">
                  <a:tint val="75000"/>
                </a:prstClr>
              </a:solidFill>
            </a:endParaRPr>
          </a:p>
        </p:txBody>
      </p:sp>
      <p:sp>
        <p:nvSpPr>
          <p:cNvPr id="6" name="Footer Placeholder 5"/>
          <p:cNvSpPr>
            <a:spLocks noGrp="1"/>
          </p:cNvSpPr>
          <p:nvPr>
            <p:ph type="ftr" sz="quarter" idx="11"/>
          </p:nvPr>
        </p:nvSpPr>
        <p:spPr/>
        <p:txBody>
          <a:bodyPr/>
          <a:lstStyle/>
          <a:p>
            <a:endParaRPr lang="tr-TR">
              <a:solidFill>
                <a:prstClr val="black">
                  <a:tint val="75000"/>
                </a:prstClr>
              </a:solidFill>
            </a:endParaRPr>
          </a:p>
        </p:txBody>
      </p:sp>
      <p:sp>
        <p:nvSpPr>
          <p:cNvPr id="7" name="Slide Number Placeholder 6"/>
          <p:cNvSpPr>
            <a:spLocks noGrp="1"/>
          </p:cNvSpPr>
          <p:nvPr>
            <p:ph type="sldNum" sz="quarter" idx="12"/>
          </p:nvPr>
        </p:nvSpPr>
        <p:spPr/>
        <p:txBody>
          <a:bodyPr/>
          <a:lstStyle/>
          <a:p>
            <a:fld id="{ED86E997-5B9C-4978-9933-B71B0591820A}"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6802004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tr-T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6D387F16-992E-4805-9D47-426928C3728B}" type="datetimeFigureOut">
              <a:rPr lang="tr-TR" smtClean="0">
                <a:solidFill>
                  <a:prstClr val="black">
                    <a:tint val="75000"/>
                  </a:prstClr>
                </a:solidFill>
              </a:rPr>
              <a:pPr/>
              <a:t>01.12.2019</a:t>
            </a:fld>
            <a:endParaRPr lang="tr-TR">
              <a:solidFill>
                <a:prstClr val="black">
                  <a:tint val="75000"/>
                </a:prstClr>
              </a:solidFill>
            </a:endParaRPr>
          </a:p>
        </p:txBody>
      </p:sp>
      <p:sp>
        <p:nvSpPr>
          <p:cNvPr id="8" name="Footer Placeholder 7"/>
          <p:cNvSpPr>
            <a:spLocks noGrp="1"/>
          </p:cNvSpPr>
          <p:nvPr>
            <p:ph type="ftr" sz="quarter" idx="11"/>
          </p:nvPr>
        </p:nvSpPr>
        <p:spPr/>
        <p:txBody>
          <a:bodyPr/>
          <a:lstStyle/>
          <a:p>
            <a:endParaRPr lang="tr-TR">
              <a:solidFill>
                <a:prstClr val="black">
                  <a:tint val="75000"/>
                </a:prstClr>
              </a:solidFill>
            </a:endParaRPr>
          </a:p>
        </p:txBody>
      </p:sp>
      <p:sp>
        <p:nvSpPr>
          <p:cNvPr id="9" name="Slide Number Placeholder 8"/>
          <p:cNvSpPr>
            <a:spLocks noGrp="1"/>
          </p:cNvSpPr>
          <p:nvPr>
            <p:ph type="sldNum" sz="quarter" idx="12"/>
          </p:nvPr>
        </p:nvSpPr>
        <p:spPr/>
        <p:txBody>
          <a:bodyPr/>
          <a:lstStyle/>
          <a:p>
            <a:fld id="{ED86E997-5B9C-4978-9933-B71B0591820A}"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7019613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6D387F16-992E-4805-9D47-426928C3728B}" type="datetimeFigureOut">
              <a:rPr lang="tr-TR" smtClean="0">
                <a:solidFill>
                  <a:prstClr val="black">
                    <a:tint val="75000"/>
                  </a:prstClr>
                </a:solidFill>
              </a:rPr>
              <a:pPr/>
              <a:t>01.12.2019</a:t>
            </a:fld>
            <a:endParaRPr lang="tr-TR">
              <a:solidFill>
                <a:prstClr val="black">
                  <a:tint val="75000"/>
                </a:prstClr>
              </a:solidFill>
            </a:endParaRPr>
          </a:p>
        </p:txBody>
      </p:sp>
      <p:sp>
        <p:nvSpPr>
          <p:cNvPr id="4" name="Footer Placeholder 3"/>
          <p:cNvSpPr>
            <a:spLocks noGrp="1"/>
          </p:cNvSpPr>
          <p:nvPr>
            <p:ph type="ftr" sz="quarter" idx="11"/>
          </p:nvPr>
        </p:nvSpPr>
        <p:spPr/>
        <p:txBody>
          <a:bodyPr/>
          <a:lstStyle/>
          <a:p>
            <a:endParaRPr lang="tr-TR">
              <a:solidFill>
                <a:prstClr val="black">
                  <a:tint val="75000"/>
                </a:prstClr>
              </a:solidFill>
            </a:endParaRPr>
          </a:p>
        </p:txBody>
      </p:sp>
      <p:sp>
        <p:nvSpPr>
          <p:cNvPr id="5" name="Slide Number Placeholder 4"/>
          <p:cNvSpPr>
            <a:spLocks noGrp="1"/>
          </p:cNvSpPr>
          <p:nvPr>
            <p:ph type="sldNum" sz="quarter" idx="12"/>
          </p:nvPr>
        </p:nvSpPr>
        <p:spPr/>
        <p:txBody>
          <a:bodyPr/>
          <a:lstStyle/>
          <a:p>
            <a:fld id="{ED86E997-5B9C-4978-9933-B71B0591820A}"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4489976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D387F16-992E-4805-9D47-426928C3728B}" type="datetimeFigureOut">
              <a:rPr lang="tr-TR" smtClean="0">
                <a:solidFill>
                  <a:prstClr val="black">
                    <a:tint val="75000"/>
                  </a:prstClr>
                </a:solidFill>
              </a:rPr>
              <a:pPr/>
              <a:t>01.12.2019</a:t>
            </a:fld>
            <a:endParaRPr lang="tr-TR">
              <a:solidFill>
                <a:prstClr val="black">
                  <a:tint val="75000"/>
                </a:prstClr>
              </a:solidFill>
            </a:endParaRPr>
          </a:p>
        </p:txBody>
      </p:sp>
      <p:sp>
        <p:nvSpPr>
          <p:cNvPr id="3" name="Footer Placeholder 2"/>
          <p:cNvSpPr>
            <a:spLocks noGrp="1"/>
          </p:cNvSpPr>
          <p:nvPr>
            <p:ph type="ftr" sz="quarter" idx="11"/>
          </p:nvPr>
        </p:nvSpPr>
        <p:spPr/>
        <p:txBody>
          <a:bodyPr/>
          <a:lstStyle/>
          <a:p>
            <a:endParaRPr lang="tr-TR">
              <a:solidFill>
                <a:prstClr val="black">
                  <a:tint val="75000"/>
                </a:prstClr>
              </a:solidFill>
            </a:endParaRPr>
          </a:p>
        </p:txBody>
      </p:sp>
      <p:sp>
        <p:nvSpPr>
          <p:cNvPr id="4" name="Slide Number Placeholder 3"/>
          <p:cNvSpPr>
            <a:spLocks noGrp="1"/>
          </p:cNvSpPr>
          <p:nvPr>
            <p:ph type="sldNum" sz="quarter" idx="12"/>
          </p:nvPr>
        </p:nvSpPr>
        <p:spPr/>
        <p:txBody>
          <a:bodyPr/>
          <a:lstStyle/>
          <a:p>
            <a:fld id="{ED86E997-5B9C-4978-9933-B71B0591820A}"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2508325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tr-TR"/>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D387F16-992E-4805-9D47-426928C3728B}" type="datetimeFigureOut">
              <a:rPr lang="tr-TR" smtClean="0">
                <a:solidFill>
                  <a:prstClr val="black">
                    <a:tint val="75000"/>
                  </a:prstClr>
                </a:solidFill>
              </a:rPr>
              <a:pPr/>
              <a:t>01.12.2019</a:t>
            </a:fld>
            <a:endParaRPr lang="tr-TR">
              <a:solidFill>
                <a:prstClr val="black">
                  <a:tint val="75000"/>
                </a:prstClr>
              </a:solidFill>
            </a:endParaRPr>
          </a:p>
        </p:txBody>
      </p:sp>
      <p:sp>
        <p:nvSpPr>
          <p:cNvPr id="6" name="Footer Placeholder 5"/>
          <p:cNvSpPr>
            <a:spLocks noGrp="1"/>
          </p:cNvSpPr>
          <p:nvPr>
            <p:ph type="ftr" sz="quarter" idx="11"/>
          </p:nvPr>
        </p:nvSpPr>
        <p:spPr/>
        <p:txBody>
          <a:bodyPr/>
          <a:lstStyle/>
          <a:p>
            <a:endParaRPr lang="tr-TR">
              <a:solidFill>
                <a:prstClr val="black">
                  <a:tint val="75000"/>
                </a:prstClr>
              </a:solidFill>
            </a:endParaRPr>
          </a:p>
        </p:txBody>
      </p:sp>
      <p:sp>
        <p:nvSpPr>
          <p:cNvPr id="7" name="Slide Number Placeholder 6"/>
          <p:cNvSpPr>
            <a:spLocks noGrp="1"/>
          </p:cNvSpPr>
          <p:nvPr>
            <p:ph type="sldNum" sz="quarter" idx="12"/>
          </p:nvPr>
        </p:nvSpPr>
        <p:spPr/>
        <p:txBody>
          <a:bodyPr/>
          <a:lstStyle/>
          <a:p>
            <a:fld id="{ED86E997-5B9C-4978-9933-B71B0591820A}"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41397095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tr-TR"/>
          </a:p>
        </p:txBody>
      </p:sp>
      <p:sp>
        <p:nvSpPr>
          <p:cNvPr id="3" name="Picture Placeholder 2"/>
          <p:cNvSpPr>
            <a:spLocks noGrp="1"/>
          </p:cNvSpPr>
          <p:nvPr>
            <p:ph type="pic" idx="1"/>
          </p:nvPr>
        </p:nvSpPr>
        <p:spPr>
          <a:xfrm>
            <a:off x="3887391" y="987426"/>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D387F16-992E-4805-9D47-426928C3728B}" type="datetimeFigureOut">
              <a:rPr lang="tr-TR" smtClean="0">
                <a:solidFill>
                  <a:prstClr val="black">
                    <a:tint val="75000"/>
                  </a:prstClr>
                </a:solidFill>
              </a:rPr>
              <a:pPr/>
              <a:t>01.12.2019</a:t>
            </a:fld>
            <a:endParaRPr lang="tr-TR">
              <a:solidFill>
                <a:prstClr val="black">
                  <a:tint val="75000"/>
                </a:prstClr>
              </a:solidFill>
            </a:endParaRPr>
          </a:p>
        </p:txBody>
      </p:sp>
      <p:sp>
        <p:nvSpPr>
          <p:cNvPr id="6" name="Footer Placeholder 5"/>
          <p:cNvSpPr>
            <a:spLocks noGrp="1"/>
          </p:cNvSpPr>
          <p:nvPr>
            <p:ph type="ftr" sz="quarter" idx="11"/>
          </p:nvPr>
        </p:nvSpPr>
        <p:spPr/>
        <p:txBody>
          <a:bodyPr/>
          <a:lstStyle/>
          <a:p>
            <a:endParaRPr lang="tr-TR">
              <a:solidFill>
                <a:prstClr val="black">
                  <a:tint val="75000"/>
                </a:prstClr>
              </a:solidFill>
            </a:endParaRPr>
          </a:p>
        </p:txBody>
      </p:sp>
      <p:sp>
        <p:nvSpPr>
          <p:cNvPr id="7" name="Slide Number Placeholder 6"/>
          <p:cNvSpPr>
            <a:spLocks noGrp="1"/>
          </p:cNvSpPr>
          <p:nvPr>
            <p:ph type="sldNum" sz="quarter" idx="12"/>
          </p:nvPr>
        </p:nvSpPr>
        <p:spPr/>
        <p:txBody>
          <a:bodyPr/>
          <a:lstStyle/>
          <a:p>
            <a:fld id="{ED86E997-5B9C-4978-9933-B71B0591820A}"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8897252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D387F16-992E-4805-9D47-426928C3728B}" type="datetimeFigureOut">
              <a:rPr lang="tr-TR" smtClean="0">
                <a:solidFill>
                  <a:prstClr val="black">
                    <a:tint val="75000"/>
                  </a:prstClr>
                </a:solidFill>
              </a:rPr>
              <a:pPr/>
              <a:t>01.12.2019</a:t>
            </a:fld>
            <a:endParaRPr lang="tr-TR">
              <a:solidFill>
                <a:prstClr val="black">
                  <a:tint val="75000"/>
                </a:prstClr>
              </a:solidFill>
            </a:endParaRP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solidFill>
                <a:prstClr val="black">
                  <a:tint val="75000"/>
                </a:prstClr>
              </a:solidFill>
            </a:endParaRP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D86E997-5B9C-4978-9933-B71B0591820A}"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39292749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tr-TR" sz="2200" b="1" dirty="0" smtClean="0">
                <a:latin typeface="Times New Roman" panose="02020603050405020304" pitchFamily="18" charset="0"/>
                <a:cs typeface="Times New Roman" panose="02020603050405020304" pitchFamily="18" charset="0"/>
              </a:rPr>
              <a:t>Ankara Üniversitesi</a:t>
            </a:r>
            <a:br>
              <a:rPr lang="tr-TR" sz="2200" b="1" dirty="0" smtClean="0">
                <a:latin typeface="Times New Roman" panose="02020603050405020304" pitchFamily="18" charset="0"/>
                <a:cs typeface="Times New Roman" panose="02020603050405020304" pitchFamily="18" charset="0"/>
              </a:rPr>
            </a:br>
            <a:r>
              <a:rPr lang="tr-TR" sz="2200" b="1" dirty="0" smtClean="0">
                <a:latin typeface="Times New Roman" panose="02020603050405020304" pitchFamily="18" charset="0"/>
                <a:cs typeface="Times New Roman" panose="02020603050405020304" pitchFamily="18" charset="0"/>
              </a:rPr>
              <a:t>Siyasal Bilgiler Fakültesi</a:t>
            </a:r>
            <a:br>
              <a:rPr lang="tr-TR" sz="2200" b="1" dirty="0" smtClean="0">
                <a:latin typeface="Times New Roman" panose="02020603050405020304" pitchFamily="18" charset="0"/>
                <a:cs typeface="Times New Roman" panose="02020603050405020304" pitchFamily="18" charset="0"/>
              </a:rPr>
            </a:br>
            <a:r>
              <a:rPr lang="tr-TR" sz="2200" b="1" dirty="0" smtClean="0">
                <a:latin typeface="Times New Roman" panose="02020603050405020304" pitchFamily="18" charset="0"/>
                <a:cs typeface="Times New Roman" panose="02020603050405020304" pitchFamily="18" charset="0"/>
              </a:rPr>
              <a:t>4 Siyaset Bilimi ve Kamu Yönetimi Bölümü</a:t>
            </a:r>
            <a:br>
              <a:rPr lang="tr-TR" sz="2200" b="1" dirty="0" smtClean="0">
                <a:latin typeface="Times New Roman" panose="02020603050405020304" pitchFamily="18" charset="0"/>
                <a:cs typeface="Times New Roman" panose="02020603050405020304" pitchFamily="18" charset="0"/>
              </a:rPr>
            </a:br>
            <a:r>
              <a:rPr lang="tr-TR" sz="3600" b="1" dirty="0" smtClean="0">
                <a:latin typeface="Times New Roman" panose="02020603050405020304" pitchFamily="18" charset="0"/>
                <a:cs typeface="Times New Roman" panose="02020603050405020304" pitchFamily="18" charset="0"/>
              </a:rPr>
              <a:t/>
            </a:r>
            <a:br>
              <a:rPr lang="tr-TR" sz="3600" b="1" dirty="0" smtClean="0">
                <a:latin typeface="Times New Roman" panose="02020603050405020304" pitchFamily="18" charset="0"/>
                <a:cs typeface="Times New Roman" panose="02020603050405020304" pitchFamily="18" charset="0"/>
              </a:rPr>
            </a:br>
            <a:r>
              <a:rPr lang="tr-TR" sz="2700" b="1" dirty="0">
                <a:latin typeface="Times New Roman" panose="02020603050405020304" pitchFamily="18" charset="0"/>
                <a:cs typeface="Times New Roman" panose="02020603050405020304" pitchFamily="18" charset="0"/>
              </a:rPr>
              <a:t>Kooperatifçilik </a:t>
            </a:r>
            <a:r>
              <a:rPr lang="tr-TR" sz="2700" b="1" dirty="0" smtClean="0">
                <a:latin typeface="Times New Roman" panose="02020603050405020304" pitchFamily="18" charset="0"/>
                <a:cs typeface="Times New Roman" panose="02020603050405020304" pitchFamily="18" charset="0"/>
              </a:rPr>
              <a:t>ve Kırsal Gelişme Politikası</a:t>
            </a:r>
            <a:r>
              <a:rPr lang="tr-TR" sz="2700" b="1" dirty="0">
                <a:latin typeface="Times New Roman" panose="02020603050405020304" pitchFamily="18" charset="0"/>
                <a:cs typeface="Times New Roman" panose="02020603050405020304" pitchFamily="18" charset="0"/>
              </a:rPr>
              <a:t/>
            </a:r>
            <a:br>
              <a:rPr lang="tr-TR" sz="2700" b="1" dirty="0">
                <a:latin typeface="Times New Roman" panose="02020603050405020304" pitchFamily="18" charset="0"/>
                <a:cs typeface="Times New Roman" panose="02020603050405020304" pitchFamily="18" charset="0"/>
              </a:rPr>
            </a:br>
            <a:r>
              <a:rPr lang="tr-TR" sz="2700" b="1" dirty="0">
                <a:latin typeface="Times New Roman" panose="02020603050405020304" pitchFamily="18" charset="0"/>
                <a:cs typeface="Times New Roman" panose="02020603050405020304" pitchFamily="18" charset="0"/>
              </a:rPr>
              <a:t>Dersi</a:t>
            </a:r>
            <a:r>
              <a:rPr lang="tr-TR" sz="2700" b="1" dirty="0" smtClean="0"/>
              <a:t>	</a:t>
            </a:r>
            <a:br>
              <a:rPr lang="tr-TR" sz="2700" b="1" dirty="0" smtClean="0"/>
            </a:br>
            <a:endParaRPr lang="tr-TR" sz="2700" dirty="0"/>
          </a:p>
        </p:txBody>
      </p:sp>
      <p:sp>
        <p:nvSpPr>
          <p:cNvPr id="3" name="Subtitle 2"/>
          <p:cNvSpPr>
            <a:spLocks noGrp="1"/>
          </p:cNvSpPr>
          <p:nvPr>
            <p:ph type="subTitle" idx="1"/>
          </p:nvPr>
        </p:nvSpPr>
        <p:spPr/>
        <p:txBody>
          <a:bodyPr/>
          <a:lstStyle/>
          <a:p>
            <a:r>
              <a:rPr lang="tr-TR" dirty="0" smtClean="0">
                <a:latin typeface="Times New Roman" panose="02020603050405020304" pitchFamily="18" charset="0"/>
                <a:cs typeface="Times New Roman" panose="02020603050405020304" pitchFamily="18" charset="0"/>
              </a:rPr>
              <a:t>2019-2020 Öğretim Yılı</a:t>
            </a:r>
          </a:p>
          <a:p>
            <a:r>
              <a:rPr lang="tr-TR" dirty="0" smtClean="0">
                <a:latin typeface="Times New Roman" panose="02020603050405020304" pitchFamily="18" charset="0"/>
                <a:cs typeface="Times New Roman" panose="02020603050405020304" pitchFamily="18" charset="0"/>
              </a:rPr>
              <a:t>Güz Dönemi</a:t>
            </a:r>
          </a:p>
          <a:p>
            <a:r>
              <a:rPr lang="tr-TR" dirty="0" smtClean="0">
                <a:latin typeface="Times New Roman" panose="02020603050405020304" pitchFamily="18" charset="0"/>
                <a:cs typeface="Times New Roman" panose="02020603050405020304" pitchFamily="18" charset="0"/>
              </a:rPr>
              <a:t>Prof. Dr. Ayşegül Mengi</a:t>
            </a:r>
          </a:p>
          <a:p>
            <a:endParaRPr lang="tr-TR" dirty="0"/>
          </a:p>
        </p:txBody>
      </p:sp>
    </p:spTree>
    <p:extLst>
      <p:ext uri="{BB962C8B-B14F-4D97-AF65-F5344CB8AC3E}">
        <p14:creationId xmlns:p14="http://schemas.microsoft.com/office/powerpoint/2010/main" val="295582683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tr-TR" sz="4000" b="1" dirty="0"/>
              <a:t>(XIV. Hafta)</a:t>
            </a:r>
            <a:br>
              <a:rPr lang="tr-TR" sz="4000" b="1" dirty="0"/>
            </a:br>
            <a:r>
              <a:rPr lang="tr-TR" sz="4000" b="1" dirty="0"/>
              <a:t>Genel Değerlendirme</a:t>
            </a:r>
          </a:p>
        </p:txBody>
      </p:sp>
      <p:sp>
        <p:nvSpPr>
          <p:cNvPr id="3" name="Content Placeholder 2"/>
          <p:cNvSpPr>
            <a:spLocks noGrp="1"/>
          </p:cNvSpPr>
          <p:nvPr>
            <p:ph idx="1"/>
          </p:nvPr>
        </p:nvSpPr>
        <p:spPr/>
        <p:txBody>
          <a:bodyPr>
            <a:normAutofit fontScale="92500" lnSpcReduction="20000"/>
          </a:bodyPr>
          <a:lstStyle/>
          <a:p>
            <a:r>
              <a:rPr lang="tr-TR" sz="2000" dirty="0" smtClean="0"/>
              <a:t>Kırsal kalkınma, Cumhuriyetin kuruluşundan günümüze kadar değişik dönemlerde kimi zaman daha ön planda olmuş, kimi zamanda ihmal edilmiştir.</a:t>
            </a:r>
          </a:p>
          <a:p>
            <a:r>
              <a:rPr lang="tr-TR" sz="2000" dirty="0" smtClean="0"/>
              <a:t>Kırsal nüfusun daha fazla olduğu Cumhuriyetin ilk yıllarında kırsal kalkınma politikaları da önem kazanmıştır; kırsal alanların ve köylerin kalkındırılması için pek çok önemli girişimde bulunulmuştur. Köy Kanunu, Çiftçiyi Topraklandırma Kanunu çıkarılmış; Köy Enstitüleri kurulmuş; kırsal kalkınma hem hukuki, hem ekonomik, hem toplumsal ve hem de kültürel boyutlarıyla sağlanmaya çalışılmıştır.</a:t>
            </a:r>
          </a:p>
          <a:p>
            <a:r>
              <a:rPr lang="tr-TR" sz="2000" dirty="0" smtClean="0"/>
              <a:t>1960-1980 arası dönemde planlı kalkınma çabaları çerçevesinde, kırsal alana hizmet götürme ağırlıklı  yaklaşımlar öne çıkmıştır. Merkez köy, köy kent gibi projeler bu yaklaşımlara örnektir.</a:t>
            </a:r>
          </a:p>
          <a:p>
            <a:r>
              <a:rPr lang="tr-TR" sz="2000" dirty="0" smtClean="0"/>
              <a:t>1980 sonrası dönemde ise yeni sağ politikaların da etkisiyle özelleştirmeler ve devletin küçültülmesi yaklaşımları kırsal kalkınma politikalarını belirlemiştir. Cumhuriyetin ilk yıllarından bu yana kurulmuş pek çok kurum ve kuruluş özelleştirilmiş ya da kaldırılmıştır. Tekel gibi, Köy Hizmetleri Genel Müdürlüğü gibi. </a:t>
            </a:r>
            <a:r>
              <a:rPr lang="tr-TR" sz="2000" smtClean="0"/>
              <a:t>Yine, bu dönemde, tarım politikalarının küresel bağımlılığı, ithalata yönelik bir tarım politikasını getirmiş ve tarımsal üretimi, aynı zamanda tarımsal geliri azaltmıştır.</a:t>
            </a:r>
            <a:endParaRPr lang="tr-TR" sz="2000" dirty="0"/>
          </a:p>
        </p:txBody>
      </p:sp>
    </p:spTree>
    <p:extLst>
      <p:ext uri="{BB962C8B-B14F-4D97-AF65-F5344CB8AC3E}">
        <p14:creationId xmlns:p14="http://schemas.microsoft.com/office/powerpoint/2010/main" val="369752326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tr-TR" b="1" dirty="0" smtClean="0"/>
              <a:t>(XIV. Hafta)</a:t>
            </a:r>
            <a:br>
              <a:rPr lang="tr-TR" b="1" dirty="0" smtClean="0"/>
            </a:br>
            <a:r>
              <a:rPr lang="tr-TR" b="1" dirty="0" smtClean="0"/>
              <a:t>Genel Değerlendirme</a:t>
            </a:r>
            <a:endParaRPr lang="tr-TR" dirty="0"/>
          </a:p>
        </p:txBody>
      </p:sp>
      <p:sp>
        <p:nvSpPr>
          <p:cNvPr id="3" name="Content Placeholder 2"/>
          <p:cNvSpPr>
            <a:spLocks noGrp="1"/>
          </p:cNvSpPr>
          <p:nvPr>
            <p:ph idx="1"/>
          </p:nvPr>
        </p:nvSpPr>
        <p:spPr/>
        <p:txBody>
          <a:bodyPr>
            <a:normAutofit/>
          </a:bodyPr>
          <a:lstStyle/>
          <a:p>
            <a:r>
              <a:rPr lang="tr-TR" sz="2000" dirty="0"/>
              <a:t>Çağdaş kooperatifçiliğin Türkiye’deki ilk uygulamasının, 1863 yılında devlet </a:t>
            </a:r>
            <a:r>
              <a:rPr lang="tr-TR" sz="2000" dirty="0" smtClean="0"/>
              <a:t>eliyle kurulan “memleket </a:t>
            </a:r>
            <a:r>
              <a:rPr lang="tr-TR" sz="2000" dirty="0"/>
              <a:t>sandıkları” ile (tarım kredi </a:t>
            </a:r>
            <a:r>
              <a:rPr lang="tr-TR" sz="2000" dirty="0" smtClean="0"/>
              <a:t>kooperatifçiliği </a:t>
            </a:r>
            <a:r>
              <a:rPr lang="tr-TR" sz="2000" dirty="0"/>
              <a:t>benzeri bir yapı) </a:t>
            </a:r>
            <a:r>
              <a:rPr lang="tr-TR" sz="2000" dirty="0" smtClean="0"/>
              <a:t>başladığı kabul </a:t>
            </a:r>
            <a:r>
              <a:rPr lang="tr-TR" sz="2000" dirty="0"/>
              <a:t>edilmektedir. Ancak, kooperatifçiliğimizde ilk esaslı gelişme Cumhuriyet </a:t>
            </a:r>
            <a:r>
              <a:rPr lang="tr-TR" sz="2000" dirty="0" smtClean="0"/>
              <a:t>Dönemine rastlamaktadır</a:t>
            </a:r>
            <a:r>
              <a:rPr lang="tr-TR" sz="2000" dirty="0"/>
              <a:t>. </a:t>
            </a:r>
            <a:endParaRPr lang="tr-TR" sz="2000" dirty="0" smtClean="0"/>
          </a:p>
          <a:p>
            <a:r>
              <a:rPr lang="tr-TR" sz="2000" dirty="0"/>
              <a:t>Diğer taraftan, Planlı Dönem sonrasının en önemli gelişmelerinden birisi şüphesiz</a:t>
            </a:r>
            <a:r>
              <a:rPr lang="tr-TR" sz="2000" dirty="0" smtClean="0"/>
              <a:t>, kooperatifçiliğin </a:t>
            </a:r>
            <a:r>
              <a:rPr lang="tr-TR" sz="2000" dirty="0"/>
              <a:t>Anayasa’da yer almasıdır. 1961 Anayasasının 51. maddesinde “</a:t>
            </a:r>
            <a:r>
              <a:rPr lang="tr-TR" sz="2000" dirty="0" smtClean="0"/>
              <a:t>Devlet, kooperatifçiliğin </a:t>
            </a:r>
            <a:r>
              <a:rPr lang="tr-TR" sz="2000" dirty="0"/>
              <a:t>gelişmesini sağlayacak tedbirleri alır” ifadesinin yer alması </a:t>
            </a:r>
            <a:r>
              <a:rPr lang="tr-TR" sz="2000" dirty="0" smtClean="0"/>
              <a:t>kooperatifçiliğin gelişmesi </a:t>
            </a:r>
            <a:r>
              <a:rPr lang="tr-TR" sz="2000" dirty="0"/>
              <a:t>için devleti daha aktif ve sorumlu duruma getirmiştir. </a:t>
            </a:r>
            <a:endParaRPr lang="tr-TR" sz="2000" dirty="0" smtClean="0"/>
          </a:p>
          <a:p>
            <a:r>
              <a:rPr lang="tr-TR" sz="2000" dirty="0" smtClean="0"/>
              <a:t>1980 sonrası ise, yeni sağ politikalar kooperatifçiliği geriletmiştir diyebiliriz.</a:t>
            </a:r>
          </a:p>
          <a:p>
            <a:r>
              <a:rPr lang="tr-TR" sz="2000" dirty="0" smtClean="0"/>
              <a:t>Ancak, son beş yıldır ulusal ve yerel kalkınma için kooperatiflerin önemi yeniden artmış görünmektedir.</a:t>
            </a:r>
            <a:endParaRPr lang="tr-TR" sz="2000" dirty="0"/>
          </a:p>
        </p:txBody>
      </p:sp>
    </p:spTree>
    <p:extLst>
      <p:ext uri="{BB962C8B-B14F-4D97-AF65-F5344CB8AC3E}">
        <p14:creationId xmlns:p14="http://schemas.microsoft.com/office/powerpoint/2010/main" val="2059326282"/>
      </p:ext>
    </p:extLst>
  </p:cSld>
  <p:clrMapOvr>
    <a:masterClrMapping/>
  </p:clrMapOvr>
  <p:timing>
    <p:tnLst>
      <p:par>
        <p:cTn id="1" dur="indefinite" restart="never" nodeType="tmRoot"/>
      </p:par>
    </p:tn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309</Words>
  <Application>Microsoft Office PowerPoint</Application>
  <PresentationFormat>On-screen Show (4:3)</PresentationFormat>
  <Paragraphs>14</Paragraphs>
  <Slides>3</Slides>
  <Notes>0</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1_Office Theme</vt:lpstr>
      <vt:lpstr>Ankara Üniversitesi Siyasal Bilgiler Fakültesi 4 Siyaset Bilimi ve Kamu Yönetimi Bölümü  Kooperatifçilik ve Kırsal Gelişme Politikası Dersi  </vt:lpstr>
      <vt:lpstr>(XIV. Hafta) Genel Değerlendirme</vt:lpstr>
      <vt:lpstr>(XIV. Hafta) Genel Değerlendirme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Siyasal Bilgiler Fakültesi 4 Siyaset Bilimi ve Kamu Yönetimi Bölümü  Kooperatifçilik ve Kırsal Gelişme Politikası Dersi  </dc:title>
  <dc:creator>Gokce</dc:creator>
  <cp:lastModifiedBy>Gokce</cp:lastModifiedBy>
  <cp:revision>1</cp:revision>
  <dcterms:created xsi:type="dcterms:W3CDTF">2019-12-01T13:28:13Z</dcterms:created>
  <dcterms:modified xsi:type="dcterms:W3CDTF">2019-12-01T13:28:40Z</dcterms:modified>
</cp:coreProperties>
</file>