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15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98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16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17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6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51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50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92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44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73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69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9F8A0-7522-4B5E-B61B-8068898A646A}" type="datetimeFigureOut">
              <a:rPr lang="tr-TR" smtClean="0"/>
              <a:t>19.9.2019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DF8D7-F0FF-44A8-B700-8FEB7BF491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31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diplomasisinin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Aslı Yağmurlu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482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 kültürel diplomasiyle ilişkilidir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Kültürel diplomasisi kamu diplomasisinin bilgilendirme amacını taşıyan siyasal bilgilendirme etkinlikleri dışında kalan ve en kapsamlı faaliyet alanını oluşturmaktadır.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954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 diplomasisi gizli diplomasinin </a:t>
            </a:r>
            <a:r>
              <a:rPr lang="tr-TR" dirty="0" err="1" smtClean="0"/>
              <a:t>zıttıdır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19. </a:t>
            </a:r>
            <a:r>
              <a:rPr lang="tr-TR" dirty="0" err="1" smtClean="0"/>
              <a:t>yya</a:t>
            </a:r>
            <a:r>
              <a:rPr lang="tr-TR" dirty="0" smtClean="0"/>
              <a:t> kadar diplomasi hükümdarın elinde yürütülmekteydi. Elçiler hükümdarların temsilcisi olarak işlev görmekteydi. Bu dönemlerde diplomasi hükümdar ve emrindekiler tarafından gizli olarak yürütülen bir çalışma alanıydı. Kamuoyuna kapalıydı.</a:t>
            </a:r>
          </a:p>
          <a:p>
            <a:r>
              <a:rPr lang="tr-TR" dirty="0" smtClean="0"/>
              <a:t>Bu 1. Dünya Savaşı yıllarına kadar bu şekilde devam etmiştir. ABD Başkanı Wilson, Paris Barış Görüşmelerinde açık diplomasi kavramını ortaya koymuştur.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942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Wilson İlkeleri 8 Ocak 1918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Tam bir açıklık içinde varılmış barış anlaşmalarından sonra hiçbir özel uluslararası anlaşmaya gidilmemeli ve diplomatik etkinlik her zaman içtenlikle ve kamuoyunun gözü önünde yürütülmelidir. </a:t>
            </a:r>
          </a:p>
          <a:p>
            <a:r>
              <a:rPr lang="tr-TR" dirty="0" smtClean="0"/>
              <a:t>Bu parlamenter diplomasi anlayışıdır ve siyasilerin katılımıyla gerçekleşir. Diplomatlar dışişleri mensubu memurlar olarak çalışırlar ve bakanlığın tepe yönetici dışişleri bakanı hükümetin üyesidir.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0348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Kamu diplomasisi propaganda ile ilişkilidir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KD faaliyetleriyle iletilen mesajlar hiçbir zaman tarafsız değildir. Amaca yönelik ve ikna edicidir.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903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 halkla ilişkilerle ilişkilidir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diplomasisi bir uluslararası halkla ilişkiler yöntemi olarak değerlendirilmelidir.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645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KD hem uluslararası hem ulusal kamulara yönelir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diplomasisi hem ülkelerin iç kamularına hem de dış kamulara yönelik gerçekleşmektedir.</a:t>
            </a:r>
          </a:p>
          <a:p>
            <a:r>
              <a:rPr lang="tr-TR" dirty="0" smtClean="0"/>
              <a:t>Kamu bir örgütün işlem ve eylemlerinden olumlu veya olumsuz etkilenen ve faaliyetleriyle örgütü etkileyen birey, grup ve örgütler anlamını taşımaktadır.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092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 lobicilikle ilişkilidir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Lobicilik bir örgütün kendi işlem alanıyla ilgili olumlu kararlar çıkabilmesi için karar alıcıları bilgilendirme etkileme etkinlikleridir.</a:t>
            </a:r>
          </a:p>
          <a:p>
            <a:r>
              <a:rPr lang="tr-TR" dirty="0" smtClean="0"/>
              <a:t>Kamu diplomasisi içinde ülkelerin uluslararası örgütlere yönelik gerçekleştirdiği lobicilik faaliyetleri yer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262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 medya yönetimi ile ilgilidir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Medya veya kitle iletişim araçları kamu diplomasisi amaçlarını yaymak için kullanılan bir araçtır. Medya yönetimi kamu diplomasisinin başat görevleri arasında yer 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89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KD markalama ile ilişkilidir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Markalama veya markalaşma kamu diplomasisinin bir alt başlığı olarak değerlendirilmektedir.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0135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302</Words>
  <Application>Microsoft Office PowerPoint</Application>
  <PresentationFormat>Ekran Gösterisi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Kamu diplomasisinin özellikleri</vt:lpstr>
      <vt:lpstr>Kamu diplomasisi gizli diplomasinin zıttıdır</vt:lpstr>
      <vt:lpstr>Wilson İlkeleri 8 Ocak 1918</vt:lpstr>
      <vt:lpstr>Kamu diplomasisi propaganda ile ilişkilidir</vt:lpstr>
      <vt:lpstr>KD halkla ilişkilerle ilişkilidir</vt:lpstr>
      <vt:lpstr>KD hem uluslararası hem ulusal kamulara yönelir</vt:lpstr>
      <vt:lpstr>KD lobicilikle ilişkilidir</vt:lpstr>
      <vt:lpstr>KD medya yönetimi ile ilgilidir</vt:lpstr>
      <vt:lpstr>KD markalama ile ilişkilidir</vt:lpstr>
      <vt:lpstr>KD kültürel diplomasiyle ilişkilidir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diplomasisinin özellikleri</dc:title>
  <dc:creator>aslı</dc:creator>
  <cp:lastModifiedBy>Asli.Yagmurlu</cp:lastModifiedBy>
  <cp:revision>6</cp:revision>
  <dcterms:created xsi:type="dcterms:W3CDTF">2016-10-04T11:05:23Z</dcterms:created>
  <dcterms:modified xsi:type="dcterms:W3CDTF">2019-09-19T09:11:23Z</dcterms:modified>
</cp:coreProperties>
</file>