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406" r:id="rId8"/>
    <p:sldId id="407" r:id="rId9"/>
    <p:sldId id="40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73E0BA-8968-4497-9E03-5EA3261B0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DC81C60-D826-4885-A298-457F1AA2A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19008A-3DF8-4581-90E9-21A9F7CC7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5EE192-CC5D-4B3D-86E2-8BECF1751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85C9C6-D600-4D7B-BB25-ACE10A60A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03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F59162-8D41-49F5-B55E-050BB79A3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471E738-2C9B-4E29-9655-1AD90AA4A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A33876-B8CB-48A9-A321-8FE656BF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1EA49C-1035-41D2-89BF-FB1949F83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68EF68-3344-4904-8B80-D0143964D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26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B97E592-2069-4DF2-B7DC-5FAF57FD0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8FBE50E-F41C-4FED-84CF-23A4FC362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6BE766-E78F-4154-9697-17CFA6AE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A3AF07-0B65-459E-85DF-E5F935D3D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EA7432-486A-4785-9620-1DDA3AD1F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55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878233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C183B9-9291-4330-B663-430FA8399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6717A-647D-480E-8AF3-88A832691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AAE75A-810B-4BEC-9DC3-297A27EE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BE80D7-EF5F-49C6-A011-43B793481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862309-68F1-4B8C-A576-C129B04D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25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BC102C-6458-47EE-B3C0-B02C0A3BE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E1A0F8-8CFE-46D8-A50C-30BC33324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04FFFF-63EB-433E-846F-F9F79066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E2B88F4-C202-4190-AA51-E9DC91251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6D4A76-1D10-445F-875D-1F1977EFF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28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2DAA23-D7B0-4198-BB24-CA6849A67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8EF5E0-AFCE-4556-9632-FFC6B7FC3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079832C-303B-4991-821F-29EA4C5CA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C06973-2546-4E71-B1AB-411AAD793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7BF1A7-4A03-4C17-9CD1-0B9E8F1A9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9A87CC5-0D16-4537-983A-9E77B4B96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754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DF691B-0344-496F-9AB3-D1C11A32C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29E830-1212-4B63-B72F-CAB0DB597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51E5F19-5C35-4890-AB8F-491BBE28E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30FB378-12B3-46E8-BF2E-B8D7AABE4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E3F84CC-D0C9-4EC9-BB5F-DD8371665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81C2D90-D55E-4024-9871-C9E84735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2726C58-C824-4026-8073-7DF31BC9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EB6A3E0-8E85-4917-ABE8-799C05FBD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97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4C09CA-92B5-4096-9676-47E43DF2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26265DD-7743-42DE-8349-30616903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F78AFDE-CD4C-432D-90E9-72012243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C89DB7D-C1DA-4533-88FB-8E35EB2B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9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7F94C18-AE67-479C-98D7-4320B6451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5A284-DD89-49E7-AACB-02BCF6030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9C60898-D353-41B0-BBB2-7FBDD682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56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E30430-CFFA-4C68-983F-7BDE1DCB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1BD280-0F1B-4601-998D-5CE446AB3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70D2269-3EC7-469B-8494-F728FB3EC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30AA76D-1E5A-44B8-837C-CEB9C0899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52A8C7-1597-4ACB-81E6-3662B93EE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5A5306-A528-4E4D-A9E8-3DDD02D08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11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5E0A98-B265-4D6E-8428-0042EF26F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B05E45E-6A78-4229-8B05-D4F689D729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7B843DF-0327-4098-9FA9-727BA0D1F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6E50E3-BD52-4190-A33F-4A375B45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D2A55B3-460D-490B-B348-DAB9B0C34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6F31EF-2D6A-4176-85B9-A553457F2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97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416E927-317A-4D6F-BA5A-AC0BBB349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B41DB4-D04C-4595-BC5B-25DEA7989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CDB404-3305-43B5-A840-739802577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97640-AAD2-4F1D-96EA-1C9552D70D00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5ABCA4-CF68-45AE-A631-5D96A7336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F86CD7-2C4F-46E4-8CDA-663B7960E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E164D-7D0A-4155-AD89-0EA73914F3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47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B89181-109C-4A5F-9C67-550EA3D184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PROJE TABANLI ÖĞRENME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91D77-2E23-4C23-97B1-4AE1CE7072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4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3A5A6C-6A36-4C6A-B298-D3ECB4A23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PROJE TABANLI ÖĞRENME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7A950E-6AE9-46D8-90E6-314215B4A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043"/>
            <a:ext cx="10515600" cy="4387920"/>
          </a:xfrm>
        </p:spPr>
        <p:txBody>
          <a:bodyPr/>
          <a:lstStyle/>
          <a:p>
            <a:r>
              <a:rPr lang="tr-TR" dirty="0"/>
              <a:t>PROJE: Bir tasarı, bir buluş, yapılacak etkinliğin tasarlanmasına </a:t>
            </a:r>
            <a:r>
              <a:rPr lang="tr-TR" b="1" dirty="0"/>
              <a:t>proje</a:t>
            </a:r>
            <a:r>
              <a:rPr lang="tr-TR" dirty="0"/>
              <a:t> denir. </a:t>
            </a:r>
          </a:p>
          <a:p>
            <a:endParaRPr lang="tr-TR" dirty="0"/>
          </a:p>
          <a:p>
            <a:r>
              <a:rPr lang="tr-TR" dirty="0"/>
              <a:t>TABANLI: Bir hedef değil, bir süreç olduğunu göstermektedir. </a:t>
            </a:r>
          </a:p>
          <a:p>
            <a:endParaRPr lang="tr-TR" dirty="0"/>
          </a:p>
          <a:p>
            <a:r>
              <a:rPr lang="tr-TR" dirty="0"/>
              <a:t>ÖĞRENME: Öğrenci merkezli ve öğrencinin yürüttüğü bir süreç  </a:t>
            </a:r>
          </a:p>
          <a:p>
            <a:endParaRPr lang="tr-TR" dirty="0"/>
          </a:p>
          <a:p>
            <a:pPr marL="0" indent="0" algn="ctr">
              <a:buNone/>
            </a:pPr>
            <a:r>
              <a:rPr lang="tr-TR" b="1" kern="0" dirty="0">
                <a:latin typeface="Arial" panose="020B0604020202020204" pitchFamily="34" charset="0"/>
                <a:cs typeface="Arial" panose="020B0604020202020204" pitchFamily="34" charset="0"/>
              </a:rPr>
              <a:t>Bilimsel süreç becerilerini kazandıran ve bireylerin yeni bilgiler/ürünler elde etme faaliyetlerinin tümüdür.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6357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221F93-44C3-4FB9-A6FC-E73B39103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Proje Tabanlı Öğrenmenin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818B64-3575-4AE4-BA56-452FC7B1C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877"/>
            <a:ext cx="10515600" cy="4351338"/>
          </a:xfrm>
        </p:spPr>
        <p:txBody>
          <a:bodyPr/>
          <a:lstStyle/>
          <a:p>
            <a:r>
              <a:rPr lang="tr-TR" dirty="0"/>
              <a:t>Öğrenmenin kalıcı olması açısından önemlidir.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Öğrencilerin sosyal becerilerini geliştirir (grup çalışması </a:t>
            </a:r>
            <a:r>
              <a:rPr lang="tr-TR" dirty="0" err="1"/>
              <a:t>vs</a:t>
            </a:r>
            <a:r>
              <a:rPr lang="tr-TR" dirty="0"/>
              <a:t>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Yaşam boyu öğrenme becerilerini edinmelerine yardımcı olur</a:t>
            </a:r>
          </a:p>
          <a:p>
            <a:endParaRPr lang="tr-TR" dirty="0"/>
          </a:p>
          <a:p>
            <a:r>
              <a:rPr lang="tr-TR" dirty="0"/>
              <a:t>Verilen zamanı yönetmeyi öğrenirler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82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8DB774-EB6F-4F97-A51C-E9D2EFBD8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Geleneksel Öğretim Yöntemine göre Avantajları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B465-CD2A-4269-8A5F-5277E01CB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bir çözüm yoluna odaklanmaz, birçok çözüm yolu bulunabilir</a:t>
            </a:r>
          </a:p>
          <a:p>
            <a:r>
              <a:rPr lang="tr-TR" dirty="0"/>
              <a:t>İçeriği öğrenmek değil, anlamak önemlidir. </a:t>
            </a:r>
          </a:p>
          <a:p>
            <a:r>
              <a:rPr lang="tr-TR" dirty="0"/>
              <a:t>Genel kavram ve düşünceleri kavramak ön plandadır.</a:t>
            </a:r>
          </a:p>
          <a:p>
            <a:r>
              <a:rPr lang="tr-TR" dirty="0"/>
              <a:t>Öğrenen bilgiyi araştırıp bulan, özümseyerek kullanandır</a:t>
            </a:r>
          </a:p>
          <a:p>
            <a:r>
              <a:rPr lang="tr-TR" dirty="0"/>
              <a:t>Sınıf ortamı öğretmenlerde dahil öğrenenlerden oluşur</a:t>
            </a:r>
          </a:p>
          <a:p>
            <a:r>
              <a:rPr lang="tr-TR" dirty="0"/>
              <a:t>Süreç değerlendirme ön plandadır. </a:t>
            </a:r>
          </a:p>
          <a:p>
            <a:r>
              <a:rPr lang="tr-TR" dirty="0"/>
              <a:t>Grup içerisinde işbirliği içinde çalışabilmeyi gerektirir. </a:t>
            </a:r>
          </a:p>
        </p:txBody>
      </p:sp>
    </p:spTree>
    <p:extLst>
      <p:ext uri="{BB962C8B-B14F-4D97-AF65-F5344CB8AC3E}">
        <p14:creationId xmlns:p14="http://schemas.microsoft.com/office/powerpoint/2010/main" val="256206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BC5E11-3C9E-42AC-89F7-9CD99D1F6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3588"/>
          </a:xfrm>
        </p:spPr>
        <p:txBody>
          <a:bodyPr/>
          <a:lstStyle/>
          <a:p>
            <a:pPr algn="ctr"/>
            <a:r>
              <a:rPr lang="tr-TR" b="1" dirty="0"/>
              <a:t>UYGULAMA BASAMAKLARI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A87963-8925-4C0B-8C4F-447CB7C40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r>
              <a:rPr lang="tr-TR" dirty="0"/>
              <a:t>Proje konusun seçilmesi ve amacının belirlenmesi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Proje aşamalarının planlanması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Uygulama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Proje sunumunun gerçekleşmesi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Projenin değerlendirilmesi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153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59B509-DE94-4AEA-8562-22847428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849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Bilimsel Yöntem ve Mühendislik Tasarım Süreci</a:t>
            </a:r>
            <a:b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tr-TR" sz="3600" b="1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1E99F477-3BBD-45C7-91C7-FE4EBA22DA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15548"/>
            <a:ext cx="10515600" cy="379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944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3C08FC3D-C8AE-410F-9C74-E5619ECF6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04" y="808382"/>
            <a:ext cx="10026661" cy="604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16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B17A1600-AABD-4380-ADCF-758C511FF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513" y="632671"/>
            <a:ext cx="9157251" cy="600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171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23CAC7CD-CA38-457F-BB69-DAB1CF27D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818" y="689113"/>
            <a:ext cx="8613912" cy="535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290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164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PROJE TABANLI ÖĞRENME</vt:lpstr>
      <vt:lpstr>PROJE TABANLI ÖĞRENME</vt:lpstr>
      <vt:lpstr>Proje Tabanlı Öğrenmenin Özellikleri</vt:lpstr>
      <vt:lpstr>Geleneksel Öğretim Yöntemine göre Avantajları </vt:lpstr>
      <vt:lpstr>UYGULAMA BASAMAKLARI </vt:lpstr>
      <vt:lpstr>Bilimsel Yöntem ve Mühendislik Tasarım Süreci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TABANLI ÖĞRENME</dc:title>
  <dc:creator>Eren CEYLAN</dc:creator>
  <cp:lastModifiedBy>Eren CEYLAN</cp:lastModifiedBy>
  <cp:revision>8</cp:revision>
  <dcterms:created xsi:type="dcterms:W3CDTF">2020-03-30T18:13:32Z</dcterms:created>
  <dcterms:modified xsi:type="dcterms:W3CDTF">2020-04-06T21:21:46Z</dcterms:modified>
</cp:coreProperties>
</file>