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1.xml" ContentType="application/vnd.openxmlformats-officedocument.presentationml.notesSl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21D9C4-3E2A-4972-B052-25573B934643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tr-TR"/>
        </a:p>
      </dgm:t>
    </dgm:pt>
    <dgm:pt modelId="{EC0EBA54-B260-4155-A650-AAFCF163A1F1}">
      <dgm:prSet/>
      <dgm:spPr/>
      <dgm:t>
        <a:bodyPr/>
        <a:lstStyle/>
        <a:p>
          <a:pPr algn="ctr" rtl="0"/>
          <a:r>
            <a:rPr lang="tr-TR" dirty="0" smtClean="0">
              <a:latin typeface="Comic Sans MS" panose="030F0702030302020204" pitchFamily="66" charset="0"/>
            </a:rPr>
            <a:t>Aktif/Etkin Öğrenme Modeli</a:t>
          </a:r>
          <a:endParaRPr lang="tr-TR" dirty="0">
            <a:latin typeface="Comic Sans MS" panose="030F0702030302020204" pitchFamily="66" charset="0"/>
          </a:endParaRPr>
        </a:p>
      </dgm:t>
    </dgm:pt>
    <dgm:pt modelId="{BAD82F9A-B44C-4A82-85E0-D67F72BA2223}" type="parTrans" cxnId="{96ABAB84-DDEA-4E1B-AA62-BAC1625DBE8F}">
      <dgm:prSet/>
      <dgm:spPr/>
      <dgm:t>
        <a:bodyPr/>
        <a:lstStyle/>
        <a:p>
          <a:endParaRPr lang="tr-TR"/>
        </a:p>
      </dgm:t>
    </dgm:pt>
    <dgm:pt modelId="{99C74CD7-ED2A-400C-8320-279879C50E70}" type="sibTrans" cxnId="{96ABAB84-DDEA-4E1B-AA62-BAC1625DBE8F}">
      <dgm:prSet/>
      <dgm:spPr/>
      <dgm:t>
        <a:bodyPr/>
        <a:lstStyle/>
        <a:p>
          <a:endParaRPr lang="tr-TR"/>
        </a:p>
      </dgm:t>
    </dgm:pt>
    <dgm:pt modelId="{72238D8F-581A-45D4-A469-307D074B3312}" type="pres">
      <dgm:prSet presAssocID="{F521D9C4-3E2A-4972-B052-25573B93464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E290DC7-C3F5-49E9-A01F-BCA86C0C1713}" type="pres">
      <dgm:prSet presAssocID="{EC0EBA54-B260-4155-A650-AAFCF163A1F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6139FD3-B14E-43D1-B35C-DB5567D7FF20}" type="presOf" srcId="{F521D9C4-3E2A-4972-B052-25573B934643}" destId="{72238D8F-581A-45D4-A469-307D074B3312}" srcOrd="0" destOrd="0" presId="urn:microsoft.com/office/officeart/2005/8/layout/vList2"/>
    <dgm:cxn modelId="{AD0A7564-051C-4110-AD31-4A2ACC00AD1B}" type="presOf" srcId="{EC0EBA54-B260-4155-A650-AAFCF163A1F1}" destId="{2E290DC7-C3F5-49E9-A01F-BCA86C0C1713}" srcOrd="0" destOrd="0" presId="urn:microsoft.com/office/officeart/2005/8/layout/vList2"/>
    <dgm:cxn modelId="{96ABAB84-DDEA-4E1B-AA62-BAC1625DBE8F}" srcId="{F521D9C4-3E2A-4972-B052-25573B934643}" destId="{EC0EBA54-B260-4155-A650-AAFCF163A1F1}" srcOrd="0" destOrd="0" parTransId="{BAD82F9A-B44C-4A82-85E0-D67F72BA2223}" sibTransId="{99C74CD7-ED2A-400C-8320-279879C50E70}"/>
    <dgm:cxn modelId="{3317B71D-22CD-4741-A7D4-1CD6753D09B6}" type="presParOf" srcId="{72238D8F-581A-45D4-A469-307D074B3312}" destId="{2E290DC7-C3F5-49E9-A01F-BCA86C0C171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92DE53F-CB92-44FC-A732-930A8F9B66CC}" type="doc">
      <dgm:prSet loTypeId="urn:microsoft.com/office/officeart/2005/8/layout/vList2" loCatId="list" qsTypeId="urn:microsoft.com/office/officeart/2005/8/quickstyle/simple1" qsCatId="simple" csTypeId="urn:microsoft.com/office/officeart/2005/8/colors/accent4_1" csCatId="accent4"/>
      <dgm:spPr/>
      <dgm:t>
        <a:bodyPr/>
        <a:lstStyle/>
        <a:p>
          <a:endParaRPr lang="tr-TR"/>
        </a:p>
      </dgm:t>
    </dgm:pt>
    <dgm:pt modelId="{926D80BE-AFD5-4460-B95B-A81DC5BE7462}">
      <dgm:prSet/>
      <dgm:spPr/>
      <dgm:t>
        <a:bodyPr/>
        <a:lstStyle/>
        <a:p>
          <a:pPr rtl="0"/>
          <a:r>
            <a:rPr lang="tr-TR" smtClean="0"/>
            <a:t>Probleme Dayalı Öğrenme Adımları</a:t>
          </a:r>
          <a:endParaRPr lang="tr-TR"/>
        </a:p>
      </dgm:t>
    </dgm:pt>
    <dgm:pt modelId="{4E848A47-0717-4458-BF60-0C3577505B53}" type="parTrans" cxnId="{97DC20B8-F872-438E-B87C-2E6FC95F0789}">
      <dgm:prSet/>
      <dgm:spPr/>
      <dgm:t>
        <a:bodyPr/>
        <a:lstStyle/>
        <a:p>
          <a:endParaRPr lang="tr-TR"/>
        </a:p>
      </dgm:t>
    </dgm:pt>
    <dgm:pt modelId="{0DA3429A-CD0D-4CD3-B613-182F39097725}" type="sibTrans" cxnId="{97DC20B8-F872-438E-B87C-2E6FC95F0789}">
      <dgm:prSet/>
      <dgm:spPr/>
      <dgm:t>
        <a:bodyPr/>
        <a:lstStyle/>
        <a:p>
          <a:endParaRPr lang="tr-TR"/>
        </a:p>
      </dgm:t>
    </dgm:pt>
    <dgm:pt modelId="{0B1C1CB3-50A1-4312-8143-DA4F1921C644}" type="pres">
      <dgm:prSet presAssocID="{492DE53F-CB92-44FC-A732-930A8F9B66C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5D82358-591F-4AB8-938D-F2F08C5D1DF6}" type="pres">
      <dgm:prSet presAssocID="{926D80BE-AFD5-4460-B95B-A81DC5BE746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7DC20B8-F872-438E-B87C-2E6FC95F0789}" srcId="{492DE53F-CB92-44FC-A732-930A8F9B66CC}" destId="{926D80BE-AFD5-4460-B95B-A81DC5BE7462}" srcOrd="0" destOrd="0" parTransId="{4E848A47-0717-4458-BF60-0C3577505B53}" sibTransId="{0DA3429A-CD0D-4CD3-B613-182F39097725}"/>
    <dgm:cxn modelId="{4F53EC9D-BBCD-4AC6-8244-D9A5269E505A}" type="presOf" srcId="{926D80BE-AFD5-4460-B95B-A81DC5BE7462}" destId="{B5D82358-591F-4AB8-938D-F2F08C5D1DF6}" srcOrd="0" destOrd="0" presId="urn:microsoft.com/office/officeart/2005/8/layout/vList2"/>
    <dgm:cxn modelId="{DD31CD9B-6AEC-4564-B666-57CB899B7333}" type="presOf" srcId="{492DE53F-CB92-44FC-A732-930A8F9B66CC}" destId="{0B1C1CB3-50A1-4312-8143-DA4F1921C644}" srcOrd="0" destOrd="0" presId="urn:microsoft.com/office/officeart/2005/8/layout/vList2"/>
    <dgm:cxn modelId="{8B9B2F88-D19D-4138-800F-DAEE653A6579}" type="presParOf" srcId="{0B1C1CB3-50A1-4312-8143-DA4F1921C644}" destId="{B5D82358-591F-4AB8-938D-F2F08C5D1DF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A11B05C-C3FC-4F15-8194-95489C7A5F3B}" type="doc">
      <dgm:prSet loTypeId="urn:microsoft.com/office/officeart/2005/8/layout/process5" loCatId="process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tr-TR"/>
        </a:p>
      </dgm:t>
    </dgm:pt>
    <dgm:pt modelId="{0ED6A062-0BED-4902-A03F-FB1AC22E68B0}">
      <dgm:prSet/>
      <dgm:spPr/>
      <dgm:t>
        <a:bodyPr/>
        <a:lstStyle/>
        <a:p>
          <a:pPr rtl="0"/>
          <a:r>
            <a:rPr lang="tr-TR" smtClean="0"/>
            <a:t>Problemin farkına varılması</a:t>
          </a:r>
          <a:endParaRPr lang="tr-TR"/>
        </a:p>
      </dgm:t>
    </dgm:pt>
    <dgm:pt modelId="{3F00566C-65D5-412C-B4A5-37BD58C0F039}" type="parTrans" cxnId="{C1FF3542-56B8-4490-8B6A-0F5FEE575B65}">
      <dgm:prSet/>
      <dgm:spPr/>
      <dgm:t>
        <a:bodyPr/>
        <a:lstStyle/>
        <a:p>
          <a:endParaRPr lang="tr-TR"/>
        </a:p>
      </dgm:t>
    </dgm:pt>
    <dgm:pt modelId="{32B78525-DABE-4EF3-B977-3E91013AB455}" type="sibTrans" cxnId="{C1FF3542-56B8-4490-8B6A-0F5FEE575B65}">
      <dgm:prSet/>
      <dgm:spPr/>
      <dgm:t>
        <a:bodyPr/>
        <a:lstStyle/>
        <a:p>
          <a:endParaRPr lang="tr-TR"/>
        </a:p>
      </dgm:t>
    </dgm:pt>
    <dgm:pt modelId="{399A7140-334B-436C-8716-AFFB412BD59D}">
      <dgm:prSet/>
      <dgm:spPr/>
      <dgm:t>
        <a:bodyPr/>
        <a:lstStyle/>
        <a:p>
          <a:pPr rtl="0"/>
          <a:r>
            <a:rPr lang="tr-TR" dirty="0" smtClean="0"/>
            <a:t>Problemin tanımlanması</a:t>
          </a:r>
          <a:endParaRPr lang="tr-TR" dirty="0"/>
        </a:p>
      </dgm:t>
    </dgm:pt>
    <dgm:pt modelId="{2C96A9F2-FF9A-4E2F-8F3F-5710DF479E59}" type="parTrans" cxnId="{3C910833-2342-4F33-A3C5-9996AA294317}">
      <dgm:prSet/>
      <dgm:spPr/>
      <dgm:t>
        <a:bodyPr/>
        <a:lstStyle/>
        <a:p>
          <a:endParaRPr lang="tr-TR"/>
        </a:p>
      </dgm:t>
    </dgm:pt>
    <dgm:pt modelId="{E9A45FE4-A85A-4C2D-9AA5-1C0F5DAC02A4}" type="sibTrans" cxnId="{3C910833-2342-4F33-A3C5-9996AA294317}">
      <dgm:prSet/>
      <dgm:spPr/>
      <dgm:t>
        <a:bodyPr/>
        <a:lstStyle/>
        <a:p>
          <a:endParaRPr lang="tr-TR"/>
        </a:p>
      </dgm:t>
    </dgm:pt>
    <dgm:pt modelId="{5E072939-2A91-45AF-8F7A-64E3991C6CAA}">
      <dgm:prSet/>
      <dgm:spPr/>
      <dgm:t>
        <a:bodyPr/>
        <a:lstStyle/>
        <a:p>
          <a:pPr rtl="0"/>
          <a:r>
            <a:rPr lang="tr-TR" dirty="0" smtClean="0"/>
            <a:t>Problemle ilgili bilgi toplama</a:t>
          </a:r>
          <a:endParaRPr lang="tr-TR" dirty="0"/>
        </a:p>
      </dgm:t>
    </dgm:pt>
    <dgm:pt modelId="{F0E48DFD-233A-4299-ACB4-16FE5ACEC897}" type="parTrans" cxnId="{426C69E9-2D47-4ABD-B7DC-4746C8FEC8DE}">
      <dgm:prSet/>
      <dgm:spPr/>
      <dgm:t>
        <a:bodyPr/>
        <a:lstStyle/>
        <a:p>
          <a:endParaRPr lang="tr-TR"/>
        </a:p>
      </dgm:t>
    </dgm:pt>
    <dgm:pt modelId="{8DA95A69-2F04-4D91-ABA4-36F42AFA51E6}" type="sibTrans" cxnId="{426C69E9-2D47-4ABD-B7DC-4746C8FEC8DE}">
      <dgm:prSet/>
      <dgm:spPr/>
      <dgm:t>
        <a:bodyPr/>
        <a:lstStyle/>
        <a:p>
          <a:endParaRPr lang="tr-TR"/>
        </a:p>
      </dgm:t>
    </dgm:pt>
    <dgm:pt modelId="{AD6CB6D4-1629-44F7-9431-454A073DD25B}">
      <dgm:prSet/>
      <dgm:spPr/>
      <dgm:t>
        <a:bodyPr/>
        <a:lstStyle/>
        <a:p>
          <a:pPr rtl="0"/>
          <a:r>
            <a:rPr lang="tr-TR" dirty="0" smtClean="0"/>
            <a:t>Olası çözümlerin (hipotezlerin) oluşturulması</a:t>
          </a:r>
          <a:endParaRPr lang="tr-TR" dirty="0"/>
        </a:p>
      </dgm:t>
    </dgm:pt>
    <dgm:pt modelId="{8D44244C-34E8-41FD-999A-38008F81C46D}" type="parTrans" cxnId="{5D881051-F2FA-4184-AB84-D47A94C56E8F}">
      <dgm:prSet/>
      <dgm:spPr/>
      <dgm:t>
        <a:bodyPr/>
        <a:lstStyle/>
        <a:p>
          <a:endParaRPr lang="tr-TR"/>
        </a:p>
      </dgm:t>
    </dgm:pt>
    <dgm:pt modelId="{464FAE02-39C8-48F9-A901-FBC7CAEA0ECE}" type="sibTrans" cxnId="{5D881051-F2FA-4184-AB84-D47A94C56E8F}">
      <dgm:prSet/>
      <dgm:spPr/>
      <dgm:t>
        <a:bodyPr/>
        <a:lstStyle/>
        <a:p>
          <a:endParaRPr lang="tr-TR"/>
        </a:p>
      </dgm:t>
    </dgm:pt>
    <dgm:pt modelId="{109BB20B-3705-4621-8978-99F8AAC0AE3E}">
      <dgm:prSet/>
      <dgm:spPr/>
      <dgm:t>
        <a:bodyPr/>
        <a:lstStyle/>
        <a:p>
          <a:pPr rtl="0"/>
          <a:r>
            <a:rPr lang="tr-TR" smtClean="0"/>
            <a:t>Veri toplama</a:t>
          </a:r>
          <a:endParaRPr lang="tr-TR"/>
        </a:p>
      </dgm:t>
    </dgm:pt>
    <dgm:pt modelId="{232DFFF6-BAFF-4166-A093-1C5117B7E15E}" type="parTrans" cxnId="{164781F2-F8B9-4563-B02A-A52C1D32ECC7}">
      <dgm:prSet/>
      <dgm:spPr/>
      <dgm:t>
        <a:bodyPr/>
        <a:lstStyle/>
        <a:p>
          <a:endParaRPr lang="tr-TR"/>
        </a:p>
      </dgm:t>
    </dgm:pt>
    <dgm:pt modelId="{A781EC46-E0DD-4741-BD1F-CD66C588F45F}" type="sibTrans" cxnId="{164781F2-F8B9-4563-B02A-A52C1D32ECC7}">
      <dgm:prSet/>
      <dgm:spPr/>
      <dgm:t>
        <a:bodyPr/>
        <a:lstStyle/>
        <a:p>
          <a:endParaRPr lang="tr-TR"/>
        </a:p>
      </dgm:t>
    </dgm:pt>
    <dgm:pt modelId="{815CFAF4-88A0-409C-B499-8C7590F462CC}">
      <dgm:prSet/>
      <dgm:spPr/>
      <dgm:t>
        <a:bodyPr/>
        <a:lstStyle/>
        <a:p>
          <a:pPr rtl="0"/>
          <a:r>
            <a:rPr lang="tr-TR" dirty="0" smtClean="0"/>
            <a:t>Verinin analiz edilmesi ve değerlendirilmesi</a:t>
          </a:r>
          <a:endParaRPr lang="tr-TR" dirty="0"/>
        </a:p>
      </dgm:t>
    </dgm:pt>
    <dgm:pt modelId="{945BB473-F59E-4B9C-B3E6-E5D6A57E7CBB}" type="parTrans" cxnId="{B47857BF-6BBD-40A9-A38A-1488F165EEA4}">
      <dgm:prSet/>
      <dgm:spPr/>
      <dgm:t>
        <a:bodyPr/>
        <a:lstStyle/>
        <a:p>
          <a:endParaRPr lang="tr-TR"/>
        </a:p>
      </dgm:t>
    </dgm:pt>
    <dgm:pt modelId="{B22147D5-86E0-439F-A273-233A9ED98A80}" type="sibTrans" cxnId="{B47857BF-6BBD-40A9-A38A-1488F165EEA4}">
      <dgm:prSet/>
      <dgm:spPr/>
      <dgm:t>
        <a:bodyPr/>
        <a:lstStyle/>
        <a:p>
          <a:endParaRPr lang="tr-TR"/>
        </a:p>
      </dgm:t>
    </dgm:pt>
    <dgm:pt modelId="{67D8A687-1D66-4316-9ED5-75A0C5F98914}">
      <dgm:prSet/>
      <dgm:spPr/>
      <dgm:t>
        <a:bodyPr/>
        <a:lstStyle/>
        <a:p>
          <a:pPr rtl="0"/>
          <a:r>
            <a:rPr lang="tr-TR" smtClean="0"/>
            <a:t>Sonuç ve genellemelere varma, raporlaştırma</a:t>
          </a:r>
          <a:endParaRPr lang="tr-TR"/>
        </a:p>
      </dgm:t>
    </dgm:pt>
    <dgm:pt modelId="{61F27033-2ABB-4422-815D-95B4819EA179}" type="parTrans" cxnId="{F1B93632-6C4F-40F1-B10E-8BC03B4F405B}">
      <dgm:prSet/>
      <dgm:spPr/>
      <dgm:t>
        <a:bodyPr/>
        <a:lstStyle/>
        <a:p>
          <a:endParaRPr lang="tr-TR"/>
        </a:p>
      </dgm:t>
    </dgm:pt>
    <dgm:pt modelId="{9D772B4E-10C1-463F-8482-BE625CC06158}" type="sibTrans" cxnId="{F1B93632-6C4F-40F1-B10E-8BC03B4F405B}">
      <dgm:prSet/>
      <dgm:spPr/>
      <dgm:t>
        <a:bodyPr/>
        <a:lstStyle/>
        <a:p>
          <a:endParaRPr lang="tr-TR"/>
        </a:p>
      </dgm:t>
    </dgm:pt>
    <dgm:pt modelId="{46E7C9E1-1564-4493-97B8-2E60650E9919}" type="pres">
      <dgm:prSet presAssocID="{0A11B05C-C3FC-4F15-8194-95489C7A5F3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0F0F3B0-D4CE-4B22-BF76-A6A92D0A31E0}" type="pres">
      <dgm:prSet presAssocID="{0ED6A062-0BED-4902-A03F-FB1AC22E68B0}" presName="node" presStyleLbl="node1" presStyleIdx="0" presStyleCnt="7" custScaleX="158670" custLinFactNeighborX="-59805" custLinFactNeighborY="588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7E44A8E-2844-4D33-B99E-45F5E5E88293}" type="pres">
      <dgm:prSet presAssocID="{32B78525-DABE-4EF3-B977-3E91013AB455}" presName="sibTrans" presStyleLbl="sibTrans2D1" presStyleIdx="0" presStyleCnt="6"/>
      <dgm:spPr/>
      <dgm:t>
        <a:bodyPr/>
        <a:lstStyle/>
        <a:p>
          <a:endParaRPr lang="tr-TR"/>
        </a:p>
      </dgm:t>
    </dgm:pt>
    <dgm:pt modelId="{BA595422-1E80-43F1-BB47-9C0F3CC76DC8}" type="pres">
      <dgm:prSet presAssocID="{32B78525-DABE-4EF3-B977-3E91013AB455}" presName="connectorText" presStyleLbl="sibTrans2D1" presStyleIdx="0" presStyleCnt="6"/>
      <dgm:spPr/>
      <dgm:t>
        <a:bodyPr/>
        <a:lstStyle/>
        <a:p>
          <a:endParaRPr lang="tr-TR"/>
        </a:p>
      </dgm:t>
    </dgm:pt>
    <dgm:pt modelId="{2670E3E7-32BA-4D19-9D5B-757684733E91}" type="pres">
      <dgm:prSet presAssocID="{399A7140-334B-436C-8716-AFFB412BD59D}" presName="node" presStyleLbl="node1" presStyleIdx="1" presStyleCnt="7" custScaleX="144265" custLinFactNeighborX="-12254" custLinFactNeighborY="993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0436BF9-CB86-4AE9-AD00-833C2DA3361B}" type="pres">
      <dgm:prSet presAssocID="{E9A45FE4-A85A-4C2D-9AA5-1C0F5DAC02A4}" presName="sibTrans" presStyleLbl="sibTrans2D1" presStyleIdx="1" presStyleCnt="6"/>
      <dgm:spPr/>
      <dgm:t>
        <a:bodyPr/>
        <a:lstStyle/>
        <a:p>
          <a:endParaRPr lang="tr-TR"/>
        </a:p>
      </dgm:t>
    </dgm:pt>
    <dgm:pt modelId="{35C580A5-D0AD-4144-B66C-0E4247B1AD3F}" type="pres">
      <dgm:prSet presAssocID="{E9A45FE4-A85A-4C2D-9AA5-1C0F5DAC02A4}" presName="connectorText" presStyleLbl="sibTrans2D1" presStyleIdx="1" presStyleCnt="6"/>
      <dgm:spPr/>
      <dgm:t>
        <a:bodyPr/>
        <a:lstStyle/>
        <a:p>
          <a:endParaRPr lang="tr-TR"/>
        </a:p>
      </dgm:t>
    </dgm:pt>
    <dgm:pt modelId="{BCA48129-5485-4852-8DC0-BA5812337E38}" type="pres">
      <dgm:prSet presAssocID="{5E072939-2A91-45AF-8F7A-64E3991C6CAA}" presName="node" presStyleLbl="node1" presStyleIdx="2" presStyleCnt="7" custScaleX="138158" custScaleY="127809" custLinFactNeighborX="-2754" custLinFactNeighborY="2682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2BC26F4-A472-4EC7-99AF-32C03539DC86}" type="pres">
      <dgm:prSet presAssocID="{8DA95A69-2F04-4D91-ABA4-36F42AFA51E6}" presName="sibTrans" presStyleLbl="sibTrans2D1" presStyleIdx="2" presStyleCnt="6"/>
      <dgm:spPr/>
      <dgm:t>
        <a:bodyPr/>
        <a:lstStyle/>
        <a:p>
          <a:endParaRPr lang="tr-TR"/>
        </a:p>
      </dgm:t>
    </dgm:pt>
    <dgm:pt modelId="{587719FE-ACAC-460E-A3A3-3F037A44F6E8}" type="pres">
      <dgm:prSet presAssocID="{8DA95A69-2F04-4D91-ABA4-36F42AFA51E6}" presName="connectorText" presStyleLbl="sibTrans2D1" presStyleIdx="2" presStyleCnt="6"/>
      <dgm:spPr/>
      <dgm:t>
        <a:bodyPr/>
        <a:lstStyle/>
        <a:p>
          <a:endParaRPr lang="tr-TR"/>
        </a:p>
      </dgm:t>
    </dgm:pt>
    <dgm:pt modelId="{AAC80FFE-CC20-4C14-8C5B-0DA6BE44522D}" type="pres">
      <dgm:prSet presAssocID="{AD6CB6D4-1629-44F7-9431-454A073DD25B}" presName="node" presStyleLbl="node1" presStyleIdx="3" presStyleCnt="7" custScaleX="143020" custLinFactNeighborX="-3291" custLinFactNeighborY="1153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82C701C-0D87-474E-9650-29C658D2D919}" type="pres">
      <dgm:prSet presAssocID="{464FAE02-39C8-48F9-A901-FBC7CAEA0ECE}" presName="sibTrans" presStyleLbl="sibTrans2D1" presStyleIdx="3" presStyleCnt="6"/>
      <dgm:spPr/>
      <dgm:t>
        <a:bodyPr/>
        <a:lstStyle/>
        <a:p>
          <a:endParaRPr lang="tr-TR"/>
        </a:p>
      </dgm:t>
    </dgm:pt>
    <dgm:pt modelId="{00A7CD8E-36E6-44CF-9867-79DC0FEE1390}" type="pres">
      <dgm:prSet presAssocID="{464FAE02-39C8-48F9-A901-FBC7CAEA0ECE}" presName="connectorText" presStyleLbl="sibTrans2D1" presStyleIdx="3" presStyleCnt="6"/>
      <dgm:spPr/>
      <dgm:t>
        <a:bodyPr/>
        <a:lstStyle/>
        <a:p>
          <a:endParaRPr lang="tr-TR"/>
        </a:p>
      </dgm:t>
    </dgm:pt>
    <dgm:pt modelId="{2313A05B-CEBD-40CF-9F18-570F357094D1}" type="pres">
      <dgm:prSet presAssocID="{109BB20B-3705-4621-8978-99F8AAC0AE3E}" presName="node" presStyleLbl="node1" presStyleIdx="4" presStyleCnt="7" custScaleX="15652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C38D123-F2DB-4B6D-9BF6-83CF6FDD96B7}" type="pres">
      <dgm:prSet presAssocID="{A781EC46-E0DD-4741-BD1F-CD66C588F45F}" presName="sibTrans" presStyleLbl="sibTrans2D1" presStyleIdx="4" presStyleCnt="6"/>
      <dgm:spPr/>
      <dgm:t>
        <a:bodyPr/>
        <a:lstStyle/>
        <a:p>
          <a:endParaRPr lang="tr-TR"/>
        </a:p>
      </dgm:t>
    </dgm:pt>
    <dgm:pt modelId="{99804CD8-7A6E-4D54-957C-CBA525D5C158}" type="pres">
      <dgm:prSet presAssocID="{A781EC46-E0DD-4741-BD1F-CD66C588F45F}" presName="connectorText" presStyleLbl="sibTrans2D1" presStyleIdx="4" presStyleCnt="6"/>
      <dgm:spPr/>
      <dgm:t>
        <a:bodyPr/>
        <a:lstStyle/>
        <a:p>
          <a:endParaRPr lang="tr-TR"/>
        </a:p>
      </dgm:t>
    </dgm:pt>
    <dgm:pt modelId="{45DAF403-895C-4DF2-AE9D-9267B7227C36}" type="pres">
      <dgm:prSet presAssocID="{815CFAF4-88A0-409C-B499-8C7590F462CC}" presName="node" presStyleLbl="node1" presStyleIdx="5" presStyleCnt="7" custScaleX="14212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F7F7924-E86B-433B-A147-B1B9E9666F34}" type="pres">
      <dgm:prSet presAssocID="{B22147D5-86E0-439F-A273-233A9ED98A80}" presName="sibTrans" presStyleLbl="sibTrans2D1" presStyleIdx="5" presStyleCnt="6"/>
      <dgm:spPr/>
      <dgm:t>
        <a:bodyPr/>
        <a:lstStyle/>
        <a:p>
          <a:endParaRPr lang="tr-TR"/>
        </a:p>
      </dgm:t>
    </dgm:pt>
    <dgm:pt modelId="{BF534A9E-B59B-492F-81C3-65E1CBD3AD95}" type="pres">
      <dgm:prSet presAssocID="{B22147D5-86E0-439F-A273-233A9ED98A80}" presName="connectorText" presStyleLbl="sibTrans2D1" presStyleIdx="5" presStyleCnt="6"/>
      <dgm:spPr/>
      <dgm:t>
        <a:bodyPr/>
        <a:lstStyle/>
        <a:p>
          <a:endParaRPr lang="tr-TR"/>
        </a:p>
      </dgm:t>
    </dgm:pt>
    <dgm:pt modelId="{97EC6E89-21F0-4EEE-A6EA-226AFBBDFF3E}" type="pres">
      <dgm:prSet presAssocID="{67D8A687-1D66-4316-9ED5-75A0C5F98914}" presName="node" presStyleLbl="node1" presStyleIdx="6" presStyleCnt="7" custScaleX="164865" custLinFactNeighborX="3767" custLinFactNeighborY="38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1A0A151-0259-4CCD-9744-BFCBB80FBC07}" type="presOf" srcId="{AD6CB6D4-1629-44F7-9431-454A073DD25B}" destId="{AAC80FFE-CC20-4C14-8C5B-0DA6BE44522D}" srcOrd="0" destOrd="0" presId="urn:microsoft.com/office/officeart/2005/8/layout/process5"/>
    <dgm:cxn modelId="{3946FB68-C7D9-4555-A48F-FA51176F866E}" type="presOf" srcId="{815CFAF4-88A0-409C-B499-8C7590F462CC}" destId="{45DAF403-895C-4DF2-AE9D-9267B7227C36}" srcOrd="0" destOrd="0" presId="urn:microsoft.com/office/officeart/2005/8/layout/process5"/>
    <dgm:cxn modelId="{01BEF4F1-BBC6-4766-AA6A-91E5B3C3207F}" type="presOf" srcId="{464FAE02-39C8-48F9-A901-FBC7CAEA0ECE}" destId="{00A7CD8E-36E6-44CF-9867-79DC0FEE1390}" srcOrd="1" destOrd="0" presId="urn:microsoft.com/office/officeart/2005/8/layout/process5"/>
    <dgm:cxn modelId="{F1B93632-6C4F-40F1-B10E-8BC03B4F405B}" srcId="{0A11B05C-C3FC-4F15-8194-95489C7A5F3B}" destId="{67D8A687-1D66-4316-9ED5-75A0C5F98914}" srcOrd="6" destOrd="0" parTransId="{61F27033-2ABB-4422-815D-95B4819EA179}" sibTransId="{9D772B4E-10C1-463F-8482-BE625CC06158}"/>
    <dgm:cxn modelId="{19293AC9-94D9-413B-B484-97357F330249}" type="presOf" srcId="{5E072939-2A91-45AF-8F7A-64E3991C6CAA}" destId="{BCA48129-5485-4852-8DC0-BA5812337E38}" srcOrd="0" destOrd="0" presId="urn:microsoft.com/office/officeart/2005/8/layout/process5"/>
    <dgm:cxn modelId="{F44243F7-6E09-43EF-90D7-7A61EA3602F9}" type="presOf" srcId="{B22147D5-86E0-439F-A273-233A9ED98A80}" destId="{8F7F7924-E86B-433B-A147-B1B9E9666F34}" srcOrd="0" destOrd="0" presId="urn:microsoft.com/office/officeart/2005/8/layout/process5"/>
    <dgm:cxn modelId="{37FB7EA6-2B65-4E9D-B8C7-FDC1CF822486}" type="presOf" srcId="{8DA95A69-2F04-4D91-ABA4-36F42AFA51E6}" destId="{587719FE-ACAC-460E-A3A3-3F037A44F6E8}" srcOrd="1" destOrd="0" presId="urn:microsoft.com/office/officeart/2005/8/layout/process5"/>
    <dgm:cxn modelId="{AA31BF34-1F18-4CF0-859E-BAB7DB1F5EC4}" type="presOf" srcId="{E9A45FE4-A85A-4C2D-9AA5-1C0F5DAC02A4}" destId="{35C580A5-D0AD-4144-B66C-0E4247B1AD3F}" srcOrd="1" destOrd="0" presId="urn:microsoft.com/office/officeart/2005/8/layout/process5"/>
    <dgm:cxn modelId="{C102D190-70C3-43E7-9AC7-F24F0C4071D5}" type="presOf" srcId="{32B78525-DABE-4EF3-B977-3E91013AB455}" destId="{BA595422-1E80-43F1-BB47-9C0F3CC76DC8}" srcOrd="1" destOrd="0" presId="urn:microsoft.com/office/officeart/2005/8/layout/process5"/>
    <dgm:cxn modelId="{426C69E9-2D47-4ABD-B7DC-4746C8FEC8DE}" srcId="{0A11B05C-C3FC-4F15-8194-95489C7A5F3B}" destId="{5E072939-2A91-45AF-8F7A-64E3991C6CAA}" srcOrd="2" destOrd="0" parTransId="{F0E48DFD-233A-4299-ACB4-16FE5ACEC897}" sibTransId="{8DA95A69-2F04-4D91-ABA4-36F42AFA51E6}"/>
    <dgm:cxn modelId="{79DD8EE3-D593-46F6-A0A0-491EBD952412}" type="presOf" srcId="{8DA95A69-2F04-4D91-ABA4-36F42AFA51E6}" destId="{72BC26F4-A472-4EC7-99AF-32C03539DC86}" srcOrd="0" destOrd="0" presId="urn:microsoft.com/office/officeart/2005/8/layout/process5"/>
    <dgm:cxn modelId="{9DBB6550-4531-46A6-A499-E8A49CA15ED6}" type="presOf" srcId="{0ED6A062-0BED-4902-A03F-FB1AC22E68B0}" destId="{D0F0F3B0-D4CE-4B22-BF76-A6A92D0A31E0}" srcOrd="0" destOrd="0" presId="urn:microsoft.com/office/officeart/2005/8/layout/process5"/>
    <dgm:cxn modelId="{5E78491B-B7A2-451E-805C-7E12B660F2FA}" type="presOf" srcId="{B22147D5-86E0-439F-A273-233A9ED98A80}" destId="{BF534A9E-B59B-492F-81C3-65E1CBD3AD95}" srcOrd="1" destOrd="0" presId="urn:microsoft.com/office/officeart/2005/8/layout/process5"/>
    <dgm:cxn modelId="{C1FF3542-56B8-4490-8B6A-0F5FEE575B65}" srcId="{0A11B05C-C3FC-4F15-8194-95489C7A5F3B}" destId="{0ED6A062-0BED-4902-A03F-FB1AC22E68B0}" srcOrd="0" destOrd="0" parTransId="{3F00566C-65D5-412C-B4A5-37BD58C0F039}" sibTransId="{32B78525-DABE-4EF3-B977-3E91013AB455}"/>
    <dgm:cxn modelId="{C09CE798-C203-4934-8A65-AEB048CFACAD}" type="presOf" srcId="{A781EC46-E0DD-4741-BD1F-CD66C588F45F}" destId="{99804CD8-7A6E-4D54-957C-CBA525D5C158}" srcOrd="1" destOrd="0" presId="urn:microsoft.com/office/officeart/2005/8/layout/process5"/>
    <dgm:cxn modelId="{B47857BF-6BBD-40A9-A38A-1488F165EEA4}" srcId="{0A11B05C-C3FC-4F15-8194-95489C7A5F3B}" destId="{815CFAF4-88A0-409C-B499-8C7590F462CC}" srcOrd="5" destOrd="0" parTransId="{945BB473-F59E-4B9C-B3E6-E5D6A57E7CBB}" sibTransId="{B22147D5-86E0-439F-A273-233A9ED98A80}"/>
    <dgm:cxn modelId="{164781F2-F8B9-4563-B02A-A52C1D32ECC7}" srcId="{0A11B05C-C3FC-4F15-8194-95489C7A5F3B}" destId="{109BB20B-3705-4621-8978-99F8AAC0AE3E}" srcOrd="4" destOrd="0" parTransId="{232DFFF6-BAFF-4166-A093-1C5117B7E15E}" sibTransId="{A781EC46-E0DD-4741-BD1F-CD66C588F45F}"/>
    <dgm:cxn modelId="{E471B2C0-76E6-4B00-BEC8-172B489D8F7F}" type="presOf" srcId="{32B78525-DABE-4EF3-B977-3E91013AB455}" destId="{57E44A8E-2844-4D33-B99E-45F5E5E88293}" srcOrd="0" destOrd="0" presId="urn:microsoft.com/office/officeart/2005/8/layout/process5"/>
    <dgm:cxn modelId="{5D881051-F2FA-4184-AB84-D47A94C56E8F}" srcId="{0A11B05C-C3FC-4F15-8194-95489C7A5F3B}" destId="{AD6CB6D4-1629-44F7-9431-454A073DD25B}" srcOrd="3" destOrd="0" parTransId="{8D44244C-34E8-41FD-999A-38008F81C46D}" sibTransId="{464FAE02-39C8-48F9-A901-FBC7CAEA0ECE}"/>
    <dgm:cxn modelId="{22A6C522-722E-4F3D-B7E4-BC966F5DABA7}" type="presOf" srcId="{A781EC46-E0DD-4741-BD1F-CD66C588F45F}" destId="{EC38D123-F2DB-4B6D-9BF6-83CF6FDD96B7}" srcOrd="0" destOrd="0" presId="urn:microsoft.com/office/officeart/2005/8/layout/process5"/>
    <dgm:cxn modelId="{77E57394-AF6F-4261-92C1-BDC525FC2701}" type="presOf" srcId="{399A7140-334B-436C-8716-AFFB412BD59D}" destId="{2670E3E7-32BA-4D19-9D5B-757684733E91}" srcOrd="0" destOrd="0" presId="urn:microsoft.com/office/officeart/2005/8/layout/process5"/>
    <dgm:cxn modelId="{3C910833-2342-4F33-A3C5-9996AA294317}" srcId="{0A11B05C-C3FC-4F15-8194-95489C7A5F3B}" destId="{399A7140-334B-436C-8716-AFFB412BD59D}" srcOrd="1" destOrd="0" parTransId="{2C96A9F2-FF9A-4E2F-8F3F-5710DF479E59}" sibTransId="{E9A45FE4-A85A-4C2D-9AA5-1C0F5DAC02A4}"/>
    <dgm:cxn modelId="{B4E34F57-3536-443C-B05D-6DA4B1A0A175}" type="presOf" srcId="{0A11B05C-C3FC-4F15-8194-95489C7A5F3B}" destId="{46E7C9E1-1564-4493-97B8-2E60650E9919}" srcOrd="0" destOrd="0" presId="urn:microsoft.com/office/officeart/2005/8/layout/process5"/>
    <dgm:cxn modelId="{60F15FB8-1CF3-4394-916A-14A9218E463A}" type="presOf" srcId="{109BB20B-3705-4621-8978-99F8AAC0AE3E}" destId="{2313A05B-CEBD-40CF-9F18-570F357094D1}" srcOrd="0" destOrd="0" presId="urn:microsoft.com/office/officeart/2005/8/layout/process5"/>
    <dgm:cxn modelId="{E4949E6D-52EA-4FEE-980D-EB630D08D33D}" type="presOf" srcId="{E9A45FE4-A85A-4C2D-9AA5-1C0F5DAC02A4}" destId="{40436BF9-CB86-4AE9-AD00-833C2DA3361B}" srcOrd="0" destOrd="0" presId="urn:microsoft.com/office/officeart/2005/8/layout/process5"/>
    <dgm:cxn modelId="{7D400E6A-4537-4666-8D66-D9E160AF8665}" type="presOf" srcId="{67D8A687-1D66-4316-9ED5-75A0C5F98914}" destId="{97EC6E89-21F0-4EEE-A6EA-226AFBBDFF3E}" srcOrd="0" destOrd="0" presId="urn:microsoft.com/office/officeart/2005/8/layout/process5"/>
    <dgm:cxn modelId="{AF1395C6-0099-4630-8E4C-5EBF8119D96E}" type="presOf" srcId="{464FAE02-39C8-48F9-A901-FBC7CAEA0ECE}" destId="{582C701C-0D87-474E-9650-29C658D2D919}" srcOrd="0" destOrd="0" presId="urn:microsoft.com/office/officeart/2005/8/layout/process5"/>
    <dgm:cxn modelId="{E0956834-C205-47A2-B730-464064170721}" type="presParOf" srcId="{46E7C9E1-1564-4493-97B8-2E60650E9919}" destId="{D0F0F3B0-D4CE-4B22-BF76-A6A92D0A31E0}" srcOrd="0" destOrd="0" presId="urn:microsoft.com/office/officeart/2005/8/layout/process5"/>
    <dgm:cxn modelId="{E1BE8AAC-F531-401C-8648-B7B39B34A3E8}" type="presParOf" srcId="{46E7C9E1-1564-4493-97B8-2E60650E9919}" destId="{57E44A8E-2844-4D33-B99E-45F5E5E88293}" srcOrd="1" destOrd="0" presId="urn:microsoft.com/office/officeart/2005/8/layout/process5"/>
    <dgm:cxn modelId="{B883DDCC-DD22-439C-A1D4-949BAAB16273}" type="presParOf" srcId="{57E44A8E-2844-4D33-B99E-45F5E5E88293}" destId="{BA595422-1E80-43F1-BB47-9C0F3CC76DC8}" srcOrd="0" destOrd="0" presId="urn:microsoft.com/office/officeart/2005/8/layout/process5"/>
    <dgm:cxn modelId="{A419E90D-FEC2-4403-B8FE-CA325A42C6B5}" type="presParOf" srcId="{46E7C9E1-1564-4493-97B8-2E60650E9919}" destId="{2670E3E7-32BA-4D19-9D5B-757684733E91}" srcOrd="2" destOrd="0" presId="urn:microsoft.com/office/officeart/2005/8/layout/process5"/>
    <dgm:cxn modelId="{23CB4E20-3613-4A57-AFB3-A35D18DBFFDE}" type="presParOf" srcId="{46E7C9E1-1564-4493-97B8-2E60650E9919}" destId="{40436BF9-CB86-4AE9-AD00-833C2DA3361B}" srcOrd="3" destOrd="0" presId="urn:microsoft.com/office/officeart/2005/8/layout/process5"/>
    <dgm:cxn modelId="{1F940779-7C02-487E-8DF3-8331A6CC7D04}" type="presParOf" srcId="{40436BF9-CB86-4AE9-AD00-833C2DA3361B}" destId="{35C580A5-D0AD-4144-B66C-0E4247B1AD3F}" srcOrd="0" destOrd="0" presId="urn:microsoft.com/office/officeart/2005/8/layout/process5"/>
    <dgm:cxn modelId="{7AF60655-DBF2-4647-9139-FE301E7C8F50}" type="presParOf" srcId="{46E7C9E1-1564-4493-97B8-2E60650E9919}" destId="{BCA48129-5485-4852-8DC0-BA5812337E38}" srcOrd="4" destOrd="0" presId="urn:microsoft.com/office/officeart/2005/8/layout/process5"/>
    <dgm:cxn modelId="{B507C04C-F6D4-45BE-A1E5-1C78E2A84146}" type="presParOf" srcId="{46E7C9E1-1564-4493-97B8-2E60650E9919}" destId="{72BC26F4-A472-4EC7-99AF-32C03539DC86}" srcOrd="5" destOrd="0" presId="urn:microsoft.com/office/officeart/2005/8/layout/process5"/>
    <dgm:cxn modelId="{EC91C77D-B880-4B8D-B3E3-013FE546AD17}" type="presParOf" srcId="{72BC26F4-A472-4EC7-99AF-32C03539DC86}" destId="{587719FE-ACAC-460E-A3A3-3F037A44F6E8}" srcOrd="0" destOrd="0" presId="urn:microsoft.com/office/officeart/2005/8/layout/process5"/>
    <dgm:cxn modelId="{032ABC6C-55B2-4777-8E56-A2B565F17C67}" type="presParOf" srcId="{46E7C9E1-1564-4493-97B8-2E60650E9919}" destId="{AAC80FFE-CC20-4C14-8C5B-0DA6BE44522D}" srcOrd="6" destOrd="0" presId="urn:microsoft.com/office/officeart/2005/8/layout/process5"/>
    <dgm:cxn modelId="{A5F9FE02-77B7-4039-B2E8-54549EC2AE16}" type="presParOf" srcId="{46E7C9E1-1564-4493-97B8-2E60650E9919}" destId="{582C701C-0D87-474E-9650-29C658D2D919}" srcOrd="7" destOrd="0" presId="urn:microsoft.com/office/officeart/2005/8/layout/process5"/>
    <dgm:cxn modelId="{F51A18FC-C384-4A27-B4A4-F333BF2B5B92}" type="presParOf" srcId="{582C701C-0D87-474E-9650-29C658D2D919}" destId="{00A7CD8E-36E6-44CF-9867-79DC0FEE1390}" srcOrd="0" destOrd="0" presId="urn:microsoft.com/office/officeart/2005/8/layout/process5"/>
    <dgm:cxn modelId="{3C614218-FF4C-4C01-80A4-B9DE1802E2A5}" type="presParOf" srcId="{46E7C9E1-1564-4493-97B8-2E60650E9919}" destId="{2313A05B-CEBD-40CF-9F18-570F357094D1}" srcOrd="8" destOrd="0" presId="urn:microsoft.com/office/officeart/2005/8/layout/process5"/>
    <dgm:cxn modelId="{48908439-EA45-42C6-9BA7-CB8AA1F2C33B}" type="presParOf" srcId="{46E7C9E1-1564-4493-97B8-2E60650E9919}" destId="{EC38D123-F2DB-4B6D-9BF6-83CF6FDD96B7}" srcOrd="9" destOrd="0" presId="urn:microsoft.com/office/officeart/2005/8/layout/process5"/>
    <dgm:cxn modelId="{72D21C13-42CC-48D3-98A7-D8135CF04A8F}" type="presParOf" srcId="{EC38D123-F2DB-4B6D-9BF6-83CF6FDD96B7}" destId="{99804CD8-7A6E-4D54-957C-CBA525D5C158}" srcOrd="0" destOrd="0" presId="urn:microsoft.com/office/officeart/2005/8/layout/process5"/>
    <dgm:cxn modelId="{F5AC9BB7-4161-4441-8EFE-A567C18E770D}" type="presParOf" srcId="{46E7C9E1-1564-4493-97B8-2E60650E9919}" destId="{45DAF403-895C-4DF2-AE9D-9267B7227C36}" srcOrd="10" destOrd="0" presId="urn:microsoft.com/office/officeart/2005/8/layout/process5"/>
    <dgm:cxn modelId="{E8C63100-0CCB-408B-9C1E-C564430412DA}" type="presParOf" srcId="{46E7C9E1-1564-4493-97B8-2E60650E9919}" destId="{8F7F7924-E86B-433B-A147-B1B9E9666F34}" srcOrd="11" destOrd="0" presId="urn:microsoft.com/office/officeart/2005/8/layout/process5"/>
    <dgm:cxn modelId="{B60642F8-7F63-45FF-9021-C33FCFF3F019}" type="presParOf" srcId="{8F7F7924-E86B-433B-A147-B1B9E9666F34}" destId="{BF534A9E-B59B-492F-81C3-65E1CBD3AD95}" srcOrd="0" destOrd="0" presId="urn:microsoft.com/office/officeart/2005/8/layout/process5"/>
    <dgm:cxn modelId="{86A8E13C-9268-4554-B6A6-BF47EC0E6B85}" type="presParOf" srcId="{46E7C9E1-1564-4493-97B8-2E60650E9919}" destId="{97EC6E89-21F0-4EEE-A6EA-226AFBBDFF3E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8B2A957-9D79-4BF5-860F-97F82CE9BF3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AB32B33-8B70-40AE-ACB7-F9EC5E812F87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0"/>
          <a:r>
            <a:rPr lang="tr-TR" sz="3600" dirty="0" smtClean="0">
              <a:latin typeface="Comic Sans MS" panose="030F0702030302020204" pitchFamily="66" charset="0"/>
            </a:rPr>
            <a:t>Sınırlılıkları</a:t>
          </a:r>
          <a:r>
            <a:rPr lang="tr-TR" sz="2000" dirty="0" smtClean="0"/>
            <a:t/>
          </a:r>
          <a:br>
            <a:rPr lang="tr-TR" sz="2000" dirty="0" smtClean="0"/>
          </a:br>
          <a:endParaRPr lang="tr-TR" sz="2000" dirty="0"/>
        </a:p>
      </dgm:t>
    </dgm:pt>
    <dgm:pt modelId="{BB5BCA98-B537-46A6-9B29-0F54AC03B5FB}" type="parTrans" cxnId="{CD14202B-D849-4BE4-8674-8D78150062C9}">
      <dgm:prSet/>
      <dgm:spPr/>
      <dgm:t>
        <a:bodyPr/>
        <a:lstStyle/>
        <a:p>
          <a:endParaRPr lang="tr-TR"/>
        </a:p>
      </dgm:t>
    </dgm:pt>
    <dgm:pt modelId="{E3AB28F6-BFAD-40E4-ABBC-467FD37ACE3C}" type="sibTrans" cxnId="{CD14202B-D849-4BE4-8674-8D78150062C9}">
      <dgm:prSet/>
      <dgm:spPr/>
      <dgm:t>
        <a:bodyPr/>
        <a:lstStyle/>
        <a:p>
          <a:endParaRPr lang="tr-TR"/>
        </a:p>
      </dgm:t>
    </dgm:pt>
    <dgm:pt modelId="{7605B8E0-A71C-4B9C-BABA-DAD83FDB9EC5}" type="pres">
      <dgm:prSet presAssocID="{C8B2A957-9D79-4BF5-860F-97F82CE9BF3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BA12B7D-B304-4D42-8A32-2952A33E0989}" type="pres">
      <dgm:prSet presAssocID="{FAB32B33-8B70-40AE-ACB7-F9EC5E812F8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8246AD8-CE3F-4765-8B35-17DDAC7ADC67}" type="presOf" srcId="{FAB32B33-8B70-40AE-ACB7-F9EC5E812F87}" destId="{0BA12B7D-B304-4D42-8A32-2952A33E0989}" srcOrd="0" destOrd="0" presId="urn:microsoft.com/office/officeart/2005/8/layout/vList2"/>
    <dgm:cxn modelId="{1F8A42DE-926F-4688-98CB-1636310E4420}" type="presOf" srcId="{C8B2A957-9D79-4BF5-860F-97F82CE9BF34}" destId="{7605B8E0-A71C-4B9C-BABA-DAD83FDB9EC5}" srcOrd="0" destOrd="0" presId="urn:microsoft.com/office/officeart/2005/8/layout/vList2"/>
    <dgm:cxn modelId="{CD14202B-D849-4BE4-8674-8D78150062C9}" srcId="{C8B2A957-9D79-4BF5-860F-97F82CE9BF34}" destId="{FAB32B33-8B70-40AE-ACB7-F9EC5E812F87}" srcOrd="0" destOrd="0" parTransId="{BB5BCA98-B537-46A6-9B29-0F54AC03B5FB}" sibTransId="{E3AB28F6-BFAD-40E4-ABBC-467FD37ACE3C}"/>
    <dgm:cxn modelId="{7B91E1DC-C825-45BB-ACBD-4915B019B540}" type="presParOf" srcId="{7605B8E0-A71C-4B9C-BABA-DAD83FDB9EC5}" destId="{0BA12B7D-B304-4D42-8A32-2952A33E098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2FE48CC-2A8A-4881-B134-BDEC1FA8E271}" type="doc">
      <dgm:prSet loTypeId="urn:microsoft.com/office/officeart/2005/8/layout/bProcess3" loCatId="process" qsTypeId="urn:microsoft.com/office/officeart/2005/8/quickstyle/simple2" qsCatId="simple" csTypeId="urn:microsoft.com/office/officeart/2005/8/colors/accent2_1" csCatId="accent2"/>
      <dgm:spPr/>
      <dgm:t>
        <a:bodyPr/>
        <a:lstStyle/>
        <a:p>
          <a:endParaRPr lang="tr-TR"/>
        </a:p>
      </dgm:t>
    </dgm:pt>
    <dgm:pt modelId="{E3D73D94-E301-43B8-A0F0-7EA15D496ABE}">
      <dgm:prSet/>
      <dgm:spPr/>
      <dgm:t>
        <a:bodyPr/>
        <a:lstStyle/>
        <a:p>
          <a:pPr rtl="0"/>
          <a:r>
            <a:rPr lang="tr-TR" smtClean="0"/>
            <a:t>Bilgi düzeyindeki hedeflerin gerçekleştirilmesine elverişli değildir.</a:t>
          </a:r>
          <a:endParaRPr lang="tr-TR"/>
        </a:p>
      </dgm:t>
    </dgm:pt>
    <dgm:pt modelId="{8C8F335F-2B4D-4DE3-8108-169375FFC541}" type="parTrans" cxnId="{B5F91BB2-8936-4288-8393-03B22A38A943}">
      <dgm:prSet/>
      <dgm:spPr/>
      <dgm:t>
        <a:bodyPr/>
        <a:lstStyle/>
        <a:p>
          <a:endParaRPr lang="tr-TR"/>
        </a:p>
      </dgm:t>
    </dgm:pt>
    <dgm:pt modelId="{16906807-F9D8-4425-9DD1-CF321CBE3AC3}" type="sibTrans" cxnId="{B5F91BB2-8936-4288-8393-03B22A38A943}">
      <dgm:prSet/>
      <dgm:spPr/>
      <dgm:t>
        <a:bodyPr/>
        <a:lstStyle/>
        <a:p>
          <a:endParaRPr lang="tr-TR"/>
        </a:p>
      </dgm:t>
    </dgm:pt>
    <dgm:pt modelId="{C0A616E1-A00E-4ACA-906D-1C910946BE10}">
      <dgm:prSet/>
      <dgm:spPr/>
      <dgm:t>
        <a:bodyPr/>
        <a:lstStyle/>
        <a:p>
          <a:pPr rtl="0"/>
          <a:r>
            <a:rPr lang="tr-TR" smtClean="0"/>
            <a:t>Her derse ve konuya ilişkin uygun nitelikte problem durumları oluşturmada sorunlar yaşanabilir.</a:t>
          </a:r>
          <a:endParaRPr lang="tr-TR"/>
        </a:p>
      </dgm:t>
    </dgm:pt>
    <dgm:pt modelId="{B288A4CE-4851-489A-86EA-56DDFFF9E19A}" type="parTrans" cxnId="{3BFE271F-709D-450B-8B13-4754DCC034BF}">
      <dgm:prSet/>
      <dgm:spPr/>
      <dgm:t>
        <a:bodyPr/>
        <a:lstStyle/>
        <a:p>
          <a:endParaRPr lang="tr-TR"/>
        </a:p>
      </dgm:t>
    </dgm:pt>
    <dgm:pt modelId="{1D3C04BA-91E9-4E06-948E-194959BD99B8}" type="sibTrans" cxnId="{3BFE271F-709D-450B-8B13-4754DCC034BF}">
      <dgm:prSet/>
      <dgm:spPr/>
      <dgm:t>
        <a:bodyPr/>
        <a:lstStyle/>
        <a:p>
          <a:endParaRPr lang="tr-TR"/>
        </a:p>
      </dgm:t>
    </dgm:pt>
    <dgm:pt modelId="{1885A2B6-A9BD-4F6F-9E37-89A060501E96}">
      <dgm:prSet/>
      <dgm:spPr/>
      <dgm:t>
        <a:bodyPr/>
        <a:lstStyle/>
        <a:p>
          <a:pPr rtl="0"/>
          <a:r>
            <a:rPr lang="tr-TR" smtClean="0"/>
            <a:t>Öğrenciler arasındaki bireysel farklılıklar süreci olumsuz etkiler.</a:t>
          </a:r>
          <a:endParaRPr lang="tr-TR"/>
        </a:p>
      </dgm:t>
    </dgm:pt>
    <dgm:pt modelId="{2F96CE1F-07CA-4B66-BD64-06902A12BB9B}" type="parTrans" cxnId="{695F281F-A6B2-4844-8FDE-BDB22BC90C59}">
      <dgm:prSet/>
      <dgm:spPr/>
      <dgm:t>
        <a:bodyPr/>
        <a:lstStyle/>
        <a:p>
          <a:endParaRPr lang="tr-TR"/>
        </a:p>
      </dgm:t>
    </dgm:pt>
    <dgm:pt modelId="{8B3FDA56-867A-43C7-8FA5-4EE203512DFA}" type="sibTrans" cxnId="{695F281F-A6B2-4844-8FDE-BDB22BC90C59}">
      <dgm:prSet/>
      <dgm:spPr/>
      <dgm:t>
        <a:bodyPr/>
        <a:lstStyle/>
        <a:p>
          <a:endParaRPr lang="tr-TR"/>
        </a:p>
      </dgm:t>
    </dgm:pt>
    <dgm:pt modelId="{F406E01E-0011-47EB-B517-C5EE67A57FFF}">
      <dgm:prSet/>
      <dgm:spPr/>
      <dgm:t>
        <a:bodyPr/>
        <a:lstStyle/>
        <a:p>
          <a:pPr rtl="0"/>
          <a:r>
            <a:rPr lang="tr-TR" smtClean="0"/>
            <a:t>Kalabalık sınıflarda öğretimin niteliği düşebilir.</a:t>
          </a:r>
          <a:endParaRPr lang="tr-TR"/>
        </a:p>
      </dgm:t>
    </dgm:pt>
    <dgm:pt modelId="{69F655E9-9F61-4E81-84F0-A33B130F8892}" type="parTrans" cxnId="{BF2F6F85-3225-405D-A40F-8E646AED177F}">
      <dgm:prSet/>
      <dgm:spPr/>
      <dgm:t>
        <a:bodyPr/>
        <a:lstStyle/>
        <a:p>
          <a:endParaRPr lang="tr-TR"/>
        </a:p>
      </dgm:t>
    </dgm:pt>
    <dgm:pt modelId="{65AB436C-1600-4979-8417-A6D6340BE438}" type="sibTrans" cxnId="{BF2F6F85-3225-405D-A40F-8E646AED177F}">
      <dgm:prSet/>
      <dgm:spPr/>
      <dgm:t>
        <a:bodyPr/>
        <a:lstStyle/>
        <a:p>
          <a:endParaRPr lang="tr-TR"/>
        </a:p>
      </dgm:t>
    </dgm:pt>
    <dgm:pt modelId="{3A7348C4-5FB6-4C6C-92F4-2D88552EA0E5}" type="pres">
      <dgm:prSet presAssocID="{22FE48CC-2A8A-4881-B134-BDEC1FA8E27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15EB4DD-7ED2-4DF0-9CA9-A169A917E311}" type="pres">
      <dgm:prSet presAssocID="{E3D73D94-E301-43B8-A0F0-7EA15D496AB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4C6FC8B-63BA-48C8-B6AF-EFB8D2C76526}" type="pres">
      <dgm:prSet presAssocID="{16906807-F9D8-4425-9DD1-CF321CBE3AC3}" presName="sibTrans" presStyleLbl="sibTrans1D1" presStyleIdx="0" presStyleCnt="3"/>
      <dgm:spPr/>
      <dgm:t>
        <a:bodyPr/>
        <a:lstStyle/>
        <a:p>
          <a:endParaRPr lang="tr-TR"/>
        </a:p>
      </dgm:t>
    </dgm:pt>
    <dgm:pt modelId="{F91B09E4-BE0D-451D-BE08-3864D932B093}" type="pres">
      <dgm:prSet presAssocID="{16906807-F9D8-4425-9DD1-CF321CBE3AC3}" presName="connectorText" presStyleLbl="sibTrans1D1" presStyleIdx="0" presStyleCnt="3"/>
      <dgm:spPr/>
      <dgm:t>
        <a:bodyPr/>
        <a:lstStyle/>
        <a:p>
          <a:endParaRPr lang="tr-TR"/>
        </a:p>
      </dgm:t>
    </dgm:pt>
    <dgm:pt modelId="{8E00C1CC-1E5E-4F78-B0C1-99744340ED00}" type="pres">
      <dgm:prSet presAssocID="{C0A616E1-A00E-4ACA-906D-1C910946BE1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168A64C-EE44-40E1-9A8E-73201AF439CC}" type="pres">
      <dgm:prSet presAssocID="{1D3C04BA-91E9-4E06-948E-194959BD99B8}" presName="sibTrans" presStyleLbl="sibTrans1D1" presStyleIdx="1" presStyleCnt="3"/>
      <dgm:spPr/>
      <dgm:t>
        <a:bodyPr/>
        <a:lstStyle/>
        <a:p>
          <a:endParaRPr lang="tr-TR"/>
        </a:p>
      </dgm:t>
    </dgm:pt>
    <dgm:pt modelId="{ADD52A3F-07B8-498A-A024-441C2ECAB165}" type="pres">
      <dgm:prSet presAssocID="{1D3C04BA-91E9-4E06-948E-194959BD99B8}" presName="connectorText" presStyleLbl="sibTrans1D1" presStyleIdx="1" presStyleCnt="3"/>
      <dgm:spPr/>
      <dgm:t>
        <a:bodyPr/>
        <a:lstStyle/>
        <a:p>
          <a:endParaRPr lang="tr-TR"/>
        </a:p>
      </dgm:t>
    </dgm:pt>
    <dgm:pt modelId="{B2B50497-6140-4E71-AFC3-52654D1E91EB}" type="pres">
      <dgm:prSet presAssocID="{1885A2B6-A9BD-4F6F-9E37-89A060501E9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E530EC1-7E61-4AFD-983E-6F2C45FB753E}" type="pres">
      <dgm:prSet presAssocID="{8B3FDA56-867A-43C7-8FA5-4EE203512DFA}" presName="sibTrans" presStyleLbl="sibTrans1D1" presStyleIdx="2" presStyleCnt="3"/>
      <dgm:spPr/>
      <dgm:t>
        <a:bodyPr/>
        <a:lstStyle/>
        <a:p>
          <a:endParaRPr lang="tr-TR"/>
        </a:p>
      </dgm:t>
    </dgm:pt>
    <dgm:pt modelId="{A77D6264-1C2B-401E-91B1-120D92E51243}" type="pres">
      <dgm:prSet presAssocID="{8B3FDA56-867A-43C7-8FA5-4EE203512DFA}" presName="connectorText" presStyleLbl="sibTrans1D1" presStyleIdx="2" presStyleCnt="3"/>
      <dgm:spPr/>
      <dgm:t>
        <a:bodyPr/>
        <a:lstStyle/>
        <a:p>
          <a:endParaRPr lang="tr-TR"/>
        </a:p>
      </dgm:t>
    </dgm:pt>
    <dgm:pt modelId="{BFCCEBEF-5FB7-4FAE-8129-F48198B5710E}" type="pres">
      <dgm:prSet presAssocID="{F406E01E-0011-47EB-B517-C5EE67A57FF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8E3CD47-27A2-409D-88A2-A819C6F4888F}" type="presOf" srcId="{8B3FDA56-867A-43C7-8FA5-4EE203512DFA}" destId="{7E530EC1-7E61-4AFD-983E-6F2C45FB753E}" srcOrd="0" destOrd="0" presId="urn:microsoft.com/office/officeart/2005/8/layout/bProcess3"/>
    <dgm:cxn modelId="{07965006-4435-4765-A370-DF1E30621AA9}" type="presOf" srcId="{1D3C04BA-91E9-4E06-948E-194959BD99B8}" destId="{ADD52A3F-07B8-498A-A024-441C2ECAB165}" srcOrd="1" destOrd="0" presId="urn:microsoft.com/office/officeart/2005/8/layout/bProcess3"/>
    <dgm:cxn modelId="{A4787A33-4462-44F0-872D-A4E3FF33E6E2}" type="presOf" srcId="{E3D73D94-E301-43B8-A0F0-7EA15D496ABE}" destId="{815EB4DD-7ED2-4DF0-9CA9-A169A917E311}" srcOrd="0" destOrd="0" presId="urn:microsoft.com/office/officeart/2005/8/layout/bProcess3"/>
    <dgm:cxn modelId="{695F281F-A6B2-4844-8FDE-BDB22BC90C59}" srcId="{22FE48CC-2A8A-4881-B134-BDEC1FA8E271}" destId="{1885A2B6-A9BD-4F6F-9E37-89A060501E96}" srcOrd="2" destOrd="0" parTransId="{2F96CE1F-07CA-4B66-BD64-06902A12BB9B}" sibTransId="{8B3FDA56-867A-43C7-8FA5-4EE203512DFA}"/>
    <dgm:cxn modelId="{02BAF924-DAD1-4634-B8DA-727AAC75585E}" type="presOf" srcId="{1885A2B6-A9BD-4F6F-9E37-89A060501E96}" destId="{B2B50497-6140-4E71-AFC3-52654D1E91EB}" srcOrd="0" destOrd="0" presId="urn:microsoft.com/office/officeart/2005/8/layout/bProcess3"/>
    <dgm:cxn modelId="{5C6DABE1-9228-4DBE-A3A9-529FA8F5A62C}" type="presOf" srcId="{1D3C04BA-91E9-4E06-948E-194959BD99B8}" destId="{C168A64C-EE44-40E1-9A8E-73201AF439CC}" srcOrd="0" destOrd="0" presId="urn:microsoft.com/office/officeart/2005/8/layout/bProcess3"/>
    <dgm:cxn modelId="{B5F91BB2-8936-4288-8393-03B22A38A943}" srcId="{22FE48CC-2A8A-4881-B134-BDEC1FA8E271}" destId="{E3D73D94-E301-43B8-A0F0-7EA15D496ABE}" srcOrd="0" destOrd="0" parTransId="{8C8F335F-2B4D-4DE3-8108-169375FFC541}" sibTransId="{16906807-F9D8-4425-9DD1-CF321CBE3AC3}"/>
    <dgm:cxn modelId="{0E06966A-CAB2-4640-B6FE-40B2A6CF2707}" type="presOf" srcId="{16906807-F9D8-4425-9DD1-CF321CBE3AC3}" destId="{F91B09E4-BE0D-451D-BE08-3864D932B093}" srcOrd="1" destOrd="0" presId="urn:microsoft.com/office/officeart/2005/8/layout/bProcess3"/>
    <dgm:cxn modelId="{51C57C57-85E8-4382-991B-AE953444EC74}" type="presOf" srcId="{22FE48CC-2A8A-4881-B134-BDEC1FA8E271}" destId="{3A7348C4-5FB6-4C6C-92F4-2D88552EA0E5}" srcOrd="0" destOrd="0" presId="urn:microsoft.com/office/officeart/2005/8/layout/bProcess3"/>
    <dgm:cxn modelId="{3BFE271F-709D-450B-8B13-4754DCC034BF}" srcId="{22FE48CC-2A8A-4881-B134-BDEC1FA8E271}" destId="{C0A616E1-A00E-4ACA-906D-1C910946BE10}" srcOrd="1" destOrd="0" parTransId="{B288A4CE-4851-489A-86EA-56DDFFF9E19A}" sibTransId="{1D3C04BA-91E9-4E06-948E-194959BD99B8}"/>
    <dgm:cxn modelId="{A29E5D13-3529-44D3-935E-0C038B35C65E}" type="presOf" srcId="{F406E01E-0011-47EB-B517-C5EE67A57FFF}" destId="{BFCCEBEF-5FB7-4FAE-8129-F48198B5710E}" srcOrd="0" destOrd="0" presId="urn:microsoft.com/office/officeart/2005/8/layout/bProcess3"/>
    <dgm:cxn modelId="{BF2F6F85-3225-405D-A40F-8E646AED177F}" srcId="{22FE48CC-2A8A-4881-B134-BDEC1FA8E271}" destId="{F406E01E-0011-47EB-B517-C5EE67A57FFF}" srcOrd="3" destOrd="0" parTransId="{69F655E9-9F61-4E81-84F0-A33B130F8892}" sibTransId="{65AB436C-1600-4979-8417-A6D6340BE438}"/>
    <dgm:cxn modelId="{B6D88E33-E487-4148-AB3F-BA22F997A5B5}" type="presOf" srcId="{16906807-F9D8-4425-9DD1-CF321CBE3AC3}" destId="{84C6FC8B-63BA-48C8-B6AF-EFB8D2C76526}" srcOrd="0" destOrd="0" presId="urn:microsoft.com/office/officeart/2005/8/layout/bProcess3"/>
    <dgm:cxn modelId="{E60D6C94-14B6-40EB-8D2B-2CB0566D10A0}" type="presOf" srcId="{C0A616E1-A00E-4ACA-906D-1C910946BE10}" destId="{8E00C1CC-1E5E-4F78-B0C1-99744340ED00}" srcOrd="0" destOrd="0" presId="urn:microsoft.com/office/officeart/2005/8/layout/bProcess3"/>
    <dgm:cxn modelId="{69976D92-DDBA-4252-94AD-E6134C01CCD3}" type="presOf" srcId="{8B3FDA56-867A-43C7-8FA5-4EE203512DFA}" destId="{A77D6264-1C2B-401E-91B1-120D92E51243}" srcOrd="1" destOrd="0" presId="urn:microsoft.com/office/officeart/2005/8/layout/bProcess3"/>
    <dgm:cxn modelId="{1D28AB61-0D4E-4551-9D93-7FE9BE86B354}" type="presParOf" srcId="{3A7348C4-5FB6-4C6C-92F4-2D88552EA0E5}" destId="{815EB4DD-7ED2-4DF0-9CA9-A169A917E311}" srcOrd="0" destOrd="0" presId="urn:microsoft.com/office/officeart/2005/8/layout/bProcess3"/>
    <dgm:cxn modelId="{CA5A52CC-1D38-4574-A211-EB28D87DAFBB}" type="presParOf" srcId="{3A7348C4-5FB6-4C6C-92F4-2D88552EA0E5}" destId="{84C6FC8B-63BA-48C8-B6AF-EFB8D2C76526}" srcOrd="1" destOrd="0" presId="urn:microsoft.com/office/officeart/2005/8/layout/bProcess3"/>
    <dgm:cxn modelId="{BBC1AB78-28F2-4754-AF89-CA41B5BC06B7}" type="presParOf" srcId="{84C6FC8B-63BA-48C8-B6AF-EFB8D2C76526}" destId="{F91B09E4-BE0D-451D-BE08-3864D932B093}" srcOrd="0" destOrd="0" presId="urn:microsoft.com/office/officeart/2005/8/layout/bProcess3"/>
    <dgm:cxn modelId="{6FE750F6-C261-48A7-96D0-5CEDB99014B3}" type="presParOf" srcId="{3A7348C4-5FB6-4C6C-92F4-2D88552EA0E5}" destId="{8E00C1CC-1E5E-4F78-B0C1-99744340ED00}" srcOrd="2" destOrd="0" presId="urn:microsoft.com/office/officeart/2005/8/layout/bProcess3"/>
    <dgm:cxn modelId="{845E866C-E899-485B-8272-9B13F68C8DEF}" type="presParOf" srcId="{3A7348C4-5FB6-4C6C-92F4-2D88552EA0E5}" destId="{C168A64C-EE44-40E1-9A8E-73201AF439CC}" srcOrd="3" destOrd="0" presId="urn:microsoft.com/office/officeart/2005/8/layout/bProcess3"/>
    <dgm:cxn modelId="{01DF07CD-9FF4-4D2F-9F16-01010CB692DC}" type="presParOf" srcId="{C168A64C-EE44-40E1-9A8E-73201AF439CC}" destId="{ADD52A3F-07B8-498A-A024-441C2ECAB165}" srcOrd="0" destOrd="0" presId="urn:microsoft.com/office/officeart/2005/8/layout/bProcess3"/>
    <dgm:cxn modelId="{C327CDF0-7A63-4356-BAF6-FF85D57879B9}" type="presParOf" srcId="{3A7348C4-5FB6-4C6C-92F4-2D88552EA0E5}" destId="{B2B50497-6140-4E71-AFC3-52654D1E91EB}" srcOrd="4" destOrd="0" presId="urn:microsoft.com/office/officeart/2005/8/layout/bProcess3"/>
    <dgm:cxn modelId="{E55B0313-F47E-428F-A394-0DC68E8A9EF0}" type="presParOf" srcId="{3A7348C4-5FB6-4C6C-92F4-2D88552EA0E5}" destId="{7E530EC1-7E61-4AFD-983E-6F2C45FB753E}" srcOrd="5" destOrd="0" presId="urn:microsoft.com/office/officeart/2005/8/layout/bProcess3"/>
    <dgm:cxn modelId="{4747A8AF-199D-4687-A0C0-30ABED57D45B}" type="presParOf" srcId="{7E530EC1-7E61-4AFD-983E-6F2C45FB753E}" destId="{A77D6264-1C2B-401E-91B1-120D92E51243}" srcOrd="0" destOrd="0" presId="urn:microsoft.com/office/officeart/2005/8/layout/bProcess3"/>
    <dgm:cxn modelId="{1FB22F32-00AA-42D8-B787-6A5CE32ED408}" type="presParOf" srcId="{3A7348C4-5FB6-4C6C-92F4-2D88552EA0E5}" destId="{BFCCEBEF-5FB7-4FAE-8129-F48198B5710E}" srcOrd="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2003D95-A417-4EB6-8968-4CDC62F8225B}" type="doc">
      <dgm:prSet loTypeId="urn:microsoft.com/office/officeart/2005/8/layout/vList2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tr-TR"/>
        </a:p>
      </dgm:t>
    </dgm:pt>
    <dgm:pt modelId="{E2F65D5C-5F82-4CB6-A3B3-80F044450155}">
      <dgm:prSet/>
      <dgm:spPr/>
      <dgm:t>
        <a:bodyPr/>
        <a:lstStyle/>
        <a:p>
          <a:pPr algn="ctr" rtl="0"/>
          <a:r>
            <a:rPr lang="tr-TR" dirty="0" smtClean="0">
              <a:solidFill>
                <a:schemeClr val="tx1"/>
              </a:solidFill>
              <a:latin typeface="Comic Sans MS" panose="030F0702030302020204" pitchFamily="66" charset="0"/>
            </a:rPr>
            <a:t>Proje Temelli Öğrenme Modeli</a:t>
          </a:r>
          <a:endParaRPr lang="tr-TR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70B30705-89A2-4D13-B67E-CF05CD069264}" type="parTrans" cxnId="{A7DB38C5-C829-4B0C-AFA3-E6D9A803D174}">
      <dgm:prSet/>
      <dgm:spPr/>
      <dgm:t>
        <a:bodyPr/>
        <a:lstStyle/>
        <a:p>
          <a:endParaRPr lang="tr-TR"/>
        </a:p>
      </dgm:t>
    </dgm:pt>
    <dgm:pt modelId="{6A54FFF5-CF9D-436C-9EB2-417CE92E3BA3}" type="sibTrans" cxnId="{A7DB38C5-C829-4B0C-AFA3-E6D9A803D174}">
      <dgm:prSet/>
      <dgm:spPr/>
      <dgm:t>
        <a:bodyPr/>
        <a:lstStyle/>
        <a:p>
          <a:endParaRPr lang="tr-TR"/>
        </a:p>
      </dgm:t>
    </dgm:pt>
    <dgm:pt modelId="{03F35216-A7AF-4ED8-8E9C-A61B13AD80DB}" type="pres">
      <dgm:prSet presAssocID="{D2003D95-A417-4EB6-8968-4CDC62F8225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22CCF62-5BD4-4A81-990D-0D75A0D4F522}" type="pres">
      <dgm:prSet presAssocID="{E2F65D5C-5F82-4CB6-A3B3-80F044450155}" presName="parentText" presStyleLbl="node1" presStyleIdx="0" presStyleCnt="1" custScaleX="90999" custScaleY="35695" custLinFactNeighborX="0" custLinFactNeighborY="-690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7DB38C5-C829-4B0C-AFA3-E6D9A803D174}" srcId="{D2003D95-A417-4EB6-8968-4CDC62F8225B}" destId="{E2F65D5C-5F82-4CB6-A3B3-80F044450155}" srcOrd="0" destOrd="0" parTransId="{70B30705-89A2-4D13-B67E-CF05CD069264}" sibTransId="{6A54FFF5-CF9D-436C-9EB2-417CE92E3BA3}"/>
    <dgm:cxn modelId="{0BA8BAA6-2A15-46DC-BBB6-7DE3622F048B}" type="presOf" srcId="{E2F65D5C-5F82-4CB6-A3B3-80F044450155}" destId="{422CCF62-5BD4-4A81-990D-0D75A0D4F522}" srcOrd="0" destOrd="0" presId="urn:microsoft.com/office/officeart/2005/8/layout/vList2"/>
    <dgm:cxn modelId="{CEB58025-96C4-4762-A323-7DDF3AEB8BA2}" type="presOf" srcId="{D2003D95-A417-4EB6-8968-4CDC62F8225B}" destId="{03F35216-A7AF-4ED8-8E9C-A61B13AD80DB}" srcOrd="0" destOrd="0" presId="urn:microsoft.com/office/officeart/2005/8/layout/vList2"/>
    <dgm:cxn modelId="{8A326050-213F-4FAF-9E77-02DDAAA7BC26}" type="presParOf" srcId="{03F35216-A7AF-4ED8-8E9C-A61B13AD80DB}" destId="{422CCF62-5BD4-4A81-990D-0D75A0D4F52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B9BF749A-BFB8-416C-A347-0AFDF74C7F66}" type="doc">
      <dgm:prSet loTypeId="urn:microsoft.com/office/officeart/2005/8/layout/bProcess4" loCatId="process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tr-TR"/>
        </a:p>
      </dgm:t>
    </dgm:pt>
    <dgm:pt modelId="{145EF7C9-86E9-4783-92E5-D0AC1E5164A6}">
      <dgm:prSet custT="1"/>
      <dgm:spPr/>
      <dgm:t>
        <a:bodyPr/>
        <a:lstStyle/>
        <a:p>
          <a:pPr rtl="0"/>
          <a:r>
            <a:rPr lang="tr-TR" sz="2000" dirty="0" smtClean="0"/>
            <a:t>J. Dewey, Bruner  ve </a:t>
          </a:r>
          <a:r>
            <a:rPr lang="tr-TR" sz="2000" dirty="0" err="1" smtClean="0"/>
            <a:t>Kilpatrick’in</a:t>
          </a:r>
          <a:r>
            <a:rPr lang="tr-TR" sz="2000" dirty="0" smtClean="0"/>
            <a:t> katkılarıyla ortaya konulmuştur.</a:t>
          </a:r>
          <a:endParaRPr lang="tr-TR" sz="2000" dirty="0"/>
        </a:p>
      </dgm:t>
    </dgm:pt>
    <dgm:pt modelId="{6EA9DD44-814E-45A0-BA23-34E1B79A3A45}" type="parTrans" cxnId="{95539A68-B5DB-451F-99B9-FCD72B2E47D8}">
      <dgm:prSet/>
      <dgm:spPr/>
      <dgm:t>
        <a:bodyPr/>
        <a:lstStyle/>
        <a:p>
          <a:endParaRPr lang="tr-TR"/>
        </a:p>
      </dgm:t>
    </dgm:pt>
    <dgm:pt modelId="{9AB6BEF8-CD3E-4B27-9FE7-68F5F4197994}" type="sibTrans" cxnId="{95539A68-B5DB-451F-99B9-FCD72B2E47D8}">
      <dgm:prSet/>
      <dgm:spPr/>
      <dgm:t>
        <a:bodyPr/>
        <a:lstStyle/>
        <a:p>
          <a:endParaRPr lang="tr-TR"/>
        </a:p>
      </dgm:t>
    </dgm:pt>
    <dgm:pt modelId="{750B673C-DD0D-406A-9627-7A46D3E802F8}">
      <dgm:prSet custT="1"/>
      <dgm:spPr/>
      <dgm:t>
        <a:bodyPr/>
        <a:lstStyle/>
        <a:p>
          <a:pPr rtl="0"/>
          <a:r>
            <a:rPr lang="tr-TR" sz="2000" smtClean="0"/>
            <a:t>Öğrenciyi öğrenme-öğretme sürecinin merkezine alan, gerçek yaşam konularına ve uygulamalarına yer veren bir öğrenme yaklaşımıdır.</a:t>
          </a:r>
          <a:endParaRPr lang="tr-TR" sz="2000" dirty="0"/>
        </a:p>
      </dgm:t>
    </dgm:pt>
    <dgm:pt modelId="{EC2A4A18-2512-4494-9807-A048E946AF40}" type="parTrans" cxnId="{D862B250-76E9-4C66-B6BE-D44482BBC42A}">
      <dgm:prSet/>
      <dgm:spPr/>
      <dgm:t>
        <a:bodyPr/>
        <a:lstStyle/>
        <a:p>
          <a:endParaRPr lang="tr-TR"/>
        </a:p>
      </dgm:t>
    </dgm:pt>
    <dgm:pt modelId="{512438A2-4A6A-491F-90B6-61CBA372A99E}" type="sibTrans" cxnId="{D862B250-76E9-4C66-B6BE-D44482BBC42A}">
      <dgm:prSet/>
      <dgm:spPr/>
      <dgm:t>
        <a:bodyPr/>
        <a:lstStyle/>
        <a:p>
          <a:endParaRPr lang="tr-TR"/>
        </a:p>
      </dgm:t>
    </dgm:pt>
    <dgm:pt modelId="{D057BA0A-C9FC-4E33-8990-2D69754EDFD5}">
      <dgm:prSet custT="1"/>
      <dgm:spPr/>
      <dgm:t>
        <a:bodyPr/>
        <a:lstStyle/>
        <a:p>
          <a:pPr rtl="0"/>
          <a:r>
            <a:rPr lang="tr-TR" sz="1800" smtClean="0"/>
            <a:t>Öğrencilerin bağımsız çalışma, bağımsız düşünme ve problem çözme becerilerini geliştirdiği için daha çok uygulama, analiz ve sentez düzeyindeki hedeflerin gerçekleştirilmesinde kullanılır.</a:t>
          </a:r>
          <a:endParaRPr lang="tr-TR" sz="1800" dirty="0"/>
        </a:p>
      </dgm:t>
    </dgm:pt>
    <dgm:pt modelId="{D96DE2CE-9857-48F7-B2B6-7B8506980726}" type="parTrans" cxnId="{7AE90EAA-754B-4FEC-B3D8-76255EEB7B5F}">
      <dgm:prSet/>
      <dgm:spPr/>
      <dgm:t>
        <a:bodyPr/>
        <a:lstStyle/>
        <a:p>
          <a:endParaRPr lang="tr-TR"/>
        </a:p>
      </dgm:t>
    </dgm:pt>
    <dgm:pt modelId="{BAA11F68-E04E-4503-BEAE-687AB79DB60E}" type="sibTrans" cxnId="{7AE90EAA-754B-4FEC-B3D8-76255EEB7B5F}">
      <dgm:prSet/>
      <dgm:spPr/>
      <dgm:t>
        <a:bodyPr/>
        <a:lstStyle/>
        <a:p>
          <a:endParaRPr lang="tr-TR"/>
        </a:p>
      </dgm:t>
    </dgm:pt>
    <dgm:pt modelId="{877281AB-DAB2-478C-8887-916927A02DDD}">
      <dgm:prSet custT="1"/>
      <dgm:spPr/>
      <dgm:t>
        <a:bodyPr/>
        <a:lstStyle/>
        <a:p>
          <a:pPr rtl="0"/>
          <a:r>
            <a:rPr lang="tr-TR" sz="1800" smtClean="0"/>
            <a:t>Amacı, öğrenciye kendi öğrenme stratejisini keşfetmesinde yardımcı olmaktır. Öğrenci hedeflerini belirler, süreci planlar ve sürecin sonunda yaratıcılığını da kullanarak özgün bir ürün ortaya koyar.</a:t>
          </a:r>
          <a:endParaRPr lang="tr-TR" sz="1800" dirty="0"/>
        </a:p>
      </dgm:t>
    </dgm:pt>
    <dgm:pt modelId="{935D930E-45C5-44C0-B67A-07174291DCC4}" type="parTrans" cxnId="{A1959D53-088B-451B-826E-27B5741EE244}">
      <dgm:prSet/>
      <dgm:spPr/>
      <dgm:t>
        <a:bodyPr/>
        <a:lstStyle/>
        <a:p>
          <a:endParaRPr lang="tr-TR"/>
        </a:p>
      </dgm:t>
    </dgm:pt>
    <dgm:pt modelId="{144181F4-7BCB-422A-9EE5-2F9768345AFE}" type="sibTrans" cxnId="{A1959D53-088B-451B-826E-27B5741EE244}">
      <dgm:prSet/>
      <dgm:spPr/>
      <dgm:t>
        <a:bodyPr/>
        <a:lstStyle/>
        <a:p>
          <a:endParaRPr lang="tr-TR"/>
        </a:p>
      </dgm:t>
    </dgm:pt>
    <dgm:pt modelId="{7217DF04-81CB-41DC-8241-4C0D61626829}" type="pres">
      <dgm:prSet presAssocID="{B9BF749A-BFB8-416C-A347-0AFDF74C7F66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CD9A360D-811D-489D-ADA2-1934A166CBE3}" type="pres">
      <dgm:prSet presAssocID="{145EF7C9-86E9-4783-92E5-D0AC1E5164A6}" presName="compNode" presStyleCnt="0"/>
      <dgm:spPr/>
      <dgm:t>
        <a:bodyPr/>
        <a:lstStyle/>
        <a:p>
          <a:endParaRPr lang="tr-TR"/>
        </a:p>
      </dgm:t>
    </dgm:pt>
    <dgm:pt modelId="{E5D71C62-5E90-4DEA-B620-7E7F210B45E7}" type="pres">
      <dgm:prSet presAssocID="{145EF7C9-86E9-4783-92E5-D0AC1E5164A6}" presName="dummyConnPt" presStyleCnt="0"/>
      <dgm:spPr/>
      <dgm:t>
        <a:bodyPr/>
        <a:lstStyle/>
        <a:p>
          <a:endParaRPr lang="tr-TR"/>
        </a:p>
      </dgm:t>
    </dgm:pt>
    <dgm:pt modelId="{DD2E9C43-85D0-42BD-97DD-DE65A6CD4AF9}" type="pres">
      <dgm:prSet presAssocID="{145EF7C9-86E9-4783-92E5-D0AC1E5164A6}" presName="node" presStyleLbl="node1" presStyleIdx="0" presStyleCnt="4" custScaleX="86209" custScaleY="9116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F72FB0C-1527-4F54-B950-AA478C5CFF6F}" type="pres">
      <dgm:prSet presAssocID="{9AB6BEF8-CD3E-4B27-9FE7-68F5F4197994}" presName="sibTrans" presStyleLbl="bgSibTrans2D1" presStyleIdx="0" presStyleCnt="3"/>
      <dgm:spPr/>
      <dgm:t>
        <a:bodyPr/>
        <a:lstStyle/>
        <a:p>
          <a:endParaRPr lang="tr-TR"/>
        </a:p>
      </dgm:t>
    </dgm:pt>
    <dgm:pt modelId="{F344B720-2B1E-4C05-83E3-8C3C41BF17C5}" type="pres">
      <dgm:prSet presAssocID="{750B673C-DD0D-406A-9627-7A46D3E802F8}" presName="compNode" presStyleCnt="0"/>
      <dgm:spPr/>
      <dgm:t>
        <a:bodyPr/>
        <a:lstStyle/>
        <a:p>
          <a:endParaRPr lang="tr-TR"/>
        </a:p>
      </dgm:t>
    </dgm:pt>
    <dgm:pt modelId="{5BB60F10-41FB-49B3-9C8A-05B050A7CEC9}" type="pres">
      <dgm:prSet presAssocID="{750B673C-DD0D-406A-9627-7A46D3E802F8}" presName="dummyConnPt" presStyleCnt="0"/>
      <dgm:spPr/>
      <dgm:t>
        <a:bodyPr/>
        <a:lstStyle/>
        <a:p>
          <a:endParaRPr lang="tr-TR"/>
        </a:p>
      </dgm:t>
    </dgm:pt>
    <dgm:pt modelId="{1B316012-B4B3-4F1A-AEA1-CDD537B95903}" type="pres">
      <dgm:prSet presAssocID="{750B673C-DD0D-406A-9627-7A46D3E802F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F161D7F-1C5A-42DE-981C-3970F2517439}" type="pres">
      <dgm:prSet presAssocID="{512438A2-4A6A-491F-90B6-61CBA372A99E}" presName="sibTrans" presStyleLbl="bgSibTrans2D1" presStyleIdx="1" presStyleCnt="3" custLinFactNeighborX="-1608" custLinFactNeighborY="44063"/>
      <dgm:spPr/>
      <dgm:t>
        <a:bodyPr/>
        <a:lstStyle/>
        <a:p>
          <a:endParaRPr lang="tr-TR"/>
        </a:p>
      </dgm:t>
    </dgm:pt>
    <dgm:pt modelId="{B22E93E2-563E-45FB-B328-4E1DD2D68E27}" type="pres">
      <dgm:prSet presAssocID="{D057BA0A-C9FC-4E33-8990-2D69754EDFD5}" presName="compNode" presStyleCnt="0"/>
      <dgm:spPr/>
      <dgm:t>
        <a:bodyPr/>
        <a:lstStyle/>
        <a:p>
          <a:endParaRPr lang="tr-TR"/>
        </a:p>
      </dgm:t>
    </dgm:pt>
    <dgm:pt modelId="{24828420-F41F-4382-814B-84FB175B315B}" type="pres">
      <dgm:prSet presAssocID="{D057BA0A-C9FC-4E33-8990-2D69754EDFD5}" presName="dummyConnPt" presStyleCnt="0"/>
      <dgm:spPr/>
      <dgm:t>
        <a:bodyPr/>
        <a:lstStyle/>
        <a:p>
          <a:endParaRPr lang="tr-TR"/>
        </a:p>
      </dgm:t>
    </dgm:pt>
    <dgm:pt modelId="{7CC209C9-A5A1-4DAF-8021-564B16E6C6CC}" type="pres">
      <dgm:prSet presAssocID="{D057BA0A-C9FC-4E33-8990-2D69754EDFD5}" presName="node" presStyleLbl="node1" presStyleIdx="2" presStyleCnt="4" custScaleX="118024" custScaleY="10996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14ED82D-4909-4922-A825-FF0F965CE34B}" type="pres">
      <dgm:prSet presAssocID="{BAA11F68-E04E-4503-BEAE-687AB79DB60E}" presName="sibTrans" presStyleLbl="bgSibTrans2D1" presStyleIdx="2" presStyleCnt="3"/>
      <dgm:spPr/>
      <dgm:t>
        <a:bodyPr/>
        <a:lstStyle/>
        <a:p>
          <a:endParaRPr lang="tr-TR"/>
        </a:p>
      </dgm:t>
    </dgm:pt>
    <dgm:pt modelId="{8DB69B18-6CAA-440E-8312-CB07DCEBA402}" type="pres">
      <dgm:prSet presAssocID="{877281AB-DAB2-478C-8887-916927A02DDD}" presName="compNode" presStyleCnt="0"/>
      <dgm:spPr/>
      <dgm:t>
        <a:bodyPr/>
        <a:lstStyle/>
        <a:p>
          <a:endParaRPr lang="tr-TR"/>
        </a:p>
      </dgm:t>
    </dgm:pt>
    <dgm:pt modelId="{E12D1745-6537-4CEE-A2FE-A86D04C483A1}" type="pres">
      <dgm:prSet presAssocID="{877281AB-DAB2-478C-8887-916927A02DDD}" presName="dummyConnPt" presStyleCnt="0"/>
      <dgm:spPr/>
      <dgm:t>
        <a:bodyPr/>
        <a:lstStyle/>
        <a:p>
          <a:endParaRPr lang="tr-TR"/>
        </a:p>
      </dgm:t>
    </dgm:pt>
    <dgm:pt modelId="{584EE13C-B795-4EDB-ADC9-0EA9A5D6F258}" type="pres">
      <dgm:prSet presAssocID="{877281AB-DAB2-478C-8887-916927A02DDD}" presName="node" presStyleLbl="node1" presStyleIdx="3" presStyleCnt="4" custScaleX="126740" custLinFactNeighborX="-19610" custLinFactNeighborY="940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11762E7-DA40-4CAF-B868-850074E5B88F}" type="presOf" srcId="{877281AB-DAB2-478C-8887-916927A02DDD}" destId="{584EE13C-B795-4EDB-ADC9-0EA9A5D6F258}" srcOrd="0" destOrd="0" presId="urn:microsoft.com/office/officeart/2005/8/layout/bProcess4"/>
    <dgm:cxn modelId="{13AA97CE-2CAA-4BAF-9DC0-0295BCB264C6}" type="presOf" srcId="{145EF7C9-86E9-4783-92E5-D0AC1E5164A6}" destId="{DD2E9C43-85D0-42BD-97DD-DE65A6CD4AF9}" srcOrd="0" destOrd="0" presId="urn:microsoft.com/office/officeart/2005/8/layout/bProcess4"/>
    <dgm:cxn modelId="{9AE3615F-569E-4787-AA6C-17A9C1660FE6}" type="presOf" srcId="{9AB6BEF8-CD3E-4B27-9FE7-68F5F4197994}" destId="{7F72FB0C-1527-4F54-B950-AA478C5CFF6F}" srcOrd="0" destOrd="0" presId="urn:microsoft.com/office/officeart/2005/8/layout/bProcess4"/>
    <dgm:cxn modelId="{D19A7A6A-7EB8-4584-9131-007CA75EFE92}" type="presOf" srcId="{512438A2-4A6A-491F-90B6-61CBA372A99E}" destId="{5F161D7F-1C5A-42DE-981C-3970F2517439}" srcOrd="0" destOrd="0" presId="urn:microsoft.com/office/officeart/2005/8/layout/bProcess4"/>
    <dgm:cxn modelId="{95539A68-B5DB-451F-99B9-FCD72B2E47D8}" srcId="{B9BF749A-BFB8-416C-A347-0AFDF74C7F66}" destId="{145EF7C9-86E9-4783-92E5-D0AC1E5164A6}" srcOrd="0" destOrd="0" parTransId="{6EA9DD44-814E-45A0-BA23-34E1B79A3A45}" sibTransId="{9AB6BEF8-CD3E-4B27-9FE7-68F5F4197994}"/>
    <dgm:cxn modelId="{FE0F0A45-66F3-4E04-937C-975E721A5282}" type="presOf" srcId="{B9BF749A-BFB8-416C-A347-0AFDF74C7F66}" destId="{7217DF04-81CB-41DC-8241-4C0D61626829}" srcOrd="0" destOrd="0" presId="urn:microsoft.com/office/officeart/2005/8/layout/bProcess4"/>
    <dgm:cxn modelId="{7AE90EAA-754B-4FEC-B3D8-76255EEB7B5F}" srcId="{B9BF749A-BFB8-416C-A347-0AFDF74C7F66}" destId="{D057BA0A-C9FC-4E33-8990-2D69754EDFD5}" srcOrd="2" destOrd="0" parTransId="{D96DE2CE-9857-48F7-B2B6-7B8506980726}" sibTransId="{BAA11F68-E04E-4503-BEAE-687AB79DB60E}"/>
    <dgm:cxn modelId="{D862B250-76E9-4C66-B6BE-D44482BBC42A}" srcId="{B9BF749A-BFB8-416C-A347-0AFDF74C7F66}" destId="{750B673C-DD0D-406A-9627-7A46D3E802F8}" srcOrd="1" destOrd="0" parTransId="{EC2A4A18-2512-4494-9807-A048E946AF40}" sibTransId="{512438A2-4A6A-491F-90B6-61CBA372A99E}"/>
    <dgm:cxn modelId="{A1959D53-088B-451B-826E-27B5741EE244}" srcId="{B9BF749A-BFB8-416C-A347-0AFDF74C7F66}" destId="{877281AB-DAB2-478C-8887-916927A02DDD}" srcOrd="3" destOrd="0" parTransId="{935D930E-45C5-44C0-B67A-07174291DCC4}" sibTransId="{144181F4-7BCB-422A-9EE5-2F9768345AFE}"/>
    <dgm:cxn modelId="{2B419872-E00F-46DF-9AD2-60AE9962CD39}" type="presOf" srcId="{BAA11F68-E04E-4503-BEAE-687AB79DB60E}" destId="{314ED82D-4909-4922-A825-FF0F965CE34B}" srcOrd="0" destOrd="0" presId="urn:microsoft.com/office/officeart/2005/8/layout/bProcess4"/>
    <dgm:cxn modelId="{D5200DFE-0BE2-4FC3-8FB9-22AF32ED61AE}" type="presOf" srcId="{D057BA0A-C9FC-4E33-8990-2D69754EDFD5}" destId="{7CC209C9-A5A1-4DAF-8021-564B16E6C6CC}" srcOrd="0" destOrd="0" presId="urn:microsoft.com/office/officeart/2005/8/layout/bProcess4"/>
    <dgm:cxn modelId="{91B5308B-F21C-4C4D-89D6-150031083144}" type="presOf" srcId="{750B673C-DD0D-406A-9627-7A46D3E802F8}" destId="{1B316012-B4B3-4F1A-AEA1-CDD537B95903}" srcOrd="0" destOrd="0" presId="urn:microsoft.com/office/officeart/2005/8/layout/bProcess4"/>
    <dgm:cxn modelId="{13A08AF7-2627-4758-9FBD-61EF1235F961}" type="presParOf" srcId="{7217DF04-81CB-41DC-8241-4C0D61626829}" destId="{CD9A360D-811D-489D-ADA2-1934A166CBE3}" srcOrd="0" destOrd="0" presId="urn:microsoft.com/office/officeart/2005/8/layout/bProcess4"/>
    <dgm:cxn modelId="{5FBABEEC-5A08-4972-A117-582868621570}" type="presParOf" srcId="{CD9A360D-811D-489D-ADA2-1934A166CBE3}" destId="{E5D71C62-5E90-4DEA-B620-7E7F210B45E7}" srcOrd="0" destOrd="0" presId="urn:microsoft.com/office/officeart/2005/8/layout/bProcess4"/>
    <dgm:cxn modelId="{A2F5683B-49C9-4D29-B57C-C93EDB308B4C}" type="presParOf" srcId="{CD9A360D-811D-489D-ADA2-1934A166CBE3}" destId="{DD2E9C43-85D0-42BD-97DD-DE65A6CD4AF9}" srcOrd="1" destOrd="0" presId="urn:microsoft.com/office/officeart/2005/8/layout/bProcess4"/>
    <dgm:cxn modelId="{78CFDBF8-07B9-4B7B-91CB-316CFB75047B}" type="presParOf" srcId="{7217DF04-81CB-41DC-8241-4C0D61626829}" destId="{7F72FB0C-1527-4F54-B950-AA478C5CFF6F}" srcOrd="1" destOrd="0" presId="urn:microsoft.com/office/officeart/2005/8/layout/bProcess4"/>
    <dgm:cxn modelId="{50B729F6-1C1E-459C-A6D2-67B3E2F62197}" type="presParOf" srcId="{7217DF04-81CB-41DC-8241-4C0D61626829}" destId="{F344B720-2B1E-4C05-83E3-8C3C41BF17C5}" srcOrd="2" destOrd="0" presId="urn:microsoft.com/office/officeart/2005/8/layout/bProcess4"/>
    <dgm:cxn modelId="{502ABC11-3BA2-4C5B-8CB0-49D83179CDB0}" type="presParOf" srcId="{F344B720-2B1E-4C05-83E3-8C3C41BF17C5}" destId="{5BB60F10-41FB-49B3-9C8A-05B050A7CEC9}" srcOrd="0" destOrd="0" presId="urn:microsoft.com/office/officeart/2005/8/layout/bProcess4"/>
    <dgm:cxn modelId="{E8DC3138-A658-4A1A-B20B-7DEB1F6AA1C5}" type="presParOf" srcId="{F344B720-2B1E-4C05-83E3-8C3C41BF17C5}" destId="{1B316012-B4B3-4F1A-AEA1-CDD537B95903}" srcOrd="1" destOrd="0" presId="urn:microsoft.com/office/officeart/2005/8/layout/bProcess4"/>
    <dgm:cxn modelId="{AAEC239F-7B44-4535-99AE-DA099E428C4B}" type="presParOf" srcId="{7217DF04-81CB-41DC-8241-4C0D61626829}" destId="{5F161D7F-1C5A-42DE-981C-3970F2517439}" srcOrd="3" destOrd="0" presId="urn:microsoft.com/office/officeart/2005/8/layout/bProcess4"/>
    <dgm:cxn modelId="{835535AE-8570-4981-8D09-2E9A5A839318}" type="presParOf" srcId="{7217DF04-81CB-41DC-8241-4C0D61626829}" destId="{B22E93E2-563E-45FB-B328-4E1DD2D68E27}" srcOrd="4" destOrd="0" presId="urn:microsoft.com/office/officeart/2005/8/layout/bProcess4"/>
    <dgm:cxn modelId="{B599D58C-52AA-4DAA-B1D3-AEC24CC5DB05}" type="presParOf" srcId="{B22E93E2-563E-45FB-B328-4E1DD2D68E27}" destId="{24828420-F41F-4382-814B-84FB175B315B}" srcOrd="0" destOrd="0" presId="urn:microsoft.com/office/officeart/2005/8/layout/bProcess4"/>
    <dgm:cxn modelId="{F1E5A77C-C37B-44C1-9CFB-04F60CFF2F36}" type="presParOf" srcId="{B22E93E2-563E-45FB-B328-4E1DD2D68E27}" destId="{7CC209C9-A5A1-4DAF-8021-564B16E6C6CC}" srcOrd="1" destOrd="0" presId="urn:microsoft.com/office/officeart/2005/8/layout/bProcess4"/>
    <dgm:cxn modelId="{16729E5C-4478-422D-AC1D-FEE3B4185AFD}" type="presParOf" srcId="{7217DF04-81CB-41DC-8241-4C0D61626829}" destId="{314ED82D-4909-4922-A825-FF0F965CE34B}" srcOrd="5" destOrd="0" presId="urn:microsoft.com/office/officeart/2005/8/layout/bProcess4"/>
    <dgm:cxn modelId="{52DAB334-AC07-4072-B09D-439D039AA2B8}" type="presParOf" srcId="{7217DF04-81CB-41DC-8241-4C0D61626829}" destId="{8DB69B18-6CAA-440E-8312-CB07DCEBA402}" srcOrd="6" destOrd="0" presId="urn:microsoft.com/office/officeart/2005/8/layout/bProcess4"/>
    <dgm:cxn modelId="{9B265375-F6FA-4487-B934-A72514B19531}" type="presParOf" srcId="{8DB69B18-6CAA-440E-8312-CB07DCEBA402}" destId="{E12D1745-6537-4CEE-A2FE-A86D04C483A1}" srcOrd="0" destOrd="0" presId="urn:microsoft.com/office/officeart/2005/8/layout/bProcess4"/>
    <dgm:cxn modelId="{BB9B822D-09C9-4BAE-9542-02CCB120F7D3}" type="presParOf" srcId="{8DB69B18-6CAA-440E-8312-CB07DCEBA402}" destId="{584EE13C-B795-4EDB-ADC9-0EA9A5D6F258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F80A2733-F99C-4331-8442-5BB8BAAD464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74B044DD-4292-471E-9410-AA0CF4128D38}">
      <dgm:prSet/>
      <dgm:spPr/>
      <dgm:t>
        <a:bodyPr/>
        <a:lstStyle/>
        <a:p>
          <a:pPr algn="ctr" rtl="0"/>
          <a:r>
            <a:rPr lang="tr-TR" dirty="0" smtClean="0">
              <a:latin typeface="Comic Sans MS" panose="030F0702030302020204" pitchFamily="66" charset="0"/>
            </a:rPr>
            <a:t>Proje Temelli Öğrenme Adımları</a:t>
          </a:r>
          <a:endParaRPr lang="tr-TR" dirty="0">
            <a:latin typeface="Comic Sans MS" panose="030F0702030302020204" pitchFamily="66" charset="0"/>
          </a:endParaRPr>
        </a:p>
      </dgm:t>
    </dgm:pt>
    <dgm:pt modelId="{8DF60C93-C90D-483B-8B09-093C5A3F4A98}" type="parTrans" cxnId="{823EDAF6-72C7-47E8-B2CD-86E5E61803D3}">
      <dgm:prSet/>
      <dgm:spPr/>
      <dgm:t>
        <a:bodyPr/>
        <a:lstStyle/>
        <a:p>
          <a:endParaRPr lang="tr-TR"/>
        </a:p>
      </dgm:t>
    </dgm:pt>
    <dgm:pt modelId="{8E961AFE-4FA1-4230-BE46-1898B2853CB1}" type="sibTrans" cxnId="{823EDAF6-72C7-47E8-B2CD-86E5E61803D3}">
      <dgm:prSet/>
      <dgm:spPr/>
      <dgm:t>
        <a:bodyPr/>
        <a:lstStyle/>
        <a:p>
          <a:endParaRPr lang="tr-TR"/>
        </a:p>
      </dgm:t>
    </dgm:pt>
    <dgm:pt modelId="{8D5A5C9A-ABD0-47B1-A9DF-B7BF3E765A63}" type="pres">
      <dgm:prSet presAssocID="{F80A2733-F99C-4331-8442-5BB8BAAD464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CFA8CCD-94D3-4BEE-99D2-4184F8F583AC}" type="pres">
      <dgm:prSet presAssocID="{74B044DD-4292-471E-9410-AA0CF4128D3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23EDAF6-72C7-47E8-B2CD-86E5E61803D3}" srcId="{F80A2733-F99C-4331-8442-5BB8BAAD4645}" destId="{74B044DD-4292-471E-9410-AA0CF4128D38}" srcOrd="0" destOrd="0" parTransId="{8DF60C93-C90D-483B-8B09-093C5A3F4A98}" sibTransId="{8E961AFE-4FA1-4230-BE46-1898B2853CB1}"/>
    <dgm:cxn modelId="{5A6FED64-58D4-4087-88E0-7458D1063EFD}" type="presOf" srcId="{F80A2733-F99C-4331-8442-5BB8BAAD4645}" destId="{8D5A5C9A-ABD0-47B1-A9DF-B7BF3E765A63}" srcOrd="0" destOrd="0" presId="urn:microsoft.com/office/officeart/2005/8/layout/vList2"/>
    <dgm:cxn modelId="{A39B027D-433E-4D53-87D5-FBC158684EB5}" type="presOf" srcId="{74B044DD-4292-471E-9410-AA0CF4128D38}" destId="{4CFA8CCD-94D3-4BEE-99D2-4184F8F583AC}" srcOrd="0" destOrd="0" presId="urn:microsoft.com/office/officeart/2005/8/layout/vList2"/>
    <dgm:cxn modelId="{3714EDBB-5B0D-4E37-A6CD-9F4F90FD9181}" type="presParOf" srcId="{8D5A5C9A-ABD0-47B1-A9DF-B7BF3E765A63}" destId="{4CFA8CCD-94D3-4BEE-99D2-4184F8F583A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E5FABA26-A840-4D92-83A7-C67FF90A0EF1}" type="doc">
      <dgm:prSet loTypeId="urn:microsoft.com/office/officeart/2009/3/layout/PieProcess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tr-TR"/>
        </a:p>
      </dgm:t>
    </dgm:pt>
    <dgm:pt modelId="{4A6BC9B3-38FB-4C2A-9E95-F327E37B4FFD}">
      <dgm:prSet custT="1"/>
      <dgm:spPr/>
      <dgm:t>
        <a:bodyPr/>
        <a:lstStyle/>
        <a:p>
          <a:pPr rtl="0"/>
          <a:r>
            <a:rPr lang="tr-TR" sz="2000" dirty="0" smtClean="0">
              <a:latin typeface="Comic Sans MS" panose="030F0702030302020204" pitchFamily="66" charset="0"/>
            </a:rPr>
            <a:t>Projenin seçilmesi</a:t>
          </a:r>
          <a:endParaRPr lang="tr-TR" sz="2000" dirty="0">
            <a:latin typeface="Comic Sans MS" panose="030F0702030302020204" pitchFamily="66" charset="0"/>
          </a:endParaRPr>
        </a:p>
      </dgm:t>
    </dgm:pt>
    <dgm:pt modelId="{D0CE36FD-8FA8-41FD-A9CA-11380D7C2967}" type="parTrans" cxnId="{CEB04E46-BD96-43CD-8089-869F384EE382}">
      <dgm:prSet/>
      <dgm:spPr/>
      <dgm:t>
        <a:bodyPr/>
        <a:lstStyle/>
        <a:p>
          <a:endParaRPr lang="tr-TR"/>
        </a:p>
      </dgm:t>
    </dgm:pt>
    <dgm:pt modelId="{ED7E60F3-9545-450A-986E-B48247E8B550}" type="sibTrans" cxnId="{CEB04E46-BD96-43CD-8089-869F384EE382}">
      <dgm:prSet/>
      <dgm:spPr/>
      <dgm:t>
        <a:bodyPr/>
        <a:lstStyle/>
        <a:p>
          <a:endParaRPr lang="tr-TR"/>
        </a:p>
      </dgm:t>
    </dgm:pt>
    <dgm:pt modelId="{D43DB542-10BD-4856-9633-F6F2558BA05B}">
      <dgm:prSet custT="1"/>
      <dgm:spPr/>
      <dgm:t>
        <a:bodyPr/>
        <a:lstStyle/>
        <a:p>
          <a:pPr rtl="0"/>
          <a:r>
            <a:rPr lang="tr-TR" sz="2000" dirty="0" smtClean="0">
              <a:latin typeface="Comic Sans MS" panose="030F0702030302020204" pitchFamily="66" charset="0"/>
            </a:rPr>
            <a:t>Projenin planlanması</a:t>
          </a:r>
          <a:endParaRPr lang="tr-TR" sz="2000" dirty="0">
            <a:latin typeface="Comic Sans MS" panose="030F0702030302020204" pitchFamily="66" charset="0"/>
          </a:endParaRPr>
        </a:p>
      </dgm:t>
    </dgm:pt>
    <dgm:pt modelId="{3928E8B9-5297-4C91-8A4D-516376B14095}" type="parTrans" cxnId="{E8738523-1816-43E3-AB19-B156E61781E4}">
      <dgm:prSet/>
      <dgm:spPr/>
      <dgm:t>
        <a:bodyPr/>
        <a:lstStyle/>
        <a:p>
          <a:endParaRPr lang="tr-TR"/>
        </a:p>
      </dgm:t>
    </dgm:pt>
    <dgm:pt modelId="{43E39F75-1B22-47B8-A434-28FD7FA6D69A}" type="sibTrans" cxnId="{E8738523-1816-43E3-AB19-B156E61781E4}">
      <dgm:prSet/>
      <dgm:spPr/>
      <dgm:t>
        <a:bodyPr/>
        <a:lstStyle/>
        <a:p>
          <a:endParaRPr lang="tr-TR"/>
        </a:p>
      </dgm:t>
    </dgm:pt>
    <dgm:pt modelId="{BE2D2AB1-A983-4CB6-804B-71EA7D6B95EE}">
      <dgm:prSet custT="1"/>
      <dgm:spPr/>
      <dgm:t>
        <a:bodyPr/>
        <a:lstStyle/>
        <a:p>
          <a:pPr rtl="0"/>
          <a:r>
            <a:rPr lang="tr-TR" sz="2000" dirty="0" smtClean="0">
              <a:latin typeface="Comic Sans MS" panose="030F0702030302020204" pitchFamily="66" charset="0"/>
            </a:rPr>
            <a:t>Proje ile ilgili araştırmanın yapılması</a:t>
          </a:r>
          <a:endParaRPr lang="tr-TR" sz="2000" dirty="0">
            <a:latin typeface="Comic Sans MS" panose="030F0702030302020204" pitchFamily="66" charset="0"/>
          </a:endParaRPr>
        </a:p>
      </dgm:t>
    </dgm:pt>
    <dgm:pt modelId="{40335F2B-8D5E-4DBC-9C80-BFC779CCDC51}" type="parTrans" cxnId="{59AA4E6F-9928-4920-8B74-4D79F81C77B6}">
      <dgm:prSet/>
      <dgm:spPr/>
      <dgm:t>
        <a:bodyPr/>
        <a:lstStyle/>
        <a:p>
          <a:endParaRPr lang="tr-TR"/>
        </a:p>
      </dgm:t>
    </dgm:pt>
    <dgm:pt modelId="{7B1DD2E5-821D-47F4-9A77-45E41C6AA455}" type="sibTrans" cxnId="{59AA4E6F-9928-4920-8B74-4D79F81C77B6}">
      <dgm:prSet/>
      <dgm:spPr/>
      <dgm:t>
        <a:bodyPr/>
        <a:lstStyle/>
        <a:p>
          <a:endParaRPr lang="tr-TR"/>
        </a:p>
      </dgm:t>
    </dgm:pt>
    <dgm:pt modelId="{05CB77BF-8FD4-43CC-B59A-093B37711B40}">
      <dgm:prSet custT="1"/>
      <dgm:spPr/>
      <dgm:t>
        <a:bodyPr/>
        <a:lstStyle/>
        <a:p>
          <a:pPr rtl="0"/>
          <a:r>
            <a:rPr lang="tr-TR" sz="2000" dirty="0" smtClean="0">
              <a:latin typeface="Comic Sans MS" panose="030F0702030302020204" pitchFamily="66" charset="0"/>
            </a:rPr>
            <a:t>Öğrencilerin yönlendirilmesi</a:t>
          </a:r>
          <a:endParaRPr lang="tr-TR" sz="2000" dirty="0">
            <a:latin typeface="Comic Sans MS" panose="030F0702030302020204" pitchFamily="66" charset="0"/>
          </a:endParaRPr>
        </a:p>
      </dgm:t>
    </dgm:pt>
    <dgm:pt modelId="{78496523-5A70-41FC-BFEF-FCABEE545E0A}" type="parTrans" cxnId="{885DD5EC-C8A1-4AD6-8684-8E8AA54352EB}">
      <dgm:prSet/>
      <dgm:spPr/>
      <dgm:t>
        <a:bodyPr/>
        <a:lstStyle/>
        <a:p>
          <a:endParaRPr lang="tr-TR"/>
        </a:p>
      </dgm:t>
    </dgm:pt>
    <dgm:pt modelId="{040A1E85-678C-42B5-BD5A-3C0DDB904232}" type="sibTrans" cxnId="{885DD5EC-C8A1-4AD6-8684-8E8AA54352EB}">
      <dgm:prSet/>
      <dgm:spPr/>
      <dgm:t>
        <a:bodyPr/>
        <a:lstStyle/>
        <a:p>
          <a:endParaRPr lang="tr-TR"/>
        </a:p>
      </dgm:t>
    </dgm:pt>
    <dgm:pt modelId="{7EC78F2C-5EC9-4EB8-9E4F-4D6BFE42CA12}">
      <dgm:prSet custT="1"/>
      <dgm:spPr/>
      <dgm:t>
        <a:bodyPr/>
        <a:lstStyle/>
        <a:p>
          <a:pPr rtl="0"/>
          <a:r>
            <a:rPr lang="tr-TR" sz="2000" dirty="0" smtClean="0">
              <a:latin typeface="Comic Sans MS" panose="030F0702030302020204" pitchFamily="66" charset="0"/>
            </a:rPr>
            <a:t>Projenin gerçekleştirilmesi</a:t>
          </a:r>
          <a:endParaRPr lang="tr-TR" sz="2000" dirty="0">
            <a:latin typeface="Comic Sans MS" panose="030F0702030302020204" pitchFamily="66" charset="0"/>
          </a:endParaRPr>
        </a:p>
      </dgm:t>
    </dgm:pt>
    <dgm:pt modelId="{89153E5B-5BE3-4BC0-A488-ABF26258BCB1}" type="parTrans" cxnId="{62E911D1-4163-41A6-AA4B-4FC4CB3C1CC7}">
      <dgm:prSet/>
      <dgm:spPr/>
      <dgm:t>
        <a:bodyPr/>
        <a:lstStyle/>
        <a:p>
          <a:endParaRPr lang="tr-TR"/>
        </a:p>
      </dgm:t>
    </dgm:pt>
    <dgm:pt modelId="{4E8CD42B-D196-4ACA-A17D-C2C6B0CCAC5B}" type="sibTrans" cxnId="{62E911D1-4163-41A6-AA4B-4FC4CB3C1CC7}">
      <dgm:prSet/>
      <dgm:spPr/>
      <dgm:t>
        <a:bodyPr/>
        <a:lstStyle/>
        <a:p>
          <a:endParaRPr lang="tr-TR"/>
        </a:p>
      </dgm:t>
    </dgm:pt>
    <dgm:pt modelId="{870B2234-B27A-4D45-8CF8-3AF3C6DE27ED}">
      <dgm:prSet custT="1"/>
      <dgm:spPr/>
      <dgm:t>
        <a:bodyPr/>
        <a:lstStyle/>
        <a:p>
          <a:pPr rtl="0"/>
          <a:r>
            <a:rPr lang="tr-TR" sz="2000" dirty="0" smtClean="0">
              <a:latin typeface="Comic Sans MS" panose="030F0702030302020204" pitchFamily="66" charset="0"/>
            </a:rPr>
            <a:t>Projenin sunumu</a:t>
          </a:r>
          <a:endParaRPr lang="tr-TR" sz="2000" dirty="0">
            <a:latin typeface="Comic Sans MS" panose="030F0702030302020204" pitchFamily="66" charset="0"/>
          </a:endParaRPr>
        </a:p>
      </dgm:t>
    </dgm:pt>
    <dgm:pt modelId="{DDEAB79A-987A-410E-9A1D-50EDFD14F240}" type="parTrans" cxnId="{C728DDC0-4240-4323-9E9D-75983391F8D9}">
      <dgm:prSet/>
      <dgm:spPr/>
      <dgm:t>
        <a:bodyPr/>
        <a:lstStyle/>
        <a:p>
          <a:endParaRPr lang="tr-TR"/>
        </a:p>
      </dgm:t>
    </dgm:pt>
    <dgm:pt modelId="{45FFF259-44A3-4212-8AEB-ED8425ED5F2B}" type="sibTrans" cxnId="{C728DDC0-4240-4323-9E9D-75983391F8D9}">
      <dgm:prSet/>
      <dgm:spPr/>
      <dgm:t>
        <a:bodyPr/>
        <a:lstStyle/>
        <a:p>
          <a:endParaRPr lang="tr-TR"/>
        </a:p>
      </dgm:t>
    </dgm:pt>
    <dgm:pt modelId="{71E692EA-3ECC-4ADC-A9AB-962734AC2D8E}">
      <dgm:prSet custT="1"/>
      <dgm:spPr/>
      <dgm:t>
        <a:bodyPr/>
        <a:lstStyle/>
        <a:p>
          <a:pPr rtl="0"/>
          <a:r>
            <a:rPr lang="tr-TR" sz="2000" dirty="0" smtClean="0">
              <a:latin typeface="Comic Sans MS" panose="030F0702030302020204" pitchFamily="66" charset="0"/>
            </a:rPr>
            <a:t>Projenin değerlendirilmesi</a:t>
          </a:r>
          <a:endParaRPr lang="tr-TR" sz="2000" dirty="0">
            <a:latin typeface="Comic Sans MS" panose="030F0702030302020204" pitchFamily="66" charset="0"/>
          </a:endParaRPr>
        </a:p>
      </dgm:t>
    </dgm:pt>
    <dgm:pt modelId="{52FB16F0-7C24-4D9A-9B0D-80FA13F8C4C6}" type="parTrans" cxnId="{A993B1D9-A431-430E-87CA-F086DA0D3713}">
      <dgm:prSet/>
      <dgm:spPr/>
      <dgm:t>
        <a:bodyPr/>
        <a:lstStyle/>
        <a:p>
          <a:endParaRPr lang="tr-TR"/>
        </a:p>
      </dgm:t>
    </dgm:pt>
    <dgm:pt modelId="{C7C2CB3F-70FF-46A2-911A-B8A44CC194D2}" type="sibTrans" cxnId="{A993B1D9-A431-430E-87CA-F086DA0D3713}">
      <dgm:prSet/>
      <dgm:spPr/>
      <dgm:t>
        <a:bodyPr/>
        <a:lstStyle/>
        <a:p>
          <a:endParaRPr lang="tr-TR"/>
        </a:p>
      </dgm:t>
    </dgm:pt>
    <dgm:pt modelId="{964F50DD-7DAA-477A-A570-14BEBF4C8971}" type="pres">
      <dgm:prSet presAssocID="{E5FABA26-A840-4D92-83A7-C67FF90A0EF1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FA052524-4C3E-4DD3-A624-60F8DF9FDE32}" type="pres">
      <dgm:prSet presAssocID="{4A6BC9B3-38FB-4C2A-9E95-F327E37B4FFD}" presName="ParentComposite" presStyleCnt="0"/>
      <dgm:spPr/>
    </dgm:pt>
    <dgm:pt modelId="{76C94831-C13B-40A0-96C3-99984D851AB4}" type="pres">
      <dgm:prSet presAssocID="{4A6BC9B3-38FB-4C2A-9E95-F327E37B4FFD}" presName="Chord" presStyleLbl="bgShp" presStyleIdx="0" presStyleCnt="7"/>
      <dgm:spPr/>
    </dgm:pt>
    <dgm:pt modelId="{BD4CD355-3F86-45BA-80A5-8D74327EC848}" type="pres">
      <dgm:prSet presAssocID="{4A6BC9B3-38FB-4C2A-9E95-F327E37B4FFD}" presName="Pie" presStyleLbl="alignNode1" presStyleIdx="0" presStyleCnt="7"/>
      <dgm:spPr/>
    </dgm:pt>
    <dgm:pt modelId="{8A22EA38-29B4-4BD6-BF7E-113E4731AC7A}" type="pres">
      <dgm:prSet presAssocID="{4A6BC9B3-38FB-4C2A-9E95-F327E37B4FFD}" presName="Parent" presStyleLbl="revTx" presStyleIdx="0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B1D2849-586F-4ACA-A7AD-7D123F0FAB27}" type="pres">
      <dgm:prSet presAssocID="{D43DB542-10BD-4856-9633-F6F2558BA05B}" presName="ParentComposite" presStyleCnt="0"/>
      <dgm:spPr/>
    </dgm:pt>
    <dgm:pt modelId="{F4FC3DCD-BF0F-447A-870B-617F996D38DE}" type="pres">
      <dgm:prSet presAssocID="{D43DB542-10BD-4856-9633-F6F2558BA05B}" presName="Chord" presStyleLbl="bgShp" presStyleIdx="1" presStyleCnt="7"/>
      <dgm:spPr/>
    </dgm:pt>
    <dgm:pt modelId="{456E5494-56ED-4CE3-A215-18F90F62F5C3}" type="pres">
      <dgm:prSet presAssocID="{D43DB542-10BD-4856-9633-F6F2558BA05B}" presName="Pie" presStyleLbl="alignNode1" presStyleIdx="1" presStyleCnt="7"/>
      <dgm:spPr/>
    </dgm:pt>
    <dgm:pt modelId="{5B95094A-CC2E-4C6D-85C3-6C6C118032AE}" type="pres">
      <dgm:prSet presAssocID="{D43DB542-10BD-4856-9633-F6F2558BA05B}" presName="Parent" presStyleLbl="revTx" presStyleIdx="1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0E778C7-64B5-4211-9835-7F92FED0047E}" type="pres">
      <dgm:prSet presAssocID="{BE2D2AB1-A983-4CB6-804B-71EA7D6B95EE}" presName="ParentComposite" presStyleCnt="0"/>
      <dgm:spPr/>
    </dgm:pt>
    <dgm:pt modelId="{D4F07812-D146-4DB6-9A2D-984D345D3B18}" type="pres">
      <dgm:prSet presAssocID="{BE2D2AB1-A983-4CB6-804B-71EA7D6B95EE}" presName="Chord" presStyleLbl="bgShp" presStyleIdx="2" presStyleCnt="7"/>
      <dgm:spPr/>
    </dgm:pt>
    <dgm:pt modelId="{F961CE68-2284-46C4-BC8A-D1F0657D6FBF}" type="pres">
      <dgm:prSet presAssocID="{BE2D2AB1-A983-4CB6-804B-71EA7D6B95EE}" presName="Pie" presStyleLbl="alignNode1" presStyleIdx="2" presStyleCnt="7"/>
      <dgm:spPr/>
    </dgm:pt>
    <dgm:pt modelId="{936F893A-D14E-4F87-B71D-4A7E85C1ED08}" type="pres">
      <dgm:prSet presAssocID="{BE2D2AB1-A983-4CB6-804B-71EA7D6B95EE}" presName="Parent" presStyleLbl="revTx" presStyleIdx="2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FB959C3-BDA4-4896-8B22-765527623307}" type="pres">
      <dgm:prSet presAssocID="{05CB77BF-8FD4-43CC-B59A-093B37711B40}" presName="ParentComposite" presStyleCnt="0"/>
      <dgm:spPr/>
    </dgm:pt>
    <dgm:pt modelId="{FD06D220-8194-4F83-88E6-647DFDCCD604}" type="pres">
      <dgm:prSet presAssocID="{05CB77BF-8FD4-43CC-B59A-093B37711B40}" presName="Chord" presStyleLbl="bgShp" presStyleIdx="3" presStyleCnt="7"/>
      <dgm:spPr/>
    </dgm:pt>
    <dgm:pt modelId="{17D99DF7-8008-4C65-B913-13E647825BFD}" type="pres">
      <dgm:prSet presAssocID="{05CB77BF-8FD4-43CC-B59A-093B37711B40}" presName="Pie" presStyleLbl="alignNode1" presStyleIdx="3" presStyleCnt="7"/>
      <dgm:spPr/>
    </dgm:pt>
    <dgm:pt modelId="{006AB166-4FAE-45CE-90B2-4510671AC585}" type="pres">
      <dgm:prSet presAssocID="{05CB77BF-8FD4-43CC-B59A-093B37711B40}" presName="Parent" presStyleLbl="revTx" presStyleIdx="3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F9B86E9-594D-4A45-912C-1483CA090757}" type="pres">
      <dgm:prSet presAssocID="{7EC78F2C-5EC9-4EB8-9E4F-4D6BFE42CA12}" presName="ParentComposite" presStyleCnt="0"/>
      <dgm:spPr/>
    </dgm:pt>
    <dgm:pt modelId="{DFA3B4CC-C96A-466F-A85B-55FDDF0D0A77}" type="pres">
      <dgm:prSet presAssocID="{7EC78F2C-5EC9-4EB8-9E4F-4D6BFE42CA12}" presName="Chord" presStyleLbl="bgShp" presStyleIdx="4" presStyleCnt="7"/>
      <dgm:spPr/>
    </dgm:pt>
    <dgm:pt modelId="{B5C2B1C5-0B3A-4253-9DD4-EA14CED7E876}" type="pres">
      <dgm:prSet presAssocID="{7EC78F2C-5EC9-4EB8-9E4F-4D6BFE42CA12}" presName="Pie" presStyleLbl="alignNode1" presStyleIdx="4" presStyleCnt="7"/>
      <dgm:spPr/>
    </dgm:pt>
    <dgm:pt modelId="{CA76B942-6DFF-4870-A896-38790F8FAF5B}" type="pres">
      <dgm:prSet presAssocID="{7EC78F2C-5EC9-4EB8-9E4F-4D6BFE42CA12}" presName="Parent" presStyleLbl="revTx" presStyleIdx="4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F0E2945-357D-40AE-8195-7233F3872792}" type="pres">
      <dgm:prSet presAssocID="{870B2234-B27A-4D45-8CF8-3AF3C6DE27ED}" presName="ParentComposite" presStyleCnt="0"/>
      <dgm:spPr/>
    </dgm:pt>
    <dgm:pt modelId="{A4313DAE-4FFE-428A-88FD-8F461FED33DE}" type="pres">
      <dgm:prSet presAssocID="{870B2234-B27A-4D45-8CF8-3AF3C6DE27ED}" presName="Chord" presStyleLbl="bgShp" presStyleIdx="5" presStyleCnt="7"/>
      <dgm:spPr/>
    </dgm:pt>
    <dgm:pt modelId="{A71DE1A4-2CA5-4533-8561-61F3D9A4BE9A}" type="pres">
      <dgm:prSet presAssocID="{870B2234-B27A-4D45-8CF8-3AF3C6DE27ED}" presName="Pie" presStyleLbl="alignNode1" presStyleIdx="5" presStyleCnt="7"/>
      <dgm:spPr/>
    </dgm:pt>
    <dgm:pt modelId="{10D59A05-5A05-4CD5-8B9D-563DFE85AC3D}" type="pres">
      <dgm:prSet presAssocID="{870B2234-B27A-4D45-8CF8-3AF3C6DE27ED}" presName="Parent" presStyleLbl="revTx" presStyleIdx="5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08D71C5-8A37-464F-883E-A50B5523D27E}" type="pres">
      <dgm:prSet presAssocID="{71E692EA-3ECC-4ADC-A9AB-962734AC2D8E}" presName="ParentComposite" presStyleCnt="0"/>
      <dgm:spPr/>
    </dgm:pt>
    <dgm:pt modelId="{EC28EAF4-02B3-4504-AA82-B154F20943AB}" type="pres">
      <dgm:prSet presAssocID="{71E692EA-3ECC-4ADC-A9AB-962734AC2D8E}" presName="Chord" presStyleLbl="bgShp" presStyleIdx="6" presStyleCnt="7"/>
      <dgm:spPr/>
    </dgm:pt>
    <dgm:pt modelId="{671F3374-195D-480D-896F-6CFAE93F66FF}" type="pres">
      <dgm:prSet presAssocID="{71E692EA-3ECC-4ADC-A9AB-962734AC2D8E}" presName="Pie" presStyleLbl="alignNode1" presStyleIdx="6" presStyleCnt="7"/>
      <dgm:spPr/>
    </dgm:pt>
    <dgm:pt modelId="{7DFF4415-A284-43B9-9C7A-005B2FE6DDF5}" type="pres">
      <dgm:prSet presAssocID="{71E692EA-3ECC-4ADC-A9AB-962734AC2D8E}" presName="Parent" presStyleLbl="revTx" presStyleIdx="6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6FC50F1-26B9-48C9-A0A3-1A95130D0265}" type="presOf" srcId="{D43DB542-10BD-4856-9633-F6F2558BA05B}" destId="{5B95094A-CC2E-4C6D-85C3-6C6C118032AE}" srcOrd="0" destOrd="0" presId="urn:microsoft.com/office/officeart/2009/3/layout/PieProcess"/>
    <dgm:cxn modelId="{C728DDC0-4240-4323-9E9D-75983391F8D9}" srcId="{E5FABA26-A840-4D92-83A7-C67FF90A0EF1}" destId="{870B2234-B27A-4D45-8CF8-3AF3C6DE27ED}" srcOrd="5" destOrd="0" parTransId="{DDEAB79A-987A-410E-9A1D-50EDFD14F240}" sibTransId="{45FFF259-44A3-4212-8AEB-ED8425ED5F2B}"/>
    <dgm:cxn modelId="{2A621E04-2CF2-45F3-A32B-39D1C232CB9F}" type="presOf" srcId="{71E692EA-3ECC-4ADC-A9AB-962734AC2D8E}" destId="{7DFF4415-A284-43B9-9C7A-005B2FE6DDF5}" srcOrd="0" destOrd="0" presId="urn:microsoft.com/office/officeart/2009/3/layout/PieProcess"/>
    <dgm:cxn modelId="{A993B1D9-A431-430E-87CA-F086DA0D3713}" srcId="{E5FABA26-A840-4D92-83A7-C67FF90A0EF1}" destId="{71E692EA-3ECC-4ADC-A9AB-962734AC2D8E}" srcOrd="6" destOrd="0" parTransId="{52FB16F0-7C24-4D9A-9B0D-80FA13F8C4C6}" sibTransId="{C7C2CB3F-70FF-46A2-911A-B8A44CC194D2}"/>
    <dgm:cxn modelId="{62E911D1-4163-41A6-AA4B-4FC4CB3C1CC7}" srcId="{E5FABA26-A840-4D92-83A7-C67FF90A0EF1}" destId="{7EC78F2C-5EC9-4EB8-9E4F-4D6BFE42CA12}" srcOrd="4" destOrd="0" parTransId="{89153E5B-5BE3-4BC0-A488-ABF26258BCB1}" sibTransId="{4E8CD42B-D196-4ACA-A17D-C2C6B0CCAC5B}"/>
    <dgm:cxn modelId="{B850DACF-E2BF-430A-A89A-C747013B364B}" type="presOf" srcId="{E5FABA26-A840-4D92-83A7-C67FF90A0EF1}" destId="{964F50DD-7DAA-477A-A570-14BEBF4C8971}" srcOrd="0" destOrd="0" presId="urn:microsoft.com/office/officeart/2009/3/layout/PieProcess"/>
    <dgm:cxn modelId="{C322F079-CEB6-45BC-BEC7-792A69CA3E6D}" type="presOf" srcId="{4A6BC9B3-38FB-4C2A-9E95-F327E37B4FFD}" destId="{8A22EA38-29B4-4BD6-BF7E-113E4731AC7A}" srcOrd="0" destOrd="0" presId="urn:microsoft.com/office/officeart/2009/3/layout/PieProcess"/>
    <dgm:cxn modelId="{59AA4E6F-9928-4920-8B74-4D79F81C77B6}" srcId="{E5FABA26-A840-4D92-83A7-C67FF90A0EF1}" destId="{BE2D2AB1-A983-4CB6-804B-71EA7D6B95EE}" srcOrd="2" destOrd="0" parTransId="{40335F2B-8D5E-4DBC-9C80-BFC779CCDC51}" sibTransId="{7B1DD2E5-821D-47F4-9A77-45E41C6AA455}"/>
    <dgm:cxn modelId="{CEB04E46-BD96-43CD-8089-869F384EE382}" srcId="{E5FABA26-A840-4D92-83A7-C67FF90A0EF1}" destId="{4A6BC9B3-38FB-4C2A-9E95-F327E37B4FFD}" srcOrd="0" destOrd="0" parTransId="{D0CE36FD-8FA8-41FD-A9CA-11380D7C2967}" sibTransId="{ED7E60F3-9545-450A-986E-B48247E8B550}"/>
    <dgm:cxn modelId="{E8738523-1816-43E3-AB19-B156E61781E4}" srcId="{E5FABA26-A840-4D92-83A7-C67FF90A0EF1}" destId="{D43DB542-10BD-4856-9633-F6F2558BA05B}" srcOrd="1" destOrd="0" parTransId="{3928E8B9-5297-4C91-8A4D-516376B14095}" sibTransId="{43E39F75-1B22-47B8-A434-28FD7FA6D69A}"/>
    <dgm:cxn modelId="{077F1D97-C0BF-4825-AB73-EC67ACF2B234}" type="presOf" srcId="{BE2D2AB1-A983-4CB6-804B-71EA7D6B95EE}" destId="{936F893A-D14E-4F87-B71D-4A7E85C1ED08}" srcOrd="0" destOrd="0" presId="urn:microsoft.com/office/officeart/2009/3/layout/PieProcess"/>
    <dgm:cxn modelId="{2FC20B8A-F629-4FD1-A9F1-363FF18D4C18}" type="presOf" srcId="{870B2234-B27A-4D45-8CF8-3AF3C6DE27ED}" destId="{10D59A05-5A05-4CD5-8B9D-563DFE85AC3D}" srcOrd="0" destOrd="0" presId="urn:microsoft.com/office/officeart/2009/3/layout/PieProcess"/>
    <dgm:cxn modelId="{885DD5EC-C8A1-4AD6-8684-8E8AA54352EB}" srcId="{E5FABA26-A840-4D92-83A7-C67FF90A0EF1}" destId="{05CB77BF-8FD4-43CC-B59A-093B37711B40}" srcOrd="3" destOrd="0" parTransId="{78496523-5A70-41FC-BFEF-FCABEE545E0A}" sibTransId="{040A1E85-678C-42B5-BD5A-3C0DDB904232}"/>
    <dgm:cxn modelId="{F26A2D3A-3F3B-4B7F-B52B-581C3DBD95E2}" type="presOf" srcId="{05CB77BF-8FD4-43CC-B59A-093B37711B40}" destId="{006AB166-4FAE-45CE-90B2-4510671AC585}" srcOrd="0" destOrd="0" presId="urn:microsoft.com/office/officeart/2009/3/layout/PieProcess"/>
    <dgm:cxn modelId="{CC385A1B-3F67-4B32-972B-0D3DFA795D98}" type="presOf" srcId="{7EC78F2C-5EC9-4EB8-9E4F-4D6BFE42CA12}" destId="{CA76B942-6DFF-4870-A896-38790F8FAF5B}" srcOrd="0" destOrd="0" presId="urn:microsoft.com/office/officeart/2009/3/layout/PieProcess"/>
    <dgm:cxn modelId="{21BB568B-B3A3-4A80-BEDA-7ECE576BDB51}" type="presParOf" srcId="{964F50DD-7DAA-477A-A570-14BEBF4C8971}" destId="{FA052524-4C3E-4DD3-A624-60F8DF9FDE32}" srcOrd="0" destOrd="0" presId="urn:microsoft.com/office/officeart/2009/3/layout/PieProcess"/>
    <dgm:cxn modelId="{F4EFF5C3-54AA-43DA-9F5F-3CE7064C8EB9}" type="presParOf" srcId="{FA052524-4C3E-4DD3-A624-60F8DF9FDE32}" destId="{76C94831-C13B-40A0-96C3-99984D851AB4}" srcOrd="0" destOrd="0" presId="urn:microsoft.com/office/officeart/2009/3/layout/PieProcess"/>
    <dgm:cxn modelId="{01E3A931-57EC-45F8-B994-618388663C74}" type="presParOf" srcId="{FA052524-4C3E-4DD3-A624-60F8DF9FDE32}" destId="{BD4CD355-3F86-45BA-80A5-8D74327EC848}" srcOrd="1" destOrd="0" presId="urn:microsoft.com/office/officeart/2009/3/layout/PieProcess"/>
    <dgm:cxn modelId="{A7F5B63D-F4EC-4CD8-BC78-C268652103FB}" type="presParOf" srcId="{FA052524-4C3E-4DD3-A624-60F8DF9FDE32}" destId="{8A22EA38-29B4-4BD6-BF7E-113E4731AC7A}" srcOrd="2" destOrd="0" presId="urn:microsoft.com/office/officeart/2009/3/layout/PieProcess"/>
    <dgm:cxn modelId="{BDBFFF05-3DCC-4375-AAC0-A3A0D7BA86A6}" type="presParOf" srcId="{964F50DD-7DAA-477A-A570-14BEBF4C8971}" destId="{8B1D2849-586F-4ACA-A7AD-7D123F0FAB27}" srcOrd="1" destOrd="0" presId="urn:microsoft.com/office/officeart/2009/3/layout/PieProcess"/>
    <dgm:cxn modelId="{D3B01A89-3473-46A9-9679-553CD5E6C6AE}" type="presParOf" srcId="{8B1D2849-586F-4ACA-A7AD-7D123F0FAB27}" destId="{F4FC3DCD-BF0F-447A-870B-617F996D38DE}" srcOrd="0" destOrd="0" presId="urn:microsoft.com/office/officeart/2009/3/layout/PieProcess"/>
    <dgm:cxn modelId="{4C901F52-86C3-457F-8CF5-9592F1337028}" type="presParOf" srcId="{8B1D2849-586F-4ACA-A7AD-7D123F0FAB27}" destId="{456E5494-56ED-4CE3-A215-18F90F62F5C3}" srcOrd="1" destOrd="0" presId="urn:microsoft.com/office/officeart/2009/3/layout/PieProcess"/>
    <dgm:cxn modelId="{AFBBB18F-3399-4DEE-B2D8-F162B9379823}" type="presParOf" srcId="{8B1D2849-586F-4ACA-A7AD-7D123F0FAB27}" destId="{5B95094A-CC2E-4C6D-85C3-6C6C118032AE}" srcOrd="2" destOrd="0" presId="urn:microsoft.com/office/officeart/2009/3/layout/PieProcess"/>
    <dgm:cxn modelId="{D10976A8-74B8-427A-8B66-573BF7465744}" type="presParOf" srcId="{964F50DD-7DAA-477A-A570-14BEBF4C8971}" destId="{E0E778C7-64B5-4211-9835-7F92FED0047E}" srcOrd="2" destOrd="0" presId="urn:microsoft.com/office/officeart/2009/3/layout/PieProcess"/>
    <dgm:cxn modelId="{DCC78C9E-91E3-43B9-B15B-0E2C211A5D21}" type="presParOf" srcId="{E0E778C7-64B5-4211-9835-7F92FED0047E}" destId="{D4F07812-D146-4DB6-9A2D-984D345D3B18}" srcOrd="0" destOrd="0" presId="urn:microsoft.com/office/officeart/2009/3/layout/PieProcess"/>
    <dgm:cxn modelId="{7F78B020-0C53-4DE2-9C58-59C464B76218}" type="presParOf" srcId="{E0E778C7-64B5-4211-9835-7F92FED0047E}" destId="{F961CE68-2284-46C4-BC8A-D1F0657D6FBF}" srcOrd="1" destOrd="0" presId="urn:microsoft.com/office/officeart/2009/3/layout/PieProcess"/>
    <dgm:cxn modelId="{9D0E0E02-7DBD-447A-8CCB-8150E8FF27B3}" type="presParOf" srcId="{E0E778C7-64B5-4211-9835-7F92FED0047E}" destId="{936F893A-D14E-4F87-B71D-4A7E85C1ED08}" srcOrd="2" destOrd="0" presId="urn:microsoft.com/office/officeart/2009/3/layout/PieProcess"/>
    <dgm:cxn modelId="{EAA74DF0-80F1-4BCB-9893-DCE06369A09A}" type="presParOf" srcId="{964F50DD-7DAA-477A-A570-14BEBF4C8971}" destId="{6FB959C3-BDA4-4896-8B22-765527623307}" srcOrd="3" destOrd="0" presId="urn:microsoft.com/office/officeart/2009/3/layout/PieProcess"/>
    <dgm:cxn modelId="{B139F4BD-3908-43CF-BD1C-63C663EA4E13}" type="presParOf" srcId="{6FB959C3-BDA4-4896-8B22-765527623307}" destId="{FD06D220-8194-4F83-88E6-647DFDCCD604}" srcOrd="0" destOrd="0" presId="urn:microsoft.com/office/officeart/2009/3/layout/PieProcess"/>
    <dgm:cxn modelId="{F912E6DB-4160-4686-833A-011198E69D6B}" type="presParOf" srcId="{6FB959C3-BDA4-4896-8B22-765527623307}" destId="{17D99DF7-8008-4C65-B913-13E647825BFD}" srcOrd="1" destOrd="0" presId="urn:microsoft.com/office/officeart/2009/3/layout/PieProcess"/>
    <dgm:cxn modelId="{FC09C11B-4B26-4E2F-8579-80E621ED53ED}" type="presParOf" srcId="{6FB959C3-BDA4-4896-8B22-765527623307}" destId="{006AB166-4FAE-45CE-90B2-4510671AC585}" srcOrd="2" destOrd="0" presId="urn:microsoft.com/office/officeart/2009/3/layout/PieProcess"/>
    <dgm:cxn modelId="{8DEEB3F3-C621-4C9B-AF5A-CB33FD92C07E}" type="presParOf" srcId="{964F50DD-7DAA-477A-A570-14BEBF4C8971}" destId="{FF9B86E9-594D-4A45-912C-1483CA090757}" srcOrd="4" destOrd="0" presId="urn:microsoft.com/office/officeart/2009/3/layout/PieProcess"/>
    <dgm:cxn modelId="{4453B202-91AD-49DA-8D79-5FB791286D9F}" type="presParOf" srcId="{FF9B86E9-594D-4A45-912C-1483CA090757}" destId="{DFA3B4CC-C96A-466F-A85B-55FDDF0D0A77}" srcOrd="0" destOrd="0" presId="urn:microsoft.com/office/officeart/2009/3/layout/PieProcess"/>
    <dgm:cxn modelId="{33ED5823-E765-4851-96D1-1441DDDEAF6E}" type="presParOf" srcId="{FF9B86E9-594D-4A45-912C-1483CA090757}" destId="{B5C2B1C5-0B3A-4253-9DD4-EA14CED7E876}" srcOrd="1" destOrd="0" presId="urn:microsoft.com/office/officeart/2009/3/layout/PieProcess"/>
    <dgm:cxn modelId="{0DBE013D-141E-4254-B8CF-3B53853B3632}" type="presParOf" srcId="{FF9B86E9-594D-4A45-912C-1483CA090757}" destId="{CA76B942-6DFF-4870-A896-38790F8FAF5B}" srcOrd="2" destOrd="0" presId="urn:microsoft.com/office/officeart/2009/3/layout/PieProcess"/>
    <dgm:cxn modelId="{AB6E673B-8E3D-4769-9CC9-C21BF352F0D7}" type="presParOf" srcId="{964F50DD-7DAA-477A-A570-14BEBF4C8971}" destId="{EF0E2945-357D-40AE-8195-7233F3872792}" srcOrd="5" destOrd="0" presId="urn:microsoft.com/office/officeart/2009/3/layout/PieProcess"/>
    <dgm:cxn modelId="{6F5AA3DA-45C9-46A6-BA40-5ADACEF79ACB}" type="presParOf" srcId="{EF0E2945-357D-40AE-8195-7233F3872792}" destId="{A4313DAE-4FFE-428A-88FD-8F461FED33DE}" srcOrd="0" destOrd="0" presId="urn:microsoft.com/office/officeart/2009/3/layout/PieProcess"/>
    <dgm:cxn modelId="{8BF0E279-844D-47A9-B7FF-8744B5C07568}" type="presParOf" srcId="{EF0E2945-357D-40AE-8195-7233F3872792}" destId="{A71DE1A4-2CA5-4533-8561-61F3D9A4BE9A}" srcOrd="1" destOrd="0" presId="urn:microsoft.com/office/officeart/2009/3/layout/PieProcess"/>
    <dgm:cxn modelId="{44A846E8-51D9-42E2-BB31-9722D1C52627}" type="presParOf" srcId="{EF0E2945-357D-40AE-8195-7233F3872792}" destId="{10D59A05-5A05-4CD5-8B9D-563DFE85AC3D}" srcOrd="2" destOrd="0" presId="urn:microsoft.com/office/officeart/2009/3/layout/PieProcess"/>
    <dgm:cxn modelId="{6D9F86DA-F71C-450D-8E99-F30E224B4D33}" type="presParOf" srcId="{964F50DD-7DAA-477A-A570-14BEBF4C8971}" destId="{B08D71C5-8A37-464F-883E-A50B5523D27E}" srcOrd="6" destOrd="0" presId="urn:microsoft.com/office/officeart/2009/3/layout/PieProcess"/>
    <dgm:cxn modelId="{4DFCB6D0-8F11-4353-9C51-1B640B465CBC}" type="presParOf" srcId="{B08D71C5-8A37-464F-883E-A50B5523D27E}" destId="{EC28EAF4-02B3-4504-AA82-B154F20943AB}" srcOrd="0" destOrd="0" presId="urn:microsoft.com/office/officeart/2009/3/layout/PieProcess"/>
    <dgm:cxn modelId="{A482C850-CC60-429E-97B0-C76FA98B0F43}" type="presParOf" srcId="{B08D71C5-8A37-464F-883E-A50B5523D27E}" destId="{671F3374-195D-480D-896F-6CFAE93F66FF}" srcOrd="1" destOrd="0" presId="urn:microsoft.com/office/officeart/2009/3/layout/PieProcess"/>
    <dgm:cxn modelId="{45C6365E-DCB2-4B76-B4A5-0373ACE4A8B8}" type="presParOf" srcId="{B08D71C5-8A37-464F-883E-A50B5523D27E}" destId="{7DFF4415-A284-43B9-9C7A-005B2FE6DDF5}" srcOrd="2" destOrd="0" presId="urn:microsoft.com/office/officeart/2009/3/layout/Pie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CF187FC7-F7BE-4A1F-96C0-5279D181AA45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tr-TR"/>
        </a:p>
      </dgm:t>
    </dgm:pt>
    <dgm:pt modelId="{A5E40A98-0289-40C4-BA67-378A3ACCF1EB}">
      <dgm:prSet custT="1"/>
      <dgm:spPr/>
      <dgm:t>
        <a:bodyPr/>
        <a:lstStyle/>
        <a:p>
          <a:pPr algn="ctr" rtl="0"/>
          <a:r>
            <a:rPr lang="tr-TR" sz="3600" dirty="0" smtClean="0">
              <a:latin typeface="Comic Sans MS" panose="030F0702030302020204" pitchFamily="66" charset="0"/>
            </a:rPr>
            <a:t>Yararları </a:t>
          </a:r>
          <a:endParaRPr lang="tr-TR" sz="2000" dirty="0">
            <a:latin typeface="Comic Sans MS" panose="030F0702030302020204" pitchFamily="66" charset="0"/>
          </a:endParaRPr>
        </a:p>
      </dgm:t>
    </dgm:pt>
    <dgm:pt modelId="{EF16D2CC-C3B5-46C1-8A70-257D91B91FD1}" type="parTrans" cxnId="{5ABD2EFD-7DAA-4481-8BA5-49C8148DC0CD}">
      <dgm:prSet/>
      <dgm:spPr/>
      <dgm:t>
        <a:bodyPr/>
        <a:lstStyle/>
        <a:p>
          <a:endParaRPr lang="tr-TR"/>
        </a:p>
      </dgm:t>
    </dgm:pt>
    <dgm:pt modelId="{E677E5FD-3281-450B-B748-C40F645B67FC}" type="sibTrans" cxnId="{5ABD2EFD-7DAA-4481-8BA5-49C8148DC0CD}">
      <dgm:prSet/>
      <dgm:spPr/>
      <dgm:t>
        <a:bodyPr/>
        <a:lstStyle/>
        <a:p>
          <a:endParaRPr lang="tr-TR"/>
        </a:p>
      </dgm:t>
    </dgm:pt>
    <dgm:pt modelId="{2A9B2B75-DE30-4D27-B889-BB9B014F651A}" type="pres">
      <dgm:prSet presAssocID="{CF187FC7-F7BE-4A1F-96C0-5279D181AA4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C9608D3-D4D2-4C2B-9F39-7138779E1A47}" type="pres">
      <dgm:prSet presAssocID="{A5E40A98-0289-40C4-BA67-378A3ACCF1EB}" presName="parentText" presStyleLbl="node1" presStyleIdx="0" presStyleCnt="1" custScaleY="17299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ABD2EFD-7DAA-4481-8BA5-49C8148DC0CD}" srcId="{CF187FC7-F7BE-4A1F-96C0-5279D181AA45}" destId="{A5E40A98-0289-40C4-BA67-378A3ACCF1EB}" srcOrd="0" destOrd="0" parTransId="{EF16D2CC-C3B5-46C1-8A70-257D91B91FD1}" sibTransId="{E677E5FD-3281-450B-B748-C40F645B67FC}"/>
    <dgm:cxn modelId="{D8F0285B-4CFA-4275-908A-84F9837AB9BB}" type="presOf" srcId="{A5E40A98-0289-40C4-BA67-378A3ACCF1EB}" destId="{BC9608D3-D4D2-4C2B-9F39-7138779E1A47}" srcOrd="0" destOrd="0" presId="urn:microsoft.com/office/officeart/2005/8/layout/vList2"/>
    <dgm:cxn modelId="{BC70B643-C844-4622-A1CB-F7445C284C2B}" type="presOf" srcId="{CF187FC7-F7BE-4A1F-96C0-5279D181AA45}" destId="{2A9B2B75-DE30-4D27-B889-BB9B014F651A}" srcOrd="0" destOrd="0" presId="urn:microsoft.com/office/officeart/2005/8/layout/vList2"/>
    <dgm:cxn modelId="{ECEAFE51-AD0D-4B98-82EC-3D1B4271EC98}" type="presParOf" srcId="{2A9B2B75-DE30-4D27-B889-BB9B014F651A}" destId="{BC9608D3-D4D2-4C2B-9F39-7138779E1A4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8803429B-0384-4C52-B1E0-CFC20684E72B}" type="doc">
      <dgm:prSet loTypeId="urn:microsoft.com/office/officeart/2005/8/layout/bProcess3" loCatId="process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tr-TR"/>
        </a:p>
      </dgm:t>
    </dgm:pt>
    <dgm:pt modelId="{886C305C-381A-46FF-A81D-8E70507E5AF3}">
      <dgm:prSet custT="1"/>
      <dgm:spPr/>
      <dgm:t>
        <a:bodyPr/>
        <a:lstStyle/>
        <a:p>
          <a:pPr rtl="0"/>
          <a:r>
            <a:rPr lang="tr-TR" sz="2000" dirty="0" smtClean="0"/>
            <a:t>Her öğrenci projesini gerçekleştirirken eski ve yeni bilgileri arasında özgün bağlantılar kurar. Bilgilerini öğrendiği yeni bilgilerle bütünleştirir.</a:t>
          </a:r>
          <a:endParaRPr lang="tr-TR" sz="2000" dirty="0"/>
        </a:p>
      </dgm:t>
    </dgm:pt>
    <dgm:pt modelId="{1E7438B1-E70A-49F3-B2CE-509279D979DA}" type="parTrans" cxnId="{021C83EE-8680-408E-9104-FFEB86D2469D}">
      <dgm:prSet/>
      <dgm:spPr/>
      <dgm:t>
        <a:bodyPr/>
        <a:lstStyle/>
        <a:p>
          <a:endParaRPr lang="tr-TR"/>
        </a:p>
      </dgm:t>
    </dgm:pt>
    <dgm:pt modelId="{DF917F9B-3876-49A6-89A2-4688C9ABD64F}" type="sibTrans" cxnId="{021C83EE-8680-408E-9104-FFEB86D2469D}">
      <dgm:prSet/>
      <dgm:spPr/>
      <dgm:t>
        <a:bodyPr/>
        <a:lstStyle/>
        <a:p>
          <a:endParaRPr lang="tr-TR"/>
        </a:p>
      </dgm:t>
    </dgm:pt>
    <dgm:pt modelId="{D07172E7-4375-46E6-9EEA-96015A0B165A}">
      <dgm:prSet custT="1"/>
      <dgm:spPr/>
      <dgm:t>
        <a:bodyPr/>
        <a:lstStyle/>
        <a:p>
          <a:pPr rtl="0"/>
          <a:r>
            <a:rPr lang="tr-TR" sz="2000" dirty="0" smtClean="0"/>
            <a:t>Öğrenme aktivitelerinde disiplinler arası bağlar kurulur.</a:t>
          </a:r>
          <a:endParaRPr lang="tr-TR" sz="2000" dirty="0"/>
        </a:p>
      </dgm:t>
    </dgm:pt>
    <dgm:pt modelId="{521DB24D-58C8-44B5-97D9-7528E69D1B06}" type="parTrans" cxnId="{E5B2A44C-FEBF-4FA6-B58E-E7A78609D653}">
      <dgm:prSet/>
      <dgm:spPr/>
      <dgm:t>
        <a:bodyPr/>
        <a:lstStyle/>
        <a:p>
          <a:endParaRPr lang="tr-TR"/>
        </a:p>
      </dgm:t>
    </dgm:pt>
    <dgm:pt modelId="{C41EE9DE-6975-497E-8FD7-9B876BAD2C35}" type="sibTrans" cxnId="{E5B2A44C-FEBF-4FA6-B58E-E7A78609D653}">
      <dgm:prSet/>
      <dgm:spPr/>
      <dgm:t>
        <a:bodyPr/>
        <a:lstStyle/>
        <a:p>
          <a:endParaRPr lang="tr-TR"/>
        </a:p>
      </dgm:t>
    </dgm:pt>
    <dgm:pt modelId="{E4FC9CD0-2C35-42D7-B405-5753803BB432}">
      <dgm:prSet/>
      <dgm:spPr/>
      <dgm:t>
        <a:bodyPr/>
        <a:lstStyle/>
        <a:p>
          <a:pPr rtl="0"/>
          <a:r>
            <a:rPr lang="tr-TR" dirty="0" smtClean="0"/>
            <a:t>Grupla çalışma sırasında işbirliğini artırır.</a:t>
          </a:r>
          <a:endParaRPr lang="tr-TR" dirty="0"/>
        </a:p>
      </dgm:t>
    </dgm:pt>
    <dgm:pt modelId="{F0D44824-607B-4F17-BF4F-844B09B4AD01}" type="parTrans" cxnId="{BC02CEA1-E708-4879-A1D2-9274FD9E7922}">
      <dgm:prSet/>
      <dgm:spPr/>
      <dgm:t>
        <a:bodyPr/>
        <a:lstStyle/>
        <a:p>
          <a:endParaRPr lang="tr-TR"/>
        </a:p>
      </dgm:t>
    </dgm:pt>
    <dgm:pt modelId="{FA9B645D-086B-4521-B551-94707CA6D121}" type="sibTrans" cxnId="{BC02CEA1-E708-4879-A1D2-9274FD9E7922}">
      <dgm:prSet/>
      <dgm:spPr/>
      <dgm:t>
        <a:bodyPr/>
        <a:lstStyle/>
        <a:p>
          <a:endParaRPr lang="tr-TR"/>
        </a:p>
      </dgm:t>
    </dgm:pt>
    <dgm:pt modelId="{0F7A48C8-1167-4AA3-9DD1-D2E0C44E853F}">
      <dgm:prSet/>
      <dgm:spPr/>
      <dgm:t>
        <a:bodyPr/>
        <a:lstStyle/>
        <a:p>
          <a:pPr rtl="0"/>
          <a:r>
            <a:rPr lang="tr-TR" dirty="0" smtClean="0"/>
            <a:t>Yaşam boyu öğrenmeyi sağlar.</a:t>
          </a:r>
          <a:endParaRPr lang="tr-TR" dirty="0"/>
        </a:p>
      </dgm:t>
    </dgm:pt>
    <dgm:pt modelId="{D111334C-2FCD-4820-95AB-FE75FF997155}" type="parTrans" cxnId="{6BA70C36-4265-47BC-9A02-C4BB61C0B760}">
      <dgm:prSet/>
      <dgm:spPr/>
      <dgm:t>
        <a:bodyPr/>
        <a:lstStyle/>
        <a:p>
          <a:endParaRPr lang="tr-TR"/>
        </a:p>
      </dgm:t>
    </dgm:pt>
    <dgm:pt modelId="{7DB1EF2E-35CD-47A8-B3BF-79315DB9CE5A}" type="sibTrans" cxnId="{6BA70C36-4265-47BC-9A02-C4BB61C0B760}">
      <dgm:prSet/>
      <dgm:spPr/>
      <dgm:t>
        <a:bodyPr/>
        <a:lstStyle/>
        <a:p>
          <a:endParaRPr lang="tr-TR"/>
        </a:p>
      </dgm:t>
    </dgm:pt>
    <dgm:pt modelId="{F0A1909F-F84C-4465-AABC-F6756A6E855F}">
      <dgm:prSet/>
      <dgm:spPr/>
      <dgm:t>
        <a:bodyPr/>
        <a:lstStyle/>
        <a:p>
          <a:pPr rtl="0"/>
          <a:r>
            <a:rPr lang="tr-TR" smtClean="0"/>
            <a:t>Zekanın farklı boyutlarının kullanımına izin verir.</a:t>
          </a:r>
          <a:endParaRPr lang="tr-TR"/>
        </a:p>
      </dgm:t>
    </dgm:pt>
    <dgm:pt modelId="{763EA110-E78E-41C4-B874-76E014A8894E}" type="parTrans" cxnId="{3BE2BCED-418F-40D6-ABDF-BA56D8D05132}">
      <dgm:prSet/>
      <dgm:spPr/>
      <dgm:t>
        <a:bodyPr/>
        <a:lstStyle/>
        <a:p>
          <a:endParaRPr lang="tr-TR"/>
        </a:p>
      </dgm:t>
    </dgm:pt>
    <dgm:pt modelId="{ACE8AF6F-77A2-48EA-A70C-C529A368A67D}" type="sibTrans" cxnId="{3BE2BCED-418F-40D6-ABDF-BA56D8D05132}">
      <dgm:prSet/>
      <dgm:spPr/>
      <dgm:t>
        <a:bodyPr/>
        <a:lstStyle/>
        <a:p>
          <a:endParaRPr lang="tr-TR"/>
        </a:p>
      </dgm:t>
    </dgm:pt>
    <dgm:pt modelId="{E8B8B679-44CD-47FC-8338-38A24B5A15D4}" type="pres">
      <dgm:prSet presAssocID="{8803429B-0384-4C52-B1E0-CFC20684E72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385D78D-87C3-4345-8AB2-BD66100C90D8}" type="pres">
      <dgm:prSet presAssocID="{886C305C-381A-46FF-A81D-8E70507E5AF3}" presName="node" presStyleLbl="node1" presStyleIdx="0" presStyleCnt="5" custScaleX="20423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33D227F-6EE4-4CEA-B024-89503A8D16DE}" type="pres">
      <dgm:prSet presAssocID="{DF917F9B-3876-49A6-89A2-4688C9ABD64F}" presName="sibTrans" presStyleLbl="sibTrans1D1" presStyleIdx="0" presStyleCnt="4"/>
      <dgm:spPr/>
      <dgm:t>
        <a:bodyPr/>
        <a:lstStyle/>
        <a:p>
          <a:endParaRPr lang="tr-TR"/>
        </a:p>
      </dgm:t>
    </dgm:pt>
    <dgm:pt modelId="{A398BC52-A3CF-4560-A6B8-1D63B177D00E}" type="pres">
      <dgm:prSet presAssocID="{DF917F9B-3876-49A6-89A2-4688C9ABD64F}" presName="connectorText" presStyleLbl="sibTrans1D1" presStyleIdx="0" presStyleCnt="4"/>
      <dgm:spPr/>
      <dgm:t>
        <a:bodyPr/>
        <a:lstStyle/>
        <a:p>
          <a:endParaRPr lang="tr-TR"/>
        </a:p>
      </dgm:t>
    </dgm:pt>
    <dgm:pt modelId="{7AC78729-6D16-4CE9-BFDA-E03783F6267D}" type="pres">
      <dgm:prSet presAssocID="{D07172E7-4375-46E6-9EEA-96015A0B165A}" presName="node" presStyleLbl="node1" presStyleIdx="1" presStyleCnt="5" custScaleX="11912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4A85C33-CA0B-49A7-A372-BDED9BE4BE95}" type="pres">
      <dgm:prSet presAssocID="{C41EE9DE-6975-497E-8FD7-9B876BAD2C35}" presName="sibTrans" presStyleLbl="sibTrans1D1" presStyleIdx="1" presStyleCnt="4"/>
      <dgm:spPr/>
      <dgm:t>
        <a:bodyPr/>
        <a:lstStyle/>
        <a:p>
          <a:endParaRPr lang="tr-TR"/>
        </a:p>
      </dgm:t>
    </dgm:pt>
    <dgm:pt modelId="{E208B019-6AB7-4490-81ED-0D2F95ADF17A}" type="pres">
      <dgm:prSet presAssocID="{C41EE9DE-6975-497E-8FD7-9B876BAD2C35}" presName="connectorText" presStyleLbl="sibTrans1D1" presStyleIdx="1" presStyleCnt="4"/>
      <dgm:spPr/>
      <dgm:t>
        <a:bodyPr/>
        <a:lstStyle/>
        <a:p>
          <a:endParaRPr lang="tr-TR"/>
        </a:p>
      </dgm:t>
    </dgm:pt>
    <dgm:pt modelId="{5D42C658-44BF-4B67-A635-6DC0D2ABB162}" type="pres">
      <dgm:prSet presAssocID="{E4FC9CD0-2C35-42D7-B405-5753803BB43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3FAB752-FB36-42CA-9487-0C998F93B25A}" type="pres">
      <dgm:prSet presAssocID="{FA9B645D-086B-4521-B551-94707CA6D121}" presName="sibTrans" presStyleLbl="sibTrans1D1" presStyleIdx="2" presStyleCnt="4"/>
      <dgm:spPr/>
      <dgm:t>
        <a:bodyPr/>
        <a:lstStyle/>
        <a:p>
          <a:endParaRPr lang="tr-TR"/>
        </a:p>
      </dgm:t>
    </dgm:pt>
    <dgm:pt modelId="{A1426948-3222-47D3-B3B9-97D1BB8222DE}" type="pres">
      <dgm:prSet presAssocID="{FA9B645D-086B-4521-B551-94707CA6D121}" presName="connectorText" presStyleLbl="sibTrans1D1" presStyleIdx="2" presStyleCnt="4"/>
      <dgm:spPr/>
      <dgm:t>
        <a:bodyPr/>
        <a:lstStyle/>
        <a:p>
          <a:endParaRPr lang="tr-TR"/>
        </a:p>
      </dgm:t>
    </dgm:pt>
    <dgm:pt modelId="{F8EBCF38-8C12-468F-A679-F3D370DB04BD}" type="pres">
      <dgm:prSet presAssocID="{0F7A48C8-1167-4AA3-9DD1-D2E0C44E853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4B1C395-56E5-4F25-BFE2-5F4622E83CA9}" type="pres">
      <dgm:prSet presAssocID="{7DB1EF2E-35CD-47A8-B3BF-79315DB9CE5A}" presName="sibTrans" presStyleLbl="sibTrans1D1" presStyleIdx="3" presStyleCnt="4"/>
      <dgm:spPr/>
      <dgm:t>
        <a:bodyPr/>
        <a:lstStyle/>
        <a:p>
          <a:endParaRPr lang="tr-TR"/>
        </a:p>
      </dgm:t>
    </dgm:pt>
    <dgm:pt modelId="{262A508D-7B53-43B9-A3CC-C1C5FA06359D}" type="pres">
      <dgm:prSet presAssocID="{7DB1EF2E-35CD-47A8-B3BF-79315DB9CE5A}" presName="connectorText" presStyleLbl="sibTrans1D1" presStyleIdx="3" presStyleCnt="4"/>
      <dgm:spPr/>
      <dgm:t>
        <a:bodyPr/>
        <a:lstStyle/>
        <a:p>
          <a:endParaRPr lang="tr-TR"/>
        </a:p>
      </dgm:t>
    </dgm:pt>
    <dgm:pt modelId="{A0BF8A61-CE59-4913-94E8-BA10C5A9D37F}" type="pres">
      <dgm:prSet presAssocID="{F0A1909F-F84C-4465-AABC-F6756A6E855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BC962A5-BC93-4680-8E1A-A23AED549FE7}" type="presOf" srcId="{7DB1EF2E-35CD-47A8-B3BF-79315DB9CE5A}" destId="{262A508D-7B53-43B9-A3CC-C1C5FA06359D}" srcOrd="1" destOrd="0" presId="urn:microsoft.com/office/officeart/2005/8/layout/bProcess3"/>
    <dgm:cxn modelId="{71C713EB-258D-4BD2-9A1C-975A119C555C}" type="presOf" srcId="{C41EE9DE-6975-497E-8FD7-9B876BAD2C35}" destId="{E208B019-6AB7-4490-81ED-0D2F95ADF17A}" srcOrd="1" destOrd="0" presId="urn:microsoft.com/office/officeart/2005/8/layout/bProcess3"/>
    <dgm:cxn modelId="{CA00A5BB-838E-4194-8A51-40EB054A8964}" type="presOf" srcId="{FA9B645D-086B-4521-B551-94707CA6D121}" destId="{33FAB752-FB36-42CA-9487-0C998F93B25A}" srcOrd="0" destOrd="0" presId="urn:microsoft.com/office/officeart/2005/8/layout/bProcess3"/>
    <dgm:cxn modelId="{E5B2A44C-FEBF-4FA6-B58E-E7A78609D653}" srcId="{8803429B-0384-4C52-B1E0-CFC20684E72B}" destId="{D07172E7-4375-46E6-9EEA-96015A0B165A}" srcOrd="1" destOrd="0" parTransId="{521DB24D-58C8-44B5-97D9-7528E69D1B06}" sibTransId="{C41EE9DE-6975-497E-8FD7-9B876BAD2C35}"/>
    <dgm:cxn modelId="{FF801A7A-CFD7-4AB9-9B36-F19A99CE5C72}" type="presOf" srcId="{8803429B-0384-4C52-B1E0-CFC20684E72B}" destId="{E8B8B679-44CD-47FC-8338-38A24B5A15D4}" srcOrd="0" destOrd="0" presId="urn:microsoft.com/office/officeart/2005/8/layout/bProcess3"/>
    <dgm:cxn modelId="{809FAFB7-F0B3-4B37-B64C-34BE0FC464CD}" type="presOf" srcId="{DF917F9B-3876-49A6-89A2-4688C9ABD64F}" destId="{A398BC52-A3CF-4560-A6B8-1D63B177D00E}" srcOrd="1" destOrd="0" presId="urn:microsoft.com/office/officeart/2005/8/layout/bProcess3"/>
    <dgm:cxn modelId="{DCC8C951-194E-4F7A-9982-66EB25A5D5F5}" type="presOf" srcId="{E4FC9CD0-2C35-42D7-B405-5753803BB432}" destId="{5D42C658-44BF-4B67-A635-6DC0D2ABB162}" srcOrd="0" destOrd="0" presId="urn:microsoft.com/office/officeart/2005/8/layout/bProcess3"/>
    <dgm:cxn modelId="{24B4988E-13DC-4394-BB1E-5246C421B4EC}" type="presOf" srcId="{7DB1EF2E-35CD-47A8-B3BF-79315DB9CE5A}" destId="{84B1C395-56E5-4F25-BFE2-5F4622E83CA9}" srcOrd="0" destOrd="0" presId="urn:microsoft.com/office/officeart/2005/8/layout/bProcess3"/>
    <dgm:cxn modelId="{6BA70C36-4265-47BC-9A02-C4BB61C0B760}" srcId="{8803429B-0384-4C52-B1E0-CFC20684E72B}" destId="{0F7A48C8-1167-4AA3-9DD1-D2E0C44E853F}" srcOrd="3" destOrd="0" parTransId="{D111334C-2FCD-4820-95AB-FE75FF997155}" sibTransId="{7DB1EF2E-35CD-47A8-B3BF-79315DB9CE5A}"/>
    <dgm:cxn modelId="{C45441AD-5B1E-41F5-A084-D557AB063ED6}" type="presOf" srcId="{D07172E7-4375-46E6-9EEA-96015A0B165A}" destId="{7AC78729-6D16-4CE9-BFDA-E03783F6267D}" srcOrd="0" destOrd="0" presId="urn:microsoft.com/office/officeart/2005/8/layout/bProcess3"/>
    <dgm:cxn modelId="{34CF91C3-1A60-42EE-AAB9-75EF5CD8D25B}" type="presOf" srcId="{886C305C-381A-46FF-A81D-8E70507E5AF3}" destId="{0385D78D-87C3-4345-8AB2-BD66100C90D8}" srcOrd="0" destOrd="0" presId="urn:microsoft.com/office/officeart/2005/8/layout/bProcess3"/>
    <dgm:cxn modelId="{BC02CEA1-E708-4879-A1D2-9274FD9E7922}" srcId="{8803429B-0384-4C52-B1E0-CFC20684E72B}" destId="{E4FC9CD0-2C35-42D7-B405-5753803BB432}" srcOrd="2" destOrd="0" parTransId="{F0D44824-607B-4F17-BF4F-844B09B4AD01}" sibTransId="{FA9B645D-086B-4521-B551-94707CA6D121}"/>
    <dgm:cxn modelId="{5BAA20D7-2E84-4DDB-8BE6-9E9890295A96}" type="presOf" srcId="{0F7A48C8-1167-4AA3-9DD1-D2E0C44E853F}" destId="{F8EBCF38-8C12-468F-A679-F3D370DB04BD}" srcOrd="0" destOrd="0" presId="urn:microsoft.com/office/officeart/2005/8/layout/bProcess3"/>
    <dgm:cxn modelId="{0C2172D7-0E57-471A-8D33-1213C0B55E0A}" type="presOf" srcId="{DF917F9B-3876-49A6-89A2-4688C9ABD64F}" destId="{933D227F-6EE4-4CEA-B024-89503A8D16DE}" srcOrd="0" destOrd="0" presId="urn:microsoft.com/office/officeart/2005/8/layout/bProcess3"/>
    <dgm:cxn modelId="{1256901E-DEEB-4503-9EAA-8DEDF81525B3}" type="presOf" srcId="{C41EE9DE-6975-497E-8FD7-9B876BAD2C35}" destId="{24A85C33-CA0B-49A7-A372-BDED9BE4BE95}" srcOrd="0" destOrd="0" presId="urn:microsoft.com/office/officeart/2005/8/layout/bProcess3"/>
    <dgm:cxn modelId="{021C83EE-8680-408E-9104-FFEB86D2469D}" srcId="{8803429B-0384-4C52-B1E0-CFC20684E72B}" destId="{886C305C-381A-46FF-A81D-8E70507E5AF3}" srcOrd="0" destOrd="0" parTransId="{1E7438B1-E70A-49F3-B2CE-509279D979DA}" sibTransId="{DF917F9B-3876-49A6-89A2-4688C9ABD64F}"/>
    <dgm:cxn modelId="{A8C82586-F7E2-4F28-AE4C-8CE522C3F1AC}" type="presOf" srcId="{F0A1909F-F84C-4465-AABC-F6756A6E855F}" destId="{A0BF8A61-CE59-4913-94E8-BA10C5A9D37F}" srcOrd="0" destOrd="0" presId="urn:microsoft.com/office/officeart/2005/8/layout/bProcess3"/>
    <dgm:cxn modelId="{3BE2BCED-418F-40D6-ABDF-BA56D8D05132}" srcId="{8803429B-0384-4C52-B1E0-CFC20684E72B}" destId="{F0A1909F-F84C-4465-AABC-F6756A6E855F}" srcOrd="4" destOrd="0" parTransId="{763EA110-E78E-41C4-B874-76E014A8894E}" sibTransId="{ACE8AF6F-77A2-48EA-A70C-C529A368A67D}"/>
    <dgm:cxn modelId="{6B9B14E3-0E2B-48FB-AA09-52551C7DA335}" type="presOf" srcId="{FA9B645D-086B-4521-B551-94707CA6D121}" destId="{A1426948-3222-47D3-B3B9-97D1BB8222DE}" srcOrd="1" destOrd="0" presId="urn:microsoft.com/office/officeart/2005/8/layout/bProcess3"/>
    <dgm:cxn modelId="{2D699FA6-E96B-4186-A6E8-83A53B21CA8D}" type="presParOf" srcId="{E8B8B679-44CD-47FC-8338-38A24B5A15D4}" destId="{0385D78D-87C3-4345-8AB2-BD66100C90D8}" srcOrd="0" destOrd="0" presId="urn:microsoft.com/office/officeart/2005/8/layout/bProcess3"/>
    <dgm:cxn modelId="{E427D3F5-7C8B-435E-AAD8-52EEEA17C9CF}" type="presParOf" srcId="{E8B8B679-44CD-47FC-8338-38A24B5A15D4}" destId="{933D227F-6EE4-4CEA-B024-89503A8D16DE}" srcOrd="1" destOrd="0" presId="urn:microsoft.com/office/officeart/2005/8/layout/bProcess3"/>
    <dgm:cxn modelId="{EED458E4-1FF1-47FF-9C1F-BE82E82F6E46}" type="presParOf" srcId="{933D227F-6EE4-4CEA-B024-89503A8D16DE}" destId="{A398BC52-A3CF-4560-A6B8-1D63B177D00E}" srcOrd="0" destOrd="0" presId="urn:microsoft.com/office/officeart/2005/8/layout/bProcess3"/>
    <dgm:cxn modelId="{2ADB6A85-4676-4F85-9326-5AA0DF72DF5C}" type="presParOf" srcId="{E8B8B679-44CD-47FC-8338-38A24B5A15D4}" destId="{7AC78729-6D16-4CE9-BFDA-E03783F6267D}" srcOrd="2" destOrd="0" presId="urn:microsoft.com/office/officeart/2005/8/layout/bProcess3"/>
    <dgm:cxn modelId="{19E00008-2944-41EC-8F7E-5091419B9B8B}" type="presParOf" srcId="{E8B8B679-44CD-47FC-8338-38A24B5A15D4}" destId="{24A85C33-CA0B-49A7-A372-BDED9BE4BE95}" srcOrd="3" destOrd="0" presId="urn:microsoft.com/office/officeart/2005/8/layout/bProcess3"/>
    <dgm:cxn modelId="{B34B4232-11AD-4338-9F3D-0B88D20CBB54}" type="presParOf" srcId="{24A85C33-CA0B-49A7-A372-BDED9BE4BE95}" destId="{E208B019-6AB7-4490-81ED-0D2F95ADF17A}" srcOrd="0" destOrd="0" presId="urn:microsoft.com/office/officeart/2005/8/layout/bProcess3"/>
    <dgm:cxn modelId="{BC3544CF-E534-4850-A7E4-3A68394A21EF}" type="presParOf" srcId="{E8B8B679-44CD-47FC-8338-38A24B5A15D4}" destId="{5D42C658-44BF-4B67-A635-6DC0D2ABB162}" srcOrd="4" destOrd="0" presId="urn:microsoft.com/office/officeart/2005/8/layout/bProcess3"/>
    <dgm:cxn modelId="{BDAB8849-7A43-4D7F-AA58-4E1344AC99F4}" type="presParOf" srcId="{E8B8B679-44CD-47FC-8338-38A24B5A15D4}" destId="{33FAB752-FB36-42CA-9487-0C998F93B25A}" srcOrd="5" destOrd="0" presId="urn:microsoft.com/office/officeart/2005/8/layout/bProcess3"/>
    <dgm:cxn modelId="{BF7EA238-AFC4-44AB-9A3D-CC421BA0FE72}" type="presParOf" srcId="{33FAB752-FB36-42CA-9487-0C998F93B25A}" destId="{A1426948-3222-47D3-B3B9-97D1BB8222DE}" srcOrd="0" destOrd="0" presId="urn:microsoft.com/office/officeart/2005/8/layout/bProcess3"/>
    <dgm:cxn modelId="{C94ED62B-5DC9-4A00-939D-B5056048A843}" type="presParOf" srcId="{E8B8B679-44CD-47FC-8338-38A24B5A15D4}" destId="{F8EBCF38-8C12-468F-A679-F3D370DB04BD}" srcOrd="6" destOrd="0" presId="urn:microsoft.com/office/officeart/2005/8/layout/bProcess3"/>
    <dgm:cxn modelId="{92FAF39E-F862-45E2-B81C-ED90DC2F769A}" type="presParOf" srcId="{E8B8B679-44CD-47FC-8338-38A24B5A15D4}" destId="{84B1C395-56E5-4F25-BFE2-5F4622E83CA9}" srcOrd="7" destOrd="0" presId="urn:microsoft.com/office/officeart/2005/8/layout/bProcess3"/>
    <dgm:cxn modelId="{DE5AD842-EEBD-400E-B6EE-E533C021CDDB}" type="presParOf" srcId="{84B1C395-56E5-4F25-BFE2-5F4622E83CA9}" destId="{262A508D-7B53-43B9-A3CC-C1C5FA06359D}" srcOrd="0" destOrd="0" presId="urn:microsoft.com/office/officeart/2005/8/layout/bProcess3"/>
    <dgm:cxn modelId="{CFBEBEBC-78E1-49C5-8642-C44521CB1A26}" type="presParOf" srcId="{E8B8B679-44CD-47FC-8338-38A24B5A15D4}" destId="{A0BF8A61-CE59-4913-94E8-BA10C5A9D37F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816201-9A31-4736-B794-8BE3CB3A9CB8}" type="doc">
      <dgm:prSet loTypeId="urn:microsoft.com/office/officeart/2005/8/layout/default" loCatId="list" qsTypeId="urn:microsoft.com/office/officeart/2005/8/quickstyle/simple2" qsCatId="simple" csTypeId="urn:microsoft.com/office/officeart/2005/8/colors/accent5_1" csCatId="accent5" phldr="1"/>
      <dgm:spPr/>
      <dgm:t>
        <a:bodyPr/>
        <a:lstStyle/>
        <a:p>
          <a:endParaRPr lang="tr-TR"/>
        </a:p>
      </dgm:t>
    </dgm:pt>
    <dgm:pt modelId="{4F8EAF33-5BC8-462E-8FC6-83A56BD80742}">
      <dgm:prSet/>
      <dgm:spPr/>
      <dgm:t>
        <a:bodyPr/>
        <a:lstStyle/>
        <a:p>
          <a:pPr rtl="0"/>
          <a:r>
            <a:rPr lang="tr-TR" dirty="0" smtClean="0"/>
            <a:t>Bireyin öğrenme sürecine etkin olarak katılımını sağlamayı amaçlayan bu yaklaşımda öğrenciler pasif alıcı olmaktan çıkıp yaparak yaşayarak öğrenen boyutuna geçerler.</a:t>
          </a:r>
          <a:endParaRPr lang="tr-TR" dirty="0"/>
        </a:p>
      </dgm:t>
    </dgm:pt>
    <dgm:pt modelId="{C9E86ECA-9688-429D-B8E6-9D4C2A388B80}" type="parTrans" cxnId="{8E9A63CB-A629-404D-9E9D-02ABA16905E8}">
      <dgm:prSet/>
      <dgm:spPr/>
      <dgm:t>
        <a:bodyPr/>
        <a:lstStyle/>
        <a:p>
          <a:endParaRPr lang="tr-TR"/>
        </a:p>
      </dgm:t>
    </dgm:pt>
    <dgm:pt modelId="{14F24420-ADC0-4936-8D40-3F5B7D82362B}" type="sibTrans" cxnId="{8E9A63CB-A629-404D-9E9D-02ABA16905E8}">
      <dgm:prSet/>
      <dgm:spPr/>
      <dgm:t>
        <a:bodyPr/>
        <a:lstStyle/>
        <a:p>
          <a:endParaRPr lang="tr-TR"/>
        </a:p>
      </dgm:t>
    </dgm:pt>
    <dgm:pt modelId="{318E442E-64E8-41E8-969F-56D631D6AACE}">
      <dgm:prSet/>
      <dgm:spPr/>
      <dgm:t>
        <a:bodyPr/>
        <a:lstStyle/>
        <a:p>
          <a:pPr rtl="0"/>
          <a:r>
            <a:rPr lang="tr-TR" smtClean="0"/>
            <a:t>Bu metotla karar verme, sorumluluk alma ve öğrenmeyi öğrenme olanağına kavuşurlar.</a:t>
          </a:r>
          <a:endParaRPr lang="tr-TR"/>
        </a:p>
      </dgm:t>
    </dgm:pt>
    <dgm:pt modelId="{49FE1678-1F29-434F-BF01-5114982CEA0E}" type="parTrans" cxnId="{D72198D9-34A6-44E7-913A-1204BE599B03}">
      <dgm:prSet/>
      <dgm:spPr/>
      <dgm:t>
        <a:bodyPr/>
        <a:lstStyle/>
        <a:p>
          <a:endParaRPr lang="tr-TR"/>
        </a:p>
      </dgm:t>
    </dgm:pt>
    <dgm:pt modelId="{43B5CCDB-76E9-450A-B36D-D2AE5BD315C1}" type="sibTrans" cxnId="{D72198D9-34A6-44E7-913A-1204BE599B03}">
      <dgm:prSet/>
      <dgm:spPr/>
      <dgm:t>
        <a:bodyPr/>
        <a:lstStyle/>
        <a:p>
          <a:endParaRPr lang="tr-TR"/>
        </a:p>
      </dgm:t>
    </dgm:pt>
    <dgm:pt modelId="{5251ACE4-328C-4935-B6BB-41AB788CC990}">
      <dgm:prSet/>
      <dgm:spPr/>
      <dgm:t>
        <a:bodyPr/>
        <a:lstStyle/>
        <a:p>
          <a:pPr rtl="0"/>
          <a:r>
            <a:rPr lang="tr-TR" smtClean="0"/>
            <a:t>Bilginin aktarılmasından ziyade becerilerin geliştirilmesi önemlidir.</a:t>
          </a:r>
          <a:endParaRPr lang="tr-TR"/>
        </a:p>
      </dgm:t>
    </dgm:pt>
    <dgm:pt modelId="{F62D4E2B-9467-4D8E-B04C-649F6731773B}" type="parTrans" cxnId="{7D844181-3F25-4298-A583-759F319B1497}">
      <dgm:prSet/>
      <dgm:spPr/>
      <dgm:t>
        <a:bodyPr/>
        <a:lstStyle/>
        <a:p>
          <a:endParaRPr lang="tr-TR"/>
        </a:p>
      </dgm:t>
    </dgm:pt>
    <dgm:pt modelId="{6666D088-1835-4AB6-A36E-AD6B23522ED5}" type="sibTrans" cxnId="{7D844181-3F25-4298-A583-759F319B1497}">
      <dgm:prSet/>
      <dgm:spPr/>
      <dgm:t>
        <a:bodyPr/>
        <a:lstStyle/>
        <a:p>
          <a:endParaRPr lang="tr-TR"/>
        </a:p>
      </dgm:t>
    </dgm:pt>
    <dgm:pt modelId="{9F20732F-E10A-425F-B722-AE076DBB309F}">
      <dgm:prSet/>
      <dgm:spPr/>
      <dgm:t>
        <a:bodyPr/>
        <a:lstStyle/>
        <a:p>
          <a:pPr rtl="0"/>
          <a:r>
            <a:rPr lang="tr-TR" dirty="0" smtClean="0"/>
            <a:t>Öğrenciler Analiz, Sentez ve Değerlendirme gibi üst düzey becerilerle sürece dahil olurlar.</a:t>
          </a:r>
          <a:endParaRPr lang="tr-TR" dirty="0"/>
        </a:p>
      </dgm:t>
    </dgm:pt>
    <dgm:pt modelId="{F59126F3-161E-4F9E-8D8F-385286A06726}" type="parTrans" cxnId="{38ABE7A9-252A-46DB-A6CB-5C1BEC523849}">
      <dgm:prSet/>
      <dgm:spPr/>
      <dgm:t>
        <a:bodyPr/>
        <a:lstStyle/>
        <a:p>
          <a:endParaRPr lang="tr-TR"/>
        </a:p>
      </dgm:t>
    </dgm:pt>
    <dgm:pt modelId="{14AEF480-7CFF-4709-A6C4-DB368B87D332}" type="sibTrans" cxnId="{38ABE7A9-252A-46DB-A6CB-5C1BEC523849}">
      <dgm:prSet/>
      <dgm:spPr/>
      <dgm:t>
        <a:bodyPr/>
        <a:lstStyle/>
        <a:p>
          <a:endParaRPr lang="tr-TR"/>
        </a:p>
      </dgm:t>
    </dgm:pt>
    <dgm:pt modelId="{75A28AC9-B183-4CCF-B5B1-9994937574DE}">
      <dgm:prSet/>
      <dgm:spPr/>
      <dgm:t>
        <a:bodyPr/>
        <a:lstStyle/>
        <a:p>
          <a:pPr rtl="0"/>
          <a:r>
            <a:rPr lang="tr-TR" dirty="0" smtClean="0"/>
            <a:t>İş Birlikli Öğrenme etkin öğrenmenin önemli özelliklerindendir.</a:t>
          </a:r>
          <a:endParaRPr lang="tr-TR" dirty="0"/>
        </a:p>
      </dgm:t>
    </dgm:pt>
    <dgm:pt modelId="{9BF5A195-42A0-4DF9-86EE-5B74C8B45BF2}" type="parTrans" cxnId="{0F9C7199-F60B-46C7-8F3A-7059224DB45C}">
      <dgm:prSet/>
      <dgm:spPr/>
      <dgm:t>
        <a:bodyPr/>
        <a:lstStyle/>
        <a:p>
          <a:endParaRPr lang="tr-TR"/>
        </a:p>
      </dgm:t>
    </dgm:pt>
    <dgm:pt modelId="{6CEE841A-7F62-47D3-8CF3-D373B6B4C58A}" type="sibTrans" cxnId="{0F9C7199-F60B-46C7-8F3A-7059224DB45C}">
      <dgm:prSet/>
      <dgm:spPr/>
      <dgm:t>
        <a:bodyPr/>
        <a:lstStyle/>
        <a:p>
          <a:endParaRPr lang="tr-TR"/>
        </a:p>
      </dgm:t>
    </dgm:pt>
    <dgm:pt modelId="{EB2B8483-C14C-48EC-AA2E-08D53D8054C3}" type="pres">
      <dgm:prSet presAssocID="{E8816201-9A31-4736-B794-8BE3CB3A9CB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75D86AA-E6B8-4D6A-A7D5-C6DEE74F82AD}" type="pres">
      <dgm:prSet presAssocID="{4F8EAF33-5BC8-462E-8FC6-83A56BD80742}" presName="node" presStyleLbl="node1" presStyleIdx="0" presStyleCnt="5" custScaleX="153196" custScaleY="13560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314D121-CC06-4DE9-B093-9B944F013384}" type="pres">
      <dgm:prSet presAssocID="{14F24420-ADC0-4936-8D40-3F5B7D82362B}" presName="sibTrans" presStyleCnt="0"/>
      <dgm:spPr/>
    </dgm:pt>
    <dgm:pt modelId="{33E7942C-ACAE-4C4B-BE7D-1CE0F3C57BC2}" type="pres">
      <dgm:prSet presAssocID="{318E442E-64E8-41E8-969F-56D631D6AAC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36A158E-0335-4A4E-BD39-B9C62092D3A7}" type="pres">
      <dgm:prSet presAssocID="{43B5CCDB-76E9-450A-B36D-D2AE5BD315C1}" presName="sibTrans" presStyleCnt="0"/>
      <dgm:spPr/>
    </dgm:pt>
    <dgm:pt modelId="{9C935DA0-F290-4D2F-B843-3131C5ED47C1}" type="pres">
      <dgm:prSet presAssocID="{5251ACE4-328C-4935-B6BB-41AB788CC99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EA4B6FA-36B5-4A62-8ED6-12B9E00161EB}" type="pres">
      <dgm:prSet presAssocID="{6666D088-1835-4AB6-A36E-AD6B23522ED5}" presName="sibTrans" presStyleCnt="0"/>
      <dgm:spPr/>
    </dgm:pt>
    <dgm:pt modelId="{5F080644-BB79-491C-AE7A-C5AD33D1BAA6}" type="pres">
      <dgm:prSet presAssocID="{9F20732F-E10A-425F-B722-AE076DBB309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6E436F8-1252-4AF3-80DF-C57D34C97990}" type="pres">
      <dgm:prSet presAssocID="{14AEF480-7CFF-4709-A6C4-DB368B87D332}" presName="sibTrans" presStyleCnt="0"/>
      <dgm:spPr/>
    </dgm:pt>
    <dgm:pt modelId="{AC03EC94-AF13-488B-816C-6E2867B0F689}" type="pres">
      <dgm:prSet presAssocID="{75A28AC9-B183-4CCF-B5B1-9994937574D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6AF8E61-72A4-4B0E-9B04-D05BB3239ACF}" type="presOf" srcId="{318E442E-64E8-41E8-969F-56D631D6AACE}" destId="{33E7942C-ACAE-4C4B-BE7D-1CE0F3C57BC2}" srcOrd="0" destOrd="0" presId="urn:microsoft.com/office/officeart/2005/8/layout/default"/>
    <dgm:cxn modelId="{7D844181-3F25-4298-A583-759F319B1497}" srcId="{E8816201-9A31-4736-B794-8BE3CB3A9CB8}" destId="{5251ACE4-328C-4935-B6BB-41AB788CC990}" srcOrd="2" destOrd="0" parTransId="{F62D4E2B-9467-4D8E-B04C-649F6731773B}" sibTransId="{6666D088-1835-4AB6-A36E-AD6B23522ED5}"/>
    <dgm:cxn modelId="{574464C3-B558-419E-AA1E-D328850F1DC9}" type="presOf" srcId="{E8816201-9A31-4736-B794-8BE3CB3A9CB8}" destId="{EB2B8483-C14C-48EC-AA2E-08D53D8054C3}" srcOrd="0" destOrd="0" presId="urn:microsoft.com/office/officeart/2005/8/layout/default"/>
    <dgm:cxn modelId="{8E9A63CB-A629-404D-9E9D-02ABA16905E8}" srcId="{E8816201-9A31-4736-B794-8BE3CB3A9CB8}" destId="{4F8EAF33-5BC8-462E-8FC6-83A56BD80742}" srcOrd="0" destOrd="0" parTransId="{C9E86ECA-9688-429D-B8E6-9D4C2A388B80}" sibTransId="{14F24420-ADC0-4936-8D40-3F5B7D82362B}"/>
    <dgm:cxn modelId="{0F9C7199-F60B-46C7-8F3A-7059224DB45C}" srcId="{E8816201-9A31-4736-B794-8BE3CB3A9CB8}" destId="{75A28AC9-B183-4CCF-B5B1-9994937574DE}" srcOrd="4" destOrd="0" parTransId="{9BF5A195-42A0-4DF9-86EE-5B74C8B45BF2}" sibTransId="{6CEE841A-7F62-47D3-8CF3-D373B6B4C58A}"/>
    <dgm:cxn modelId="{D72198D9-34A6-44E7-913A-1204BE599B03}" srcId="{E8816201-9A31-4736-B794-8BE3CB3A9CB8}" destId="{318E442E-64E8-41E8-969F-56D631D6AACE}" srcOrd="1" destOrd="0" parTransId="{49FE1678-1F29-434F-BF01-5114982CEA0E}" sibTransId="{43B5CCDB-76E9-450A-B36D-D2AE5BD315C1}"/>
    <dgm:cxn modelId="{4C9F8675-2489-4C1D-8C30-0008D9834CC1}" type="presOf" srcId="{75A28AC9-B183-4CCF-B5B1-9994937574DE}" destId="{AC03EC94-AF13-488B-816C-6E2867B0F689}" srcOrd="0" destOrd="0" presId="urn:microsoft.com/office/officeart/2005/8/layout/default"/>
    <dgm:cxn modelId="{259D981B-978C-4CBB-8F11-21CE1494C8A0}" type="presOf" srcId="{9F20732F-E10A-425F-B722-AE076DBB309F}" destId="{5F080644-BB79-491C-AE7A-C5AD33D1BAA6}" srcOrd="0" destOrd="0" presId="urn:microsoft.com/office/officeart/2005/8/layout/default"/>
    <dgm:cxn modelId="{7BE2AA5D-6966-4891-8B10-F722D83FFC68}" type="presOf" srcId="{4F8EAF33-5BC8-462E-8FC6-83A56BD80742}" destId="{775D86AA-E6B8-4D6A-A7D5-C6DEE74F82AD}" srcOrd="0" destOrd="0" presId="urn:microsoft.com/office/officeart/2005/8/layout/default"/>
    <dgm:cxn modelId="{38ABE7A9-252A-46DB-A6CB-5C1BEC523849}" srcId="{E8816201-9A31-4736-B794-8BE3CB3A9CB8}" destId="{9F20732F-E10A-425F-B722-AE076DBB309F}" srcOrd="3" destOrd="0" parTransId="{F59126F3-161E-4F9E-8D8F-385286A06726}" sibTransId="{14AEF480-7CFF-4709-A6C4-DB368B87D332}"/>
    <dgm:cxn modelId="{322824A9-5489-41ED-86B8-4E1CB7217041}" type="presOf" srcId="{5251ACE4-328C-4935-B6BB-41AB788CC990}" destId="{9C935DA0-F290-4D2F-B843-3131C5ED47C1}" srcOrd="0" destOrd="0" presId="urn:microsoft.com/office/officeart/2005/8/layout/default"/>
    <dgm:cxn modelId="{58814D7D-2933-4CA3-8093-FBE7A9331FFE}" type="presParOf" srcId="{EB2B8483-C14C-48EC-AA2E-08D53D8054C3}" destId="{775D86AA-E6B8-4D6A-A7D5-C6DEE74F82AD}" srcOrd="0" destOrd="0" presId="urn:microsoft.com/office/officeart/2005/8/layout/default"/>
    <dgm:cxn modelId="{5C20594D-46A3-4EF5-874E-AF4723D3CCA7}" type="presParOf" srcId="{EB2B8483-C14C-48EC-AA2E-08D53D8054C3}" destId="{4314D121-CC06-4DE9-B093-9B944F013384}" srcOrd="1" destOrd="0" presId="urn:microsoft.com/office/officeart/2005/8/layout/default"/>
    <dgm:cxn modelId="{1E0C00E6-1E67-4F58-A4D8-4C3E296BC808}" type="presParOf" srcId="{EB2B8483-C14C-48EC-AA2E-08D53D8054C3}" destId="{33E7942C-ACAE-4C4B-BE7D-1CE0F3C57BC2}" srcOrd="2" destOrd="0" presId="urn:microsoft.com/office/officeart/2005/8/layout/default"/>
    <dgm:cxn modelId="{38FA890E-445A-418E-B9FF-1571E47D9BAD}" type="presParOf" srcId="{EB2B8483-C14C-48EC-AA2E-08D53D8054C3}" destId="{636A158E-0335-4A4E-BD39-B9C62092D3A7}" srcOrd="3" destOrd="0" presId="urn:microsoft.com/office/officeart/2005/8/layout/default"/>
    <dgm:cxn modelId="{788C988C-F458-4909-9465-D488C4BC0F04}" type="presParOf" srcId="{EB2B8483-C14C-48EC-AA2E-08D53D8054C3}" destId="{9C935DA0-F290-4D2F-B843-3131C5ED47C1}" srcOrd="4" destOrd="0" presId="urn:microsoft.com/office/officeart/2005/8/layout/default"/>
    <dgm:cxn modelId="{C4BF283F-3B56-49EE-BBAE-B694CA4CD0BD}" type="presParOf" srcId="{EB2B8483-C14C-48EC-AA2E-08D53D8054C3}" destId="{3EA4B6FA-36B5-4A62-8ED6-12B9E00161EB}" srcOrd="5" destOrd="0" presId="urn:microsoft.com/office/officeart/2005/8/layout/default"/>
    <dgm:cxn modelId="{CD3025F9-9B47-4F43-922D-655EF4F38613}" type="presParOf" srcId="{EB2B8483-C14C-48EC-AA2E-08D53D8054C3}" destId="{5F080644-BB79-491C-AE7A-C5AD33D1BAA6}" srcOrd="6" destOrd="0" presId="urn:microsoft.com/office/officeart/2005/8/layout/default"/>
    <dgm:cxn modelId="{D80DE1D2-C7F0-4DFE-8F5B-6347074AE6BD}" type="presParOf" srcId="{EB2B8483-C14C-48EC-AA2E-08D53D8054C3}" destId="{A6E436F8-1252-4AF3-80DF-C57D34C97990}" srcOrd="7" destOrd="0" presId="urn:microsoft.com/office/officeart/2005/8/layout/default"/>
    <dgm:cxn modelId="{E453FE70-E228-4CBC-A0B5-82D20AA34193}" type="presParOf" srcId="{EB2B8483-C14C-48EC-AA2E-08D53D8054C3}" destId="{AC03EC94-AF13-488B-816C-6E2867B0F689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27FB3A3D-D652-43F5-8E67-2EA5D6CA034F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tr-TR"/>
        </a:p>
      </dgm:t>
    </dgm:pt>
    <dgm:pt modelId="{A24AB04B-E172-4D37-8CB9-B277B8922E74}">
      <dgm:prSet/>
      <dgm:spPr/>
      <dgm:t>
        <a:bodyPr/>
        <a:lstStyle/>
        <a:p>
          <a:pPr algn="ctr" rtl="0"/>
          <a:r>
            <a:rPr lang="tr-TR" smtClean="0">
              <a:latin typeface="Comic Sans MS" panose="030F0702030302020204" pitchFamily="66" charset="0"/>
            </a:rPr>
            <a:t>Sınırlılıkları </a:t>
          </a:r>
          <a:endParaRPr lang="tr-TR">
            <a:latin typeface="Comic Sans MS" panose="030F0702030302020204" pitchFamily="66" charset="0"/>
          </a:endParaRPr>
        </a:p>
      </dgm:t>
    </dgm:pt>
    <dgm:pt modelId="{19E8C100-B86B-4AD1-92BE-6A9501A804A7}" type="parTrans" cxnId="{567E9D35-86A8-4DC0-B025-EE1B85F8ED5A}">
      <dgm:prSet/>
      <dgm:spPr/>
      <dgm:t>
        <a:bodyPr/>
        <a:lstStyle/>
        <a:p>
          <a:endParaRPr lang="tr-TR"/>
        </a:p>
      </dgm:t>
    </dgm:pt>
    <dgm:pt modelId="{768214BB-FBA9-41BE-AF13-B579D7149402}" type="sibTrans" cxnId="{567E9D35-86A8-4DC0-B025-EE1B85F8ED5A}">
      <dgm:prSet/>
      <dgm:spPr/>
      <dgm:t>
        <a:bodyPr/>
        <a:lstStyle/>
        <a:p>
          <a:endParaRPr lang="tr-TR"/>
        </a:p>
      </dgm:t>
    </dgm:pt>
    <dgm:pt modelId="{FB02C1DF-A6CA-4483-BF6E-D59C7DEA61AD}" type="pres">
      <dgm:prSet presAssocID="{27FB3A3D-D652-43F5-8E67-2EA5D6CA034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5B6B483-1097-474F-BD41-D4421CF89C65}" type="pres">
      <dgm:prSet presAssocID="{A24AB04B-E172-4D37-8CB9-B277B8922E7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2780386-0139-4442-BDFF-E71ACEFD00C9}" type="presOf" srcId="{27FB3A3D-D652-43F5-8E67-2EA5D6CA034F}" destId="{FB02C1DF-A6CA-4483-BF6E-D59C7DEA61AD}" srcOrd="0" destOrd="0" presId="urn:microsoft.com/office/officeart/2005/8/layout/vList2"/>
    <dgm:cxn modelId="{16C6EEE5-E6A4-43AE-893B-AE4E0D16B174}" type="presOf" srcId="{A24AB04B-E172-4D37-8CB9-B277B8922E74}" destId="{F5B6B483-1097-474F-BD41-D4421CF89C65}" srcOrd="0" destOrd="0" presId="urn:microsoft.com/office/officeart/2005/8/layout/vList2"/>
    <dgm:cxn modelId="{567E9D35-86A8-4DC0-B025-EE1B85F8ED5A}" srcId="{27FB3A3D-D652-43F5-8E67-2EA5D6CA034F}" destId="{A24AB04B-E172-4D37-8CB9-B277B8922E74}" srcOrd="0" destOrd="0" parTransId="{19E8C100-B86B-4AD1-92BE-6A9501A804A7}" sibTransId="{768214BB-FBA9-41BE-AF13-B579D7149402}"/>
    <dgm:cxn modelId="{5E8A4540-CDD9-4E97-AB64-2741DDA51916}" type="presParOf" srcId="{FB02C1DF-A6CA-4483-BF6E-D59C7DEA61AD}" destId="{F5B6B483-1097-474F-BD41-D4421CF89C6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A8889772-1CE3-4C26-B69B-403A71ED1374}" type="doc">
      <dgm:prSet loTypeId="urn:microsoft.com/office/officeart/2005/8/layout/matrix2" loCatId="matrix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tr-TR"/>
        </a:p>
      </dgm:t>
    </dgm:pt>
    <dgm:pt modelId="{87A59569-9B38-48F4-9E28-A0C2A648A556}">
      <dgm:prSet custT="1"/>
      <dgm:spPr/>
      <dgm:t>
        <a:bodyPr/>
        <a:lstStyle/>
        <a:p>
          <a:pPr rtl="0"/>
          <a:r>
            <a:rPr lang="tr-TR" sz="2400" dirty="0" smtClean="0"/>
            <a:t>Proje Tabanlı Öğrenme süreci, geleneksel öğrenme yöntemlerinin uygulandığı sınıflara göre daha uzun zaman alabilir.</a:t>
          </a:r>
          <a:endParaRPr lang="tr-TR" sz="2400" dirty="0"/>
        </a:p>
      </dgm:t>
    </dgm:pt>
    <dgm:pt modelId="{B4572833-18BB-4969-A3EE-80829604D15F}" type="parTrans" cxnId="{69FE36CC-9BF9-401D-AA03-B6841BBCEE9C}">
      <dgm:prSet/>
      <dgm:spPr/>
      <dgm:t>
        <a:bodyPr/>
        <a:lstStyle/>
        <a:p>
          <a:endParaRPr lang="tr-TR"/>
        </a:p>
      </dgm:t>
    </dgm:pt>
    <dgm:pt modelId="{0C62E37B-7D33-4E36-97E3-4B4CD5797DB6}" type="sibTrans" cxnId="{69FE36CC-9BF9-401D-AA03-B6841BBCEE9C}">
      <dgm:prSet/>
      <dgm:spPr/>
      <dgm:t>
        <a:bodyPr/>
        <a:lstStyle/>
        <a:p>
          <a:endParaRPr lang="tr-TR"/>
        </a:p>
      </dgm:t>
    </dgm:pt>
    <dgm:pt modelId="{FF3B7FAB-14BA-46D5-A800-D50FB2AF384F}">
      <dgm:prSet custT="1"/>
      <dgm:spPr/>
      <dgm:t>
        <a:bodyPr/>
        <a:lstStyle/>
        <a:p>
          <a:pPr rtl="0"/>
          <a:r>
            <a:rPr lang="tr-TR" sz="2400" smtClean="0"/>
            <a:t>Projenin sınırları iyi çizilmezse konuda aşırı bir sapma ve dağılma gözlenebilir.</a:t>
          </a:r>
          <a:endParaRPr lang="tr-TR" sz="2400" dirty="0"/>
        </a:p>
      </dgm:t>
    </dgm:pt>
    <dgm:pt modelId="{4412A193-517B-4937-86CD-210391E8D2C0}" type="parTrans" cxnId="{9D07E933-BDF4-4A44-ACE9-45AAF2A7AF8E}">
      <dgm:prSet/>
      <dgm:spPr/>
      <dgm:t>
        <a:bodyPr/>
        <a:lstStyle/>
        <a:p>
          <a:endParaRPr lang="tr-TR"/>
        </a:p>
      </dgm:t>
    </dgm:pt>
    <dgm:pt modelId="{CC70DBF2-ABC3-458D-BF6C-324EC21546B9}" type="sibTrans" cxnId="{9D07E933-BDF4-4A44-ACE9-45AAF2A7AF8E}">
      <dgm:prSet/>
      <dgm:spPr/>
      <dgm:t>
        <a:bodyPr/>
        <a:lstStyle/>
        <a:p>
          <a:endParaRPr lang="tr-TR"/>
        </a:p>
      </dgm:t>
    </dgm:pt>
    <dgm:pt modelId="{315B4D68-3BDE-4C4E-9B34-73CB79CE626C}">
      <dgm:prSet custT="1"/>
      <dgm:spPr/>
      <dgm:t>
        <a:bodyPr/>
        <a:lstStyle/>
        <a:p>
          <a:pPr rtl="0"/>
          <a:r>
            <a:rPr lang="tr-TR" sz="2400" smtClean="0"/>
            <a:t>Bilişsel alanın bilgi düzeyindeki hedeflerine ulaşmada kullanılamaz. Uygulama ve daha üst düzey hedeflere ulaşmada etkilidir.</a:t>
          </a:r>
          <a:endParaRPr lang="tr-TR" sz="2400" dirty="0"/>
        </a:p>
      </dgm:t>
    </dgm:pt>
    <dgm:pt modelId="{EEDC73D5-D77B-4ECF-85B6-B8DBD2EF641F}" type="parTrans" cxnId="{D848CE10-5AF3-49DD-A89C-55223BBE41FE}">
      <dgm:prSet/>
      <dgm:spPr/>
      <dgm:t>
        <a:bodyPr/>
        <a:lstStyle/>
        <a:p>
          <a:endParaRPr lang="tr-TR"/>
        </a:p>
      </dgm:t>
    </dgm:pt>
    <dgm:pt modelId="{5A14F4EB-0D82-46CC-9C07-A13B0CD3CBA7}" type="sibTrans" cxnId="{D848CE10-5AF3-49DD-A89C-55223BBE41FE}">
      <dgm:prSet/>
      <dgm:spPr/>
      <dgm:t>
        <a:bodyPr/>
        <a:lstStyle/>
        <a:p>
          <a:endParaRPr lang="tr-TR"/>
        </a:p>
      </dgm:t>
    </dgm:pt>
    <dgm:pt modelId="{44970AF5-E3BE-4700-B702-76312AFE3847}">
      <dgm:prSet custT="1"/>
      <dgm:spPr/>
      <dgm:t>
        <a:bodyPr/>
        <a:lstStyle/>
        <a:p>
          <a:pPr rtl="0"/>
          <a:r>
            <a:rPr lang="tr-TR" sz="2400" smtClean="0"/>
            <a:t>Her ders ve konuda etkili olmayabilir.</a:t>
          </a:r>
          <a:endParaRPr lang="tr-TR" sz="2400" dirty="0"/>
        </a:p>
      </dgm:t>
    </dgm:pt>
    <dgm:pt modelId="{BB0D8C83-0DA2-4CE9-B425-8AB53741BB9A}" type="parTrans" cxnId="{23CA8DA4-8D00-4933-94DF-DD6BE45801B8}">
      <dgm:prSet/>
      <dgm:spPr/>
      <dgm:t>
        <a:bodyPr/>
        <a:lstStyle/>
        <a:p>
          <a:endParaRPr lang="tr-TR"/>
        </a:p>
      </dgm:t>
    </dgm:pt>
    <dgm:pt modelId="{15E43BB4-E501-4B5E-AD81-1587619C412E}" type="sibTrans" cxnId="{23CA8DA4-8D00-4933-94DF-DD6BE45801B8}">
      <dgm:prSet/>
      <dgm:spPr/>
      <dgm:t>
        <a:bodyPr/>
        <a:lstStyle/>
        <a:p>
          <a:endParaRPr lang="tr-TR"/>
        </a:p>
      </dgm:t>
    </dgm:pt>
    <dgm:pt modelId="{0C538314-5C72-4A78-858E-ABBAC9BED4F6}" type="pres">
      <dgm:prSet presAssocID="{A8889772-1CE3-4C26-B69B-403A71ED1374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5DD4CE7-8940-41D7-975E-A2A0687ACAC7}" type="pres">
      <dgm:prSet presAssocID="{A8889772-1CE3-4C26-B69B-403A71ED1374}" presName="axisShape" presStyleLbl="bgShp" presStyleIdx="0" presStyleCnt="1" custScaleX="164000" custScaleY="92000" custLinFactNeighborX="3827" custLinFactNeighborY="1333"/>
      <dgm:spPr/>
      <dgm:t>
        <a:bodyPr/>
        <a:lstStyle/>
        <a:p>
          <a:endParaRPr lang="tr-TR"/>
        </a:p>
      </dgm:t>
    </dgm:pt>
    <dgm:pt modelId="{8CB44064-D658-4A9A-9A5B-B98F74961255}" type="pres">
      <dgm:prSet presAssocID="{A8889772-1CE3-4C26-B69B-403A71ED1374}" presName="rect1" presStyleLbl="node1" presStyleIdx="0" presStyleCnt="4" custScaleX="188980" custScaleY="87132" custLinFactNeighborX="-45093" custLinFactNeighborY="64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EDC0907-0859-4748-AA34-2197F14558AE}" type="pres">
      <dgm:prSet presAssocID="{A8889772-1CE3-4C26-B69B-403A71ED1374}" presName="rect2" presStyleLbl="node1" presStyleIdx="1" presStyleCnt="4" custScaleX="149388" custScaleY="97428" custLinFactNeighborX="44277" custLinFactNeighborY="579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953250F-7917-468B-ACCA-7F21803D16F6}" type="pres">
      <dgm:prSet presAssocID="{A8889772-1CE3-4C26-B69B-403A71ED1374}" presName="rect3" presStyleLbl="node1" presStyleIdx="2" presStyleCnt="4" custScaleX="183151" custScaleY="101990" custLinFactNeighborX="-44674" custLinFactNeighborY="39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F0653E9-AD53-49CF-93D0-B029DB9DAE55}" type="pres">
      <dgm:prSet presAssocID="{A8889772-1CE3-4C26-B69B-403A71ED1374}" presName="rect4" presStyleLbl="node1" presStyleIdx="3" presStyleCnt="4" custScaleX="157617" custLinFactNeighborX="41725" custLinFactNeighborY="29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848CE10-5AF3-49DD-A89C-55223BBE41FE}" srcId="{A8889772-1CE3-4C26-B69B-403A71ED1374}" destId="{315B4D68-3BDE-4C4E-9B34-73CB79CE626C}" srcOrd="2" destOrd="0" parTransId="{EEDC73D5-D77B-4ECF-85B6-B8DBD2EF641F}" sibTransId="{5A14F4EB-0D82-46CC-9C07-A13B0CD3CBA7}"/>
    <dgm:cxn modelId="{69FE36CC-9BF9-401D-AA03-B6841BBCEE9C}" srcId="{A8889772-1CE3-4C26-B69B-403A71ED1374}" destId="{87A59569-9B38-48F4-9E28-A0C2A648A556}" srcOrd="0" destOrd="0" parTransId="{B4572833-18BB-4969-A3EE-80829604D15F}" sibTransId="{0C62E37B-7D33-4E36-97E3-4B4CD5797DB6}"/>
    <dgm:cxn modelId="{E649CA0B-B7C8-4B1E-8680-11E1FFF2D3F2}" type="presOf" srcId="{315B4D68-3BDE-4C4E-9B34-73CB79CE626C}" destId="{6953250F-7917-468B-ACCA-7F21803D16F6}" srcOrd="0" destOrd="0" presId="urn:microsoft.com/office/officeart/2005/8/layout/matrix2"/>
    <dgm:cxn modelId="{CC4DD5E4-970D-45BD-9A23-A40E997829E3}" type="presOf" srcId="{44970AF5-E3BE-4700-B702-76312AFE3847}" destId="{CF0653E9-AD53-49CF-93D0-B029DB9DAE55}" srcOrd="0" destOrd="0" presId="urn:microsoft.com/office/officeart/2005/8/layout/matrix2"/>
    <dgm:cxn modelId="{9D45FF83-38A0-43B5-9D64-CBDC55D0B6AD}" type="presOf" srcId="{87A59569-9B38-48F4-9E28-A0C2A648A556}" destId="{8CB44064-D658-4A9A-9A5B-B98F74961255}" srcOrd="0" destOrd="0" presId="urn:microsoft.com/office/officeart/2005/8/layout/matrix2"/>
    <dgm:cxn modelId="{23CA8DA4-8D00-4933-94DF-DD6BE45801B8}" srcId="{A8889772-1CE3-4C26-B69B-403A71ED1374}" destId="{44970AF5-E3BE-4700-B702-76312AFE3847}" srcOrd="3" destOrd="0" parTransId="{BB0D8C83-0DA2-4CE9-B425-8AB53741BB9A}" sibTransId="{15E43BB4-E501-4B5E-AD81-1587619C412E}"/>
    <dgm:cxn modelId="{95C7AC3E-4C1B-473B-AF61-2791B566C5DB}" type="presOf" srcId="{FF3B7FAB-14BA-46D5-A800-D50FB2AF384F}" destId="{0EDC0907-0859-4748-AA34-2197F14558AE}" srcOrd="0" destOrd="0" presId="urn:microsoft.com/office/officeart/2005/8/layout/matrix2"/>
    <dgm:cxn modelId="{5FA92CEE-3F5E-4238-BF2C-5C586994F6B5}" type="presOf" srcId="{A8889772-1CE3-4C26-B69B-403A71ED1374}" destId="{0C538314-5C72-4A78-858E-ABBAC9BED4F6}" srcOrd="0" destOrd="0" presId="urn:microsoft.com/office/officeart/2005/8/layout/matrix2"/>
    <dgm:cxn modelId="{9D07E933-BDF4-4A44-ACE9-45AAF2A7AF8E}" srcId="{A8889772-1CE3-4C26-B69B-403A71ED1374}" destId="{FF3B7FAB-14BA-46D5-A800-D50FB2AF384F}" srcOrd="1" destOrd="0" parTransId="{4412A193-517B-4937-86CD-210391E8D2C0}" sibTransId="{CC70DBF2-ABC3-458D-BF6C-324EC21546B9}"/>
    <dgm:cxn modelId="{A417CF39-07F9-4BAD-8847-22117394BA86}" type="presParOf" srcId="{0C538314-5C72-4A78-858E-ABBAC9BED4F6}" destId="{D5DD4CE7-8940-41D7-975E-A2A0687ACAC7}" srcOrd="0" destOrd="0" presId="urn:microsoft.com/office/officeart/2005/8/layout/matrix2"/>
    <dgm:cxn modelId="{3E45E84A-10FF-486E-9EB5-F446A743168A}" type="presParOf" srcId="{0C538314-5C72-4A78-858E-ABBAC9BED4F6}" destId="{8CB44064-D658-4A9A-9A5B-B98F74961255}" srcOrd="1" destOrd="0" presId="urn:microsoft.com/office/officeart/2005/8/layout/matrix2"/>
    <dgm:cxn modelId="{E428FAD9-ADA3-4D90-ADA5-9B939910BD3C}" type="presParOf" srcId="{0C538314-5C72-4A78-858E-ABBAC9BED4F6}" destId="{0EDC0907-0859-4748-AA34-2197F14558AE}" srcOrd="2" destOrd="0" presId="urn:microsoft.com/office/officeart/2005/8/layout/matrix2"/>
    <dgm:cxn modelId="{23E76718-E1CB-418C-93B9-DF69E75EA216}" type="presParOf" srcId="{0C538314-5C72-4A78-858E-ABBAC9BED4F6}" destId="{6953250F-7917-468B-ACCA-7F21803D16F6}" srcOrd="3" destOrd="0" presId="urn:microsoft.com/office/officeart/2005/8/layout/matrix2"/>
    <dgm:cxn modelId="{0178A068-BACE-4273-9B59-0B959AF5D722}" type="presParOf" srcId="{0C538314-5C72-4A78-858E-ABBAC9BED4F6}" destId="{CF0653E9-AD53-49CF-93D0-B029DB9DAE55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C586BF21-640C-46F8-B32C-3C05BA321A56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/>
      <dgm:spPr/>
      <dgm:t>
        <a:bodyPr/>
        <a:lstStyle/>
        <a:p>
          <a:endParaRPr lang="tr-TR"/>
        </a:p>
      </dgm:t>
    </dgm:pt>
    <dgm:pt modelId="{810F5032-AF67-4B9A-89C4-613F92A6CC42}">
      <dgm:prSet/>
      <dgm:spPr/>
      <dgm:t>
        <a:bodyPr/>
        <a:lstStyle/>
        <a:p>
          <a:pPr rtl="0"/>
          <a:r>
            <a:rPr lang="tr-TR" smtClean="0"/>
            <a:t>Yaşam Boyu Öğrenme Modeli</a:t>
          </a:r>
          <a:endParaRPr lang="tr-TR"/>
        </a:p>
      </dgm:t>
    </dgm:pt>
    <dgm:pt modelId="{4E2EC168-8435-490C-9FD3-8E2805E26050}" type="parTrans" cxnId="{FAEF30DB-683A-4865-89B2-FA1A89CD498F}">
      <dgm:prSet/>
      <dgm:spPr/>
      <dgm:t>
        <a:bodyPr/>
        <a:lstStyle/>
        <a:p>
          <a:endParaRPr lang="tr-TR"/>
        </a:p>
      </dgm:t>
    </dgm:pt>
    <dgm:pt modelId="{7EFABAA7-B626-467F-9B4B-6C694934228F}" type="sibTrans" cxnId="{FAEF30DB-683A-4865-89B2-FA1A89CD498F}">
      <dgm:prSet/>
      <dgm:spPr/>
      <dgm:t>
        <a:bodyPr/>
        <a:lstStyle/>
        <a:p>
          <a:endParaRPr lang="tr-TR"/>
        </a:p>
      </dgm:t>
    </dgm:pt>
    <dgm:pt modelId="{6C9051DA-72C9-4292-9CAB-033CA98F8EB9}" type="pres">
      <dgm:prSet presAssocID="{C586BF21-640C-46F8-B32C-3C05BA321A5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5A7D364-4B16-4CA8-B299-7B5D242C20C3}" type="pres">
      <dgm:prSet presAssocID="{810F5032-AF67-4B9A-89C4-613F92A6CC4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E96BB0D-3C3B-40F4-8B86-2BA17A43CB1E}" type="presOf" srcId="{C586BF21-640C-46F8-B32C-3C05BA321A56}" destId="{6C9051DA-72C9-4292-9CAB-033CA98F8EB9}" srcOrd="0" destOrd="0" presId="urn:microsoft.com/office/officeart/2005/8/layout/vList2"/>
    <dgm:cxn modelId="{15714C97-7D49-4DFF-8D62-F9B4E836EC4A}" type="presOf" srcId="{810F5032-AF67-4B9A-89C4-613F92A6CC42}" destId="{15A7D364-4B16-4CA8-B299-7B5D242C20C3}" srcOrd="0" destOrd="0" presId="urn:microsoft.com/office/officeart/2005/8/layout/vList2"/>
    <dgm:cxn modelId="{FAEF30DB-683A-4865-89B2-FA1A89CD498F}" srcId="{C586BF21-640C-46F8-B32C-3C05BA321A56}" destId="{810F5032-AF67-4B9A-89C4-613F92A6CC42}" srcOrd="0" destOrd="0" parTransId="{4E2EC168-8435-490C-9FD3-8E2805E26050}" sibTransId="{7EFABAA7-B626-467F-9B4B-6C694934228F}"/>
    <dgm:cxn modelId="{1F56D92D-DF73-42A7-A671-77479A2ED3D4}" type="presParOf" srcId="{6C9051DA-72C9-4292-9CAB-033CA98F8EB9}" destId="{15A7D364-4B16-4CA8-B299-7B5D242C20C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3BABA314-5DEB-41DD-86E1-5CA7BEB1532A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tr-TR"/>
        </a:p>
      </dgm:t>
    </dgm:pt>
    <dgm:pt modelId="{1CB00176-6A9D-41C9-B422-D326761DF073}">
      <dgm:prSet/>
      <dgm:spPr/>
      <dgm:t>
        <a:bodyPr/>
        <a:lstStyle/>
        <a:p>
          <a:pPr rtl="0"/>
          <a:r>
            <a:rPr lang="tr-TR" smtClean="0"/>
            <a:t>Temel ilkesi, bilinçli ve amaçlı olarak yaşam boyunca öğrenmeye devam etmektir.</a:t>
          </a:r>
          <a:endParaRPr lang="tr-TR"/>
        </a:p>
      </dgm:t>
    </dgm:pt>
    <dgm:pt modelId="{CEE1F743-EA9C-4776-B248-BD8CD0C55D44}" type="parTrans" cxnId="{97584D4D-CF3F-4CB8-892A-3FAB8A3CBE2D}">
      <dgm:prSet/>
      <dgm:spPr/>
      <dgm:t>
        <a:bodyPr/>
        <a:lstStyle/>
        <a:p>
          <a:endParaRPr lang="tr-TR"/>
        </a:p>
      </dgm:t>
    </dgm:pt>
    <dgm:pt modelId="{3C62A301-5B36-44DC-BAAC-BF6D1B0CD8F4}" type="sibTrans" cxnId="{97584D4D-CF3F-4CB8-892A-3FAB8A3CBE2D}">
      <dgm:prSet/>
      <dgm:spPr/>
      <dgm:t>
        <a:bodyPr/>
        <a:lstStyle/>
        <a:p>
          <a:endParaRPr lang="tr-TR"/>
        </a:p>
      </dgm:t>
    </dgm:pt>
    <dgm:pt modelId="{34A12A59-E850-4A16-97D6-920DC45FEF03}">
      <dgm:prSet/>
      <dgm:spPr/>
      <dgm:t>
        <a:bodyPr/>
        <a:lstStyle/>
        <a:p>
          <a:pPr rtl="0"/>
          <a:r>
            <a:rPr lang="tr-TR" smtClean="0"/>
            <a:t>Ne öğrenmesi gerektiğine karar veren, öğrenme sürecini yöneten, örgün ve yaygın tüm öğrenme olanaklarından yararlanan birey etkili bir yaşam boyu öğrenme sürdürmektedir.</a:t>
          </a:r>
          <a:endParaRPr lang="tr-TR"/>
        </a:p>
      </dgm:t>
    </dgm:pt>
    <dgm:pt modelId="{B0DB7CEC-3179-48B6-B26A-E110F6F60DF7}" type="parTrans" cxnId="{88B22599-BF29-47A1-ACC5-BB950D64822F}">
      <dgm:prSet/>
      <dgm:spPr/>
      <dgm:t>
        <a:bodyPr/>
        <a:lstStyle/>
        <a:p>
          <a:endParaRPr lang="tr-TR"/>
        </a:p>
      </dgm:t>
    </dgm:pt>
    <dgm:pt modelId="{4B99DE9D-1867-4C79-9FB9-1B507ECBA364}" type="sibTrans" cxnId="{88B22599-BF29-47A1-ACC5-BB950D64822F}">
      <dgm:prSet/>
      <dgm:spPr/>
      <dgm:t>
        <a:bodyPr/>
        <a:lstStyle/>
        <a:p>
          <a:endParaRPr lang="tr-TR"/>
        </a:p>
      </dgm:t>
    </dgm:pt>
    <dgm:pt modelId="{DC3CFC79-AFCE-444E-9EC6-04FF1F8681FB}">
      <dgm:prSet/>
      <dgm:spPr/>
      <dgm:t>
        <a:bodyPr/>
        <a:lstStyle/>
        <a:p>
          <a:pPr rtl="0"/>
          <a:r>
            <a:rPr lang="tr-TR" smtClean="0"/>
            <a:t>Yaşam boyu öğrenme evde, okulda, işyerinde kitle iletişim araçlarıyla gerçekleşen öğrenmeyi de içerir.</a:t>
          </a:r>
          <a:endParaRPr lang="tr-TR"/>
        </a:p>
      </dgm:t>
    </dgm:pt>
    <dgm:pt modelId="{76516C47-2CDF-44C2-A51C-ED4064FFEC21}" type="parTrans" cxnId="{51FB6890-0467-40C7-B788-F292382CE749}">
      <dgm:prSet/>
      <dgm:spPr/>
      <dgm:t>
        <a:bodyPr/>
        <a:lstStyle/>
        <a:p>
          <a:endParaRPr lang="tr-TR"/>
        </a:p>
      </dgm:t>
    </dgm:pt>
    <dgm:pt modelId="{4E1A67C8-CC4E-4C74-9797-381B8624C84E}" type="sibTrans" cxnId="{51FB6890-0467-40C7-B788-F292382CE749}">
      <dgm:prSet/>
      <dgm:spPr/>
      <dgm:t>
        <a:bodyPr/>
        <a:lstStyle/>
        <a:p>
          <a:endParaRPr lang="tr-TR"/>
        </a:p>
      </dgm:t>
    </dgm:pt>
    <dgm:pt modelId="{EFD21642-B5BF-438C-8ED0-2F06B9E5E713}" type="pres">
      <dgm:prSet presAssocID="{3BABA314-5DEB-41DD-86E1-5CA7BEB1532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67B040C-6D10-4E16-957D-F10B8D12BC17}" type="pres">
      <dgm:prSet presAssocID="{1CB00176-6A9D-41C9-B422-D326761DF07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FA21F49-A8BC-45E4-ACDF-17E18AB323B6}" type="pres">
      <dgm:prSet presAssocID="{3C62A301-5B36-44DC-BAAC-BF6D1B0CD8F4}" presName="spacer" presStyleCnt="0"/>
      <dgm:spPr/>
    </dgm:pt>
    <dgm:pt modelId="{5BE7EC99-6138-4F55-99A1-BD97CA6E95E7}" type="pres">
      <dgm:prSet presAssocID="{34A12A59-E850-4A16-97D6-920DC45FEF0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345B094-5946-445D-96A2-6780EA4A5C64}" type="pres">
      <dgm:prSet presAssocID="{4B99DE9D-1867-4C79-9FB9-1B507ECBA364}" presName="spacer" presStyleCnt="0"/>
      <dgm:spPr/>
    </dgm:pt>
    <dgm:pt modelId="{DA686F09-780C-4977-BFEB-BE8E5E0FBF4E}" type="pres">
      <dgm:prSet presAssocID="{DC3CFC79-AFCE-444E-9EC6-04FF1F8681F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516FA83-7E8A-406E-B6DF-13F9AD3704BC}" type="presOf" srcId="{34A12A59-E850-4A16-97D6-920DC45FEF03}" destId="{5BE7EC99-6138-4F55-99A1-BD97CA6E95E7}" srcOrd="0" destOrd="0" presId="urn:microsoft.com/office/officeart/2005/8/layout/vList2"/>
    <dgm:cxn modelId="{88B22599-BF29-47A1-ACC5-BB950D64822F}" srcId="{3BABA314-5DEB-41DD-86E1-5CA7BEB1532A}" destId="{34A12A59-E850-4A16-97D6-920DC45FEF03}" srcOrd="1" destOrd="0" parTransId="{B0DB7CEC-3179-48B6-B26A-E110F6F60DF7}" sibTransId="{4B99DE9D-1867-4C79-9FB9-1B507ECBA364}"/>
    <dgm:cxn modelId="{51FB6890-0467-40C7-B788-F292382CE749}" srcId="{3BABA314-5DEB-41DD-86E1-5CA7BEB1532A}" destId="{DC3CFC79-AFCE-444E-9EC6-04FF1F8681FB}" srcOrd="2" destOrd="0" parTransId="{76516C47-2CDF-44C2-A51C-ED4064FFEC21}" sibTransId="{4E1A67C8-CC4E-4C74-9797-381B8624C84E}"/>
    <dgm:cxn modelId="{7EB7BF2D-22BA-4CCA-8080-09A711500B7C}" type="presOf" srcId="{DC3CFC79-AFCE-444E-9EC6-04FF1F8681FB}" destId="{DA686F09-780C-4977-BFEB-BE8E5E0FBF4E}" srcOrd="0" destOrd="0" presId="urn:microsoft.com/office/officeart/2005/8/layout/vList2"/>
    <dgm:cxn modelId="{97584D4D-CF3F-4CB8-892A-3FAB8A3CBE2D}" srcId="{3BABA314-5DEB-41DD-86E1-5CA7BEB1532A}" destId="{1CB00176-6A9D-41C9-B422-D326761DF073}" srcOrd="0" destOrd="0" parTransId="{CEE1F743-EA9C-4776-B248-BD8CD0C55D44}" sibTransId="{3C62A301-5B36-44DC-BAAC-BF6D1B0CD8F4}"/>
    <dgm:cxn modelId="{26673D74-78A6-448A-94BF-310E24C5634B}" type="presOf" srcId="{3BABA314-5DEB-41DD-86E1-5CA7BEB1532A}" destId="{EFD21642-B5BF-438C-8ED0-2F06B9E5E713}" srcOrd="0" destOrd="0" presId="urn:microsoft.com/office/officeart/2005/8/layout/vList2"/>
    <dgm:cxn modelId="{DD53FAC4-E795-4CC6-B52B-F7C7C80C10EC}" type="presOf" srcId="{1CB00176-6A9D-41C9-B422-D326761DF073}" destId="{C67B040C-6D10-4E16-957D-F10B8D12BC17}" srcOrd="0" destOrd="0" presId="urn:microsoft.com/office/officeart/2005/8/layout/vList2"/>
    <dgm:cxn modelId="{2470CCDA-57B1-4377-AF04-58F77E675AFE}" type="presParOf" srcId="{EFD21642-B5BF-438C-8ED0-2F06B9E5E713}" destId="{C67B040C-6D10-4E16-957D-F10B8D12BC17}" srcOrd="0" destOrd="0" presId="urn:microsoft.com/office/officeart/2005/8/layout/vList2"/>
    <dgm:cxn modelId="{F99CD1D9-6359-4406-8D27-23D1CEE69BEB}" type="presParOf" srcId="{EFD21642-B5BF-438C-8ED0-2F06B9E5E713}" destId="{AFA21F49-A8BC-45E4-ACDF-17E18AB323B6}" srcOrd="1" destOrd="0" presId="urn:microsoft.com/office/officeart/2005/8/layout/vList2"/>
    <dgm:cxn modelId="{17B00038-E0FA-4E22-B47C-E1836CE6C5F6}" type="presParOf" srcId="{EFD21642-B5BF-438C-8ED0-2F06B9E5E713}" destId="{5BE7EC99-6138-4F55-99A1-BD97CA6E95E7}" srcOrd="2" destOrd="0" presId="urn:microsoft.com/office/officeart/2005/8/layout/vList2"/>
    <dgm:cxn modelId="{6E651D2A-B19E-4FA1-83D6-5258BE0FF91D}" type="presParOf" srcId="{EFD21642-B5BF-438C-8ED0-2F06B9E5E713}" destId="{A345B094-5946-445D-96A2-6780EA4A5C64}" srcOrd="3" destOrd="0" presId="urn:microsoft.com/office/officeart/2005/8/layout/vList2"/>
    <dgm:cxn modelId="{7252A711-C813-4AFA-82DF-9A1A1C6A7077}" type="presParOf" srcId="{EFD21642-B5BF-438C-8ED0-2F06B9E5E713}" destId="{DA686F09-780C-4977-BFEB-BE8E5E0FBF4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DB8FE041-0C21-44AA-A429-FEA65A6985DA}" type="doc">
      <dgm:prSet loTypeId="urn:microsoft.com/office/officeart/2005/8/layout/vList2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tr-TR"/>
        </a:p>
      </dgm:t>
    </dgm:pt>
    <dgm:pt modelId="{7CE18B48-6441-44C2-82F4-98A0D4C5FB90}">
      <dgm:prSet custT="1"/>
      <dgm:spPr/>
      <dgm:t>
        <a:bodyPr/>
        <a:lstStyle/>
        <a:p>
          <a:pPr rtl="0"/>
          <a:r>
            <a:rPr lang="tr-TR" sz="3600" dirty="0" smtClean="0">
              <a:latin typeface="Comic Sans MS" panose="030F0702030302020204" pitchFamily="66" charset="0"/>
            </a:rPr>
            <a:t>Yaşam Boyu Öğrenme İçin Gerekli Beceriler</a:t>
          </a:r>
          <a:endParaRPr lang="tr-TR" sz="3600" dirty="0">
            <a:latin typeface="Comic Sans MS" panose="030F0702030302020204" pitchFamily="66" charset="0"/>
          </a:endParaRPr>
        </a:p>
      </dgm:t>
    </dgm:pt>
    <dgm:pt modelId="{FFBDC43F-CA63-4C84-B049-F21C96493E1F}" type="parTrans" cxnId="{D3425118-FF4B-4216-9D48-C33E7663E35C}">
      <dgm:prSet/>
      <dgm:spPr/>
      <dgm:t>
        <a:bodyPr/>
        <a:lstStyle/>
        <a:p>
          <a:endParaRPr lang="tr-TR"/>
        </a:p>
      </dgm:t>
    </dgm:pt>
    <dgm:pt modelId="{2D419A67-FE05-468D-BCB4-CB00121787D7}" type="sibTrans" cxnId="{D3425118-FF4B-4216-9D48-C33E7663E35C}">
      <dgm:prSet/>
      <dgm:spPr/>
      <dgm:t>
        <a:bodyPr/>
        <a:lstStyle/>
        <a:p>
          <a:endParaRPr lang="tr-TR"/>
        </a:p>
      </dgm:t>
    </dgm:pt>
    <dgm:pt modelId="{224C07A4-2CD2-4169-BB19-4398851C7FC8}" type="pres">
      <dgm:prSet presAssocID="{DB8FE041-0C21-44AA-A429-FEA65A6985D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6FDD223-D52E-42D0-A3B8-2E72550E6107}" type="pres">
      <dgm:prSet presAssocID="{7CE18B48-6441-44C2-82F4-98A0D4C5FB90}" presName="parentText" presStyleLbl="node1" presStyleIdx="0" presStyleCnt="1" custLinFactNeighborX="2539" custLinFactNeighborY="-38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3031E2C-CB6A-4663-AAAE-E35B7B1428FC}" type="presOf" srcId="{DB8FE041-0C21-44AA-A429-FEA65A6985DA}" destId="{224C07A4-2CD2-4169-BB19-4398851C7FC8}" srcOrd="0" destOrd="0" presId="urn:microsoft.com/office/officeart/2005/8/layout/vList2"/>
    <dgm:cxn modelId="{EE423B53-1722-43E3-B607-819580C64AD9}" type="presOf" srcId="{7CE18B48-6441-44C2-82F4-98A0D4C5FB90}" destId="{A6FDD223-D52E-42D0-A3B8-2E72550E6107}" srcOrd="0" destOrd="0" presId="urn:microsoft.com/office/officeart/2005/8/layout/vList2"/>
    <dgm:cxn modelId="{D3425118-FF4B-4216-9D48-C33E7663E35C}" srcId="{DB8FE041-0C21-44AA-A429-FEA65A6985DA}" destId="{7CE18B48-6441-44C2-82F4-98A0D4C5FB90}" srcOrd="0" destOrd="0" parTransId="{FFBDC43F-CA63-4C84-B049-F21C96493E1F}" sibTransId="{2D419A67-FE05-468D-BCB4-CB00121787D7}"/>
    <dgm:cxn modelId="{EAA96540-4F10-4A30-ABEE-71DD1C403FB5}" type="presParOf" srcId="{224C07A4-2CD2-4169-BB19-4398851C7FC8}" destId="{A6FDD223-D52E-42D0-A3B8-2E72550E610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EC036622-02A4-4042-B3C6-9897774726E5}" type="doc">
      <dgm:prSet loTypeId="urn:microsoft.com/office/officeart/2008/layout/LinedList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tr-TR"/>
        </a:p>
      </dgm:t>
    </dgm:pt>
    <dgm:pt modelId="{76228F13-0C6C-44FE-A5F1-1B87AAC76220}">
      <dgm:prSet/>
      <dgm:spPr/>
      <dgm:t>
        <a:bodyPr/>
        <a:lstStyle/>
        <a:p>
          <a:pPr rtl="0"/>
          <a:r>
            <a:rPr lang="tr-TR" smtClean="0"/>
            <a:t>Kendi öğrenmesini nasıl yöneteceğini ve kendisini nasıl güdüleyeceğini bilme</a:t>
          </a:r>
          <a:endParaRPr lang="tr-TR"/>
        </a:p>
      </dgm:t>
    </dgm:pt>
    <dgm:pt modelId="{FDC2CFC0-09FA-40AE-915C-C168E6A7E286}" type="parTrans" cxnId="{FC37A521-9FCD-4A11-8F02-7BFD2EB4B29E}">
      <dgm:prSet/>
      <dgm:spPr/>
      <dgm:t>
        <a:bodyPr/>
        <a:lstStyle/>
        <a:p>
          <a:endParaRPr lang="tr-TR"/>
        </a:p>
      </dgm:t>
    </dgm:pt>
    <dgm:pt modelId="{25549088-7BD0-41BE-B8A6-A61AF5AE9E1E}" type="sibTrans" cxnId="{FC37A521-9FCD-4A11-8F02-7BFD2EB4B29E}">
      <dgm:prSet/>
      <dgm:spPr/>
      <dgm:t>
        <a:bodyPr/>
        <a:lstStyle/>
        <a:p>
          <a:endParaRPr lang="tr-TR"/>
        </a:p>
      </dgm:t>
    </dgm:pt>
    <dgm:pt modelId="{5F485685-6C5D-40FF-A2B2-85277290FAA1}">
      <dgm:prSet/>
      <dgm:spPr/>
      <dgm:t>
        <a:bodyPr/>
        <a:lstStyle/>
        <a:p>
          <a:pPr rtl="0"/>
          <a:r>
            <a:rPr lang="tr-TR" smtClean="0"/>
            <a:t>Değişen dünyaya nasıl uyum sağlayacağını bilme</a:t>
          </a:r>
          <a:endParaRPr lang="tr-TR"/>
        </a:p>
      </dgm:t>
    </dgm:pt>
    <dgm:pt modelId="{E2AE1764-B644-48CC-B1AD-62484327B140}" type="parTrans" cxnId="{AA88F621-97A1-4012-9EA1-FDA431E45008}">
      <dgm:prSet/>
      <dgm:spPr/>
      <dgm:t>
        <a:bodyPr/>
        <a:lstStyle/>
        <a:p>
          <a:endParaRPr lang="tr-TR"/>
        </a:p>
      </dgm:t>
    </dgm:pt>
    <dgm:pt modelId="{049B977E-4993-41FA-A0EB-2938DBD92BC5}" type="sibTrans" cxnId="{AA88F621-97A1-4012-9EA1-FDA431E45008}">
      <dgm:prSet/>
      <dgm:spPr/>
      <dgm:t>
        <a:bodyPr/>
        <a:lstStyle/>
        <a:p>
          <a:endParaRPr lang="tr-TR"/>
        </a:p>
      </dgm:t>
    </dgm:pt>
    <dgm:pt modelId="{E7A10077-2CB0-4B3B-B7FE-F90992818FFB}">
      <dgm:prSet/>
      <dgm:spPr/>
      <dgm:t>
        <a:bodyPr/>
        <a:lstStyle/>
        <a:p>
          <a:pPr rtl="0"/>
          <a:r>
            <a:rPr lang="tr-TR" smtClean="0"/>
            <a:t>Etkili öğrenme ve bireylerle iletişim kurmak için geniş bir strateji repertuvarına sahip olma</a:t>
          </a:r>
          <a:endParaRPr lang="tr-TR"/>
        </a:p>
      </dgm:t>
    </dgm:pt>
    <dgm:pt modelId="{5CF8429D-F911-4DA3-8E3F-4A2803E3F84B}" type="parTrans" cxnId="{0F2EAED7-E04A-4316-8F41-2E3BC3A2F6D3}">
      <dgm:prSet/>
      <dgm:spPr/>
      <dgm:t>
        <a:bodyPr/>
        <a:lstStyle/>
        <a:p>
          <a:endParaRPr lang="tr-TR"/>
        </a:p>
      </dgm:t>
    </dgm:pt>
    <dgm:pt modelId="{7B0DFDC4-79DC-4DFA-AE59-3B57544758D9}" type="sibTrans" cxnId="{0F2EAED7-E04A-4316-8F41-2E3BC3A2F6D3}">
      <dgm:prSet/>
      <dgm:spPr/>
      <dgm:t>
        <a:bodyPr/>
        <a:lstStyle/>
        <a:p>
          <a:endParaRPr lang="tr-TR"/>
        </a:p>
      </dgm:t>
    </dgm:pt>
    <dgm:pt modelId="{C8539D71-C2A4-448B-9C91-D318B375D3A7}">
      <dgm:prSet/>
      <dgm:spPr/>
      <dgm:t>
        <a:bodyPr/>
        <a:lstStyle/>
        <a:p>
          <a:pPr rtl="0"/>
          <a:r>
            <a:rPr lang="tr-TR" smtClean="0"/>
            <a:t>Öğrendiklerini uygulama ve belleğini geliştirme</a:t>
          </a:r>
          <a:endParaRPr lang="tr-TR"/>
        </a:p>
      </dgm:t>
    </dgm:pt>
    <dgm:pt modelId="{ECF72F9A-5BB4-410C-8ED3-896F2C69E152}" type="parTrans" cxnId="{144E9606-2CFA-4E5D-A50C-63F4F8E8975C}">
      <dgm:prSet/>
      <dgm:spPr/>
      <dgm:t>
        <a:bodyPr/>
        <a:lstStyle/>
        <a:p>
          <a:endParaRPr lang="tr-TR"/>
        </a:p>
      </dgm:t>
    </dgm:pt>
    <dgm:pt modelId="{34ACA291-C942-48CF-96C7-BDD6498EACBE}" type="sibTrans" cxnId="{144E9606-2CFA-4E5D-A50C-63F4F8E8975C}">
      <dgm:prSet/>
      <dgm:spPr/>
      <dgm:t>
        <a:bodyPr/>
        <a:lstStyle/>
        <a:p>
          <a:endParaRPr lang="tr-TR"/>
        </a:p>
      </dgm:t>
    </dgm:pt>
    <dgm:pt modelId="{620A8F54-0CA4-48FC-83FA-47C9F8EAC370}">
      <dgm:prSet/>
      <dgm:spPr/>
      <dgm:t>
        <a:bodyPr/>
        <a:lstStyle/>
        <a:p>
          <a:pPr rtl="0"/>
          <a:r>
            <a:rPr lang="tr-TR" smtClean="0"/>
            <a:t>Geriye dönerek düzeltme ve geliştirme</a:t>
          </a:r>
          <a:endParaRPr lang="tr-TR"/>
        </a:p>
      </dgm:t>
    </dgm:pt>
    <dgm:pt modelId="{5D91CD6B-1272-4FBF-8618-EA1773EE67E9}" type="parTrans" cxnId="{ECB7E305-2F40-44DC-A6DA-A9E38524435E}">
      <dgm:prSet/>
      <dgm:spPr/>
      <dgm:t>
        <a:bodyPr/>
        <a:lstStyle/>
        <a:p>
          <a:endParaRPr lang="tr-TR"/>
        </a:p>
      </dgm:t>
    </dgm:pt>
    <dgm:pt modelId="{D54CCED0-D179-411B-B127-84BCFB2C3228}" type="sibTrans" cxnId="{ECB7E305-2F40-44DC-A6DA-A9E38524435E}">
      <dgm:prSet/>
      <dgm:spPr/>
      <dgm:t>
        <a:bodyPr/>
        <a:lstStyle/>
        <a:p>
          <a:endParaRPr lang="tr-TR"/>
        </a:p>
      </dgm:t>
    </dgm:pt>
    <dgm:pt modelId="{D7F26F2C-77ED-493C-84AF-CE7ED7508AEE}" type="pres">
      <dgm:prSet presAssocID="{EC036622-02A4-4042-B3C6-9897774726E5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848907A8-675E-4A16-AD01-8A9C6B3044B2}" type="pres">
      <dgm:prSet presAssocID="{76228F13-0C6C-44FE-A5F1-1B87AAC76220}" presName="thickLine" presStyleLbl="alignNode1" presStyleIdx="0" presStyleCnt="5"/>
      <dgm:spPr/>
    </dgm:pt>
    <dgm:pt modelId="{C37BC608-CE08-4866-8596-6800AC038F41}" type="pres">
      <dgm:prSet presAssocID="{76228F13-0C6C-44FE-A5F1-1B87AAC76220}" presName="horz1" presStyleCnt="0"/>
      <dgm:spPr/>
    </dgm:pt>
    <dgm:pt modelId="{559EAD6D-D74E-4693-A551-E38CE62092F1}" type="pres">
      <dgm:prSet presAssocID="{76228F13-0C6C-44FE-A5F1-1B87AAC76220}" presName="tx1" presStyleLbl="revTx" presStyleIdx="0" presStyleCnt="5"/>
      <dgm:spPr/>
      <dgm:t>
        <a:bodyPr/>
        <a:lstStyle/>
        <a:p>
          <a:endParaRPr lang="tr-TR"/>
        </a:p>
      </dgm:t>
    </dgm:pt>
    <dgm:pt modelId="{8C41C490-6028-40CC-958B-6F95B42B820D}" type="pres">
      <dgm:prSet presAssocID="{76228F13-0C6C-44FE-A5F1-1B87AAC76220}" presName="vert1" presStyleCnt="0"/>
      <dgm:spPr/>
    </dgm:pt>
    <dgm:pt modelId="{0645A294-A260-42D9-B857-12628BA9CBEB}" type="pres">
      <dgm:prSet presAssocID="{5F485685-6C5D-40FF-A2B2-85277290FAA1}" presName="thickLine" presStyleLbl="alignNode1" presStyleIdx="1" presStyleCnt="5"/>
      <dgm:spPr/>
    </dgm:pt>
    <dgm:pt modelId="{4C50E7FC-F2B5-435A-94E1-723FE3F4CA17}" type="pres">
      <dgm:prSet presAssocID="{5F485685-6C5D-40FF-A2B2-85277290FAA1}" presName="horz1" presStyleCnt="0"/>
      <dgm:spPr/>
    </dgm:pt>
    <dgm:pt modelId="{DA42C547-D6C8-4493-9EF8-9828212A1841}" type="pres">
      <dgm:prSet presAssocID="{5F485685-6C5D-40FF-A2B2-85277290FAA1}" presName="tx1" presStyleLbl="revTx" presStyleIdx="1" presStyleCnt="5"/>
      <dgm:spPr/>
      <dgm:t>
        <a:bodyPr/>
        <a:lstStyle/>
        <a:p>
          <a:endParaRPr lang="tr-TR"/>
        </a:p>
      </dgm:t>
    </dgm:pt>
    <dgm:pt modelId="{D5412415-70A3-4743-9DF9-3C274C8BA8B3}" type="pres">
      <dgm:prSet presAssocID="{5F485685-6C5D-40FF-A2B2-85277290FAA1}" presName="vert1" presStyleCnt="0"/>
      <dgm:spPr/>
    </dgm:pt>
    <dgm:pt modelId="{3C9B25E6-4973-42EF-9C8C-A32CC594DFF3}" type="pres">
      <dgm:prSet presAssocID="{E7A10077-2CB0-4B3B-B7FE-F90992818FFB}" presName="thickLine" presStyleLbl="alignNode1" presStyleIdx="2" presStyleCnt="5"/>
      <dgm:spPr/>
    </dgm:pt>
    <dgm:pt modelId="{C346CA19-B1FF-41EF-BC29-0826C2B3E049}" type="pres">
      <dgm:prSet presAssocID="{E7A10077-2CB0-4B3B-B7FE-F90992818FFB}" presName="horz1" presStyleCnt="0"/>
      <dgm:spPr/>
    </dgm:pt>
    <dgm:pt modelId="{67215AA6-B40F-4403-AD48-230B866C8D7C}" type="pres">
      <dgm:prSet presAssocID="{E7A10077-2CB0-4B3B-B7FE-F90992818FFB}" presName="tx1" presStyleLbl="revTx" presStyleIdx="2" presStyleCnt="5"/>
      <dgm:spPr/>
      <dgm:t>
        <a:bodyPr/>
        <a:lstStyle/>
        <a:p>
          <a:endParaRPr lang="tr-TR"/>
        </a:p>
      </dgm:t>
    </dgm:pt>
    <dgm:pt modelId="{6AD7DD0D-8B27-49C9-9357-3299A552F20C}" type="pres">
      <dgm:prSet presAssocID="{E7A10077-2CB0-4B3B-B7FE-F90992818FFB}" presName="vert1" presStyleCnt="0"/>
      <dgm:spPr/>
    </dgm:pt>
    <dgm:pt modelId="{DD8BD3C8-FE16-4943-8F26-0FE7181EB11A}" type="pres">
      <dgm:prSet presAssocID="{C8539D71-C2A4-448B-9C91-D318B375D3A7}" presName="thickLine" presStyleLbl="alignNode1" presStyleIdx="3" presStyleCnt="5"/>
      <dgm:spPr/>
    </dgm:pt>
    <dgm:pt modelId="{1140FFD4-AACE-4F56-8638-EBD2D35AE819}" type="pres">
      <dgm:prSet presAssocID="{C8539D71-C2A4-448B-9C91-D318B375D3A7}" presName="horz1" presStyleCnt="0"/>
      <dgm:spPr/>
    </dgm:pt>
    <dgm:pt modelId="{30FDB115-15FD-4577-B164-C8036FC9ACF1}" type="pres">
      <dgm:prSet presAssocID="{C8539D71-C2A4-448B-9C91-D318B375D3A7}" presName="tx1" presStyleLbl="revTx" presStyleIdx="3" presStyleCnt="5"/>
      <dgm:spPr/>
      <dgm:t>
        <a:bodyPr/>
        <a:lstStyle/>
        <a:p>
          <a:endParaRPr lang="tr-TR"/>
        </a:p>
      </dgm:t>
    </dgm:pt>
    <dgm:pt modelId="{1F2B3F3C-1BFB-486B-A7A0-7DD84E622F53}" type="pres">
      <dgm:prSet presAssocID="{C8539D71-C2A4-448B-9C91-D318B375D3A7}" presName="vert1" presStyleCnt="0"/>
      <dgm:spPr/>
    </dgm:pt>
    <dgm:pt modelId="{867E953E-504F-4416-B549-8D016EADCE98}" type="pres">
      <dgm:prSet presAssocID="{620A8F54-0CA4-48FC-83FA-47C9F8EAC370}" presName="thickLine" presStyleLbl="alignNode1" presStyleIdx="4" presStyleCnt="5"/>
      <dgm:spPr/>
    </dgm:pt>
    <dgm:pt modelId="{363A2E97-0862-4E64-8C6F-8470310F422F}" type="pres">
      <dgm:prSet presAssocID="{620A8F54-0CA4-48FC-83FA-47C9F8EAC370}" presName="horz1" presStyleCnt="0"/>
      <dgm:spPr/>
    </dgm:pt>
    <dgm:pt modelId="{53C4529A-3E19-4CB3-B6DA-FD27C6913CC9}" type="pres">
      <dgm:prSet presAssocID="{620A8F54-0CA4-48FC-83FA-47C9F8EAC370}" presName="tx1" presStyleLbl="revTx" presStyleIdx="4" presStyleCnt="5"/>
      <dgm:spPr/>
      <dgm:t>
        <a:bodyPr/>
        <a:lstStyle/>
        <a:p>
          <a:endParaRPr lang="tr-TR"/>
        </a:p>
      </dgm:t>
    </dgm:pt>
    <dgm:pt modelId="{DB6761EA-0184-47CD-B1AA-A13C915FD82A}" type="pres">
      <dgm:prSet presAssocID="{620A8F54-0CA4-48FC-83FA-47C9F8EAC370}" presName="vert1" presStyleCnt="0"/>
      <dgm:spPr/>
    </dgm:pt>
  </dgm:ptLst>
  <dgm:cxnLst>
    <dgm:cxn modelId="{5B35C38B-2D55-4F08-B3BA-42716BEA2C24}" type="presOf" srcId="{620A8F54-0CA4-48FC-83FA-47C9F8EAC370}" destId="{53C4529A-3E19-4CB3-B6DA-FD27C6913CC9}" srcOrd="0" destOrd="0" presId="urn:microsoft.com/office/officeart/2008/layout/LinedList"/>
    <dgm:cxn modelId="{FC37A521-9FCD-4A11-8F02-7BFD2EB4B29E}" srcId="{EC036622-02A4-4042-B3C6-9897774726E5}" destId="{76228F13-0C6C-44FE-A5F1-1B87AAC76220}" srcOrd="0" destOrd="0" parTransId="{FDC2CFC0-09FA-40AE-915C-C168E6A7E286}" sibTransId="{25549088-7BD0-41BE-B8A6-A61AF5AE9E1E}"/>
    <dgm:cxn modelId="{AA88F621-97A1-4012-9EA1-FDA431E45008}" srcId="{EC036622-02A4-4042-B3C6-9897774726E5}" destId="{5F485685-6C5D-40FF-A2B2-85277290FAA1}" srcOrd="1" destOrd="0" parTransId="{E2AE1764-B644-48CC-B1AD-62484327B140}" sibTransId="{049B977E-4993-41FA-A0EB-2938DBD92BC5}"/>
    <dgm:cxn modelId="{E5A67B0B-182E-4698-89EC-D3DBCBB28873}" type="presOf" srcId="{76228F13-0C6C-44FE-A5F1-1B87AAC76220}" destId="{559EAD6D-D74E-4693-A551-E38CE62092F1}" srcOrd="0" destOrd="0" presId="urn:microsoft.com/office/officeart/2008/layout/LinedList"/>
    <dgm:cxn modelId="{0F2EAED7-E04A-4316-8F41-2E3BC3A2F6D3}" srcId="{EC036622-02A4-4042-B3C6-9897774726E5}" destId="{E7A10077-2CB0-4B3B-B7FE-F90992818FFB}" srcOrd="2" destOrd="0" parTransId="{5CF8429D-F911-4DA3-8E3F-4A2803E3F84B}" sibTransId="{7B0DFDC4-79DC-4DFA-AE59-3B57544758D9}"/>
    <dgm:cxn modelId="{9BD4AEF8-B9AC-43BE-AE6B-84CBC42FF8EC}" type="presOf" srcId="{E7A10077-2CB0-4B3B-B7FE-F90992818FFB}" destId="{67215AA6-B40F-4403-AD48-230B866C8D7C}" srcOrd="0" destOrd="0" presId="urn:microsoft.com/office/officeart/2008/layout/LinedList"/>
    <dgm:cxn modelId="{ECB7E305-2F40-44DC-A6DA-A9E38524435E}" srcId="{EC036622-02A4-4042-B3C6-9897774726E5}" destId="{620A8F54-0CA4-48FC-83FA-47C9F8EAC370}" srcOrd="4" destOrd="0" parTransId="{5D91CD6B-1272-4FBF-8618-EA1773EE67E9}" sibTransId="{D54CCED0-D179-411B-B127-84BCFB2C3228}"/>
    <dgm:cxn modelId="{2A382658-D348-4C21-B8EC-5DE18A70BFD3}" type="presOf" srcId="{C8539D71-C2A4-448B-9C91-D318B375D3A7}" destId="{30FDB115-15FD-4577-B164-C8036FC9ACF1}" srcOrd="0" destOrd="0" presId="urn:microsoft.com/office/officeart/2008/layout/LinedList"/>
    <dgm:cxn modelId="{144E9606-2CFA-4E5D-A50C-63F4F8E8975C}" srcId="{EC036622-02A4-4042-B3C6-9897774726E5}" destId="{C8539D71-C2A4-448B-9C91-D318B375D3A7}" srcOrd="3" destOrd="0" parTransId="{ECF72F9A-5BB4-410C-8ED3-896F2C69E152}" sibTransId="{34ACA291-C942-48CF-96C7-BDD6498EACBE}"/>
    <dgm:cxn modelId="{0E584BF5-0EC1-445C-BF15-0841620FBB48}" type="presOf" srcId="{EC036622-02A4-4042-B3C6-9897774726E5}" destId="{D7F26F2C-77ED-493C-84AF-CE7ED7508AEE}" srcOrd="0" destOrd="0" presId="urn:microsoft.com/office/officeart/2008/layout/LinedList"/>
    <dgm:cxn modelId="{15DC5534-5C42-4539-B8CB-A33B8D59F6EA}" type="presOf" srcId="{5F485685-6C5D-40FF-A2B2-85277290FAA1}" destId="{DA42C547-D6C8-4493-9EF8-9828212A1841}" srcOrd="0" destOrd="0" presId="urn:microsoft.com/office/officeart/2008/layout/LinedList"/>
    <dgm:cxn modelId="{52778F0A-ACB6-4B42-9B19-02D36A9F3322}" type="presParOf" srcId="{D7F26F2C-77ED-493C-84AF-CE7ED7508AEE}" destId="{848907A8-675E-4A16-AD01-8A9C6B3044B2}" srcOrd="0" destOrd="0" presId="urn:microsoft.com/office/officeart/2008/layout/LinedList"/>
    <dgm:cxn modelId="{A299421C-F15E-4A37-9C26-003AAAA2685E}" type="presParOf" srcId="{D7F26F2C-77ED-493C-84AF-CE7ED7508AEE}" destId="{C37BC608-CE08-4866-8596-6800AC038F41}" srcOrd="1" destOrd="0" presId="urn:microsoft.com/office/officeart/2008/layout/LinedList"/>
    <dgm:cxn modelId="{DC6E7B69-8321-4F46-9615-894FCC7897B4}" type="presParOf" srcId="{C37BC608-CE08-4866-8596-6800AC038F41}" destId="{559EAD6D-D74E-4693-A551-E38CE62092F1}" srcOrd="0" destOrd="0" presId="urn:microsoft.com/office/officeart/2008/layout/LinedList"/>
    <dgm:cxn modelId="{72EBCEBA-8E8B-409E-9655-15C202BCDD4E}" type="presParOf" srcId="{C37BC608-CE08-4866-8596-6800AC038F41}" destId="{8C41C490-6028-40CC-958B-6F95B42B820D}" srcOrd="1" destOrd="0" presId="urn:microsoft.com/office/officeart/2008/layout/LinedList"/>
    <dgm:cxn modelId="{41BA5057-4AA9-4499-A3EC-2CA7446E59B1}" type="presParOf" srcId="{D7F26F2C-77ED-493C-84AF-CE7ED7508AEE}" destId="{0645A294-A260-42D9-B857-12628BA9CBEB}" srcOrd="2" destOrd="0" presId="urn:microsoft.com/office/officeart/2008/layout/LinedList"/>
    <dgm:cxn modelId="{5231FAA3-61C4-4C06-B56F-974CB96B6C33}" type="presParOf" srcId="{D7F26F2C-77ED-493C-84AF-CE7ED7508AEE}" destId="{4C50E7FC-F2B5-435A-94E1-723FE3F4CA17}" srcOrd="3" destOrd="0" presId="urn:microsoft.com/office/officeart/2008/layout/LinedList"/>
    <dgm:cxn modelId="{1F707166-59A2-4314-BAF8-F37F1F0CA818}" type="presParOf" srcId="{4C50E7FC-F2B5-435A-94E1-723FE3F4CA17}" destId="{DA42C547-D6C8-4493-9EF8-9828212A1841}" srcOrd="0" destOrd="0" presId="urn:microsoft.com/office/officeart/2008/layout/LinedList"/>
    <dgm:cxn modelId="{A3DB1241-4847-4DBD-8ABB-16F986DF07DE}" type="presParOf" srcId="{4C50E7FC-F2B5-435A-94E1-723FE3F4CA17}" destId="{D5412415-70A3-4743-9DF9-3C274C8BA8B3}" srcOrd="1" destOrd="0" presId="urn:microsoft.com/office/officeart/2008/layout/LinedList"/>
    <dgm:cxn modelId="{F5B0A4DE-F73B-465D-A5E9-33FEBB6C5591}" type="presParOf" srcId="{D7F26F2C-77ED-493C-84AF-CE7ED7508AEE}" destId="{3C9B25E6-4973-42EF-9C8C-A32CC594DFF3}" srcOrd="4" destOrd="0" presId="urn:microsoft.com/office/officeart/2008/layout/LinedList"/>
    <dgm:cxn modelId="{8B535C46-AD1A-4B06-8C99-34FAEFF713CB}" type="presParOf" srcId="{D7F26F2C-77ED-493C-84AF-CE7ED7508AEE}" destId="{C346CA19-B1FF-41EF-BC29-0826C2B3E049}" srcOrd="5" destOrd="0" presId="urn:microsoft.com/office/officeart/2008/layout/LinedList"/>
    <dgm:cxn modelId="{4C29A519-9937-4144-9337-4ED0963590EC}" type="presParOf" srcId="{C346CA19-B1FF-41EF-BC29-0826C2B3E049}" destId="{67215AA6-B40F-4403-AD48-230B866C8D7C}" srcOrd="0" destOrd="0" presId="urn:microsoft.com/office/officeart/2008/layout/LinedList"/>
    <dgm:cxn modelId="{F8FB610E-E1CB-4581-B703-4998B455BBCE}" type="presParOf" srcId="{C346CA19-B1FF-41EF-BC29-0826C2B3E049}" destId="{6AD7DD0D-8B27-49C9-9357-3299A552F20C}" srcOrd="1" destOrd="0" presId="urn:microsoft.com/office/officeart/2008/layout/LinedList"/>
    <dgm:cxn modelId="{54661171-E097-45A8-B294-A53CB0B060BC}" type="presParOf" srcId="{D7F26F2C-77ED-493C-84AF-CE7ED7508AEE}" destId="{DD8BD3C8-FE16-4943-8F26-0FE7181EB11A}" srcOrd="6" destOrd="0" presId="urn:microsoft.com/office/officeart/2008/layout/LinedList"/>
    <dgm:cxn modelId="{7DC58931-BC8C-47A9-A0D2-CE40E6A62E7A}" type="presParOf" srcId="{D7F26F2C-77ED-493C-84AF-CE7ED7508AEE}" destId="{1140FFD4-AACE-4F56-8638-EBD2D35AE819}" srcOrd="7" destOrd="0" presId="urn:microsoft.com/office/officeart/2008/layout/LinedList"/>
    <dgm:cxn modelId="{CD14E896-C73B-4C28-84D3-1B1F6B0178DF}" type="presParOf" srcId="{1140FFD4-AACE-4F56-8638-EBD2D35AE819}" destId="{30FDB115-15FD-4577-B164-C8036FC9ACF1}" srcOrd="0" destOrd="0" presId="urn:microsoft.com/office/officeart/2008/layout/LinedList"/>
    <dgm:cxn modelId="{8D196B3A-F8A2-499E-AADC-1DF0610B5E8D}" type="presParOf" srcId="{1140FFD4-AACE-4F56-8638-EBD2D35AE819}" destId="{1F2B3F3C-1BFB-486B-A7A0-7DD84E622F53}" srcOrd="1" destOrd="0" presId="urn:microsoft.com/office/officeart/2008/layout/LinedList"/>
    <dgm:cxn modelId="{4AC1C4A4-E998-4D59-9464-B2913C7ECF59}" type="presParOf" srcId="{D7F26F2C-77ED-493C-84AF-CE7ED7508AEE}" destId="{867E953E-504F-4416-B549-8D016EADCE98}" srcOrd="8" destOrd="0" presId="urn:microsoft.com/office/officeart/2008/layout/LinedList"/>
    <dgm:cxn modelId="{2F43201C-9AD6-4C7C-82E2-F86FE903F57A}" type="presParOf" srcId="{D7F26F2C-77ED-493C-84AF-CE7ED7508AEE}" destId="{363A2E97-0862-4E64-8C6F-8470310F422F}" srcOrd="9" destOrd="0" presId="urn:microsoft.com/office/officeart/2008/layout/LinedList"/>
    <dgm:cxn modelId="{09FD1405-44C7-493A-B0A4-2755258436C4}" type="presParOf" srcId="{363A2E97-0862-4E64-8C6F-8470310F422F}" destId="{53C4529A-3E19-4CB3-B6DA-FD27C6913CC9}" srcOrd="0" destOrd="0" presId="urn:microsoft.com/office/officeart/2008/layout/LinedList"/>
    <dgm:cxn modelId="{6764A26D-3366-4724-92CF-41BB964E4662}" type="presParOf" srcId="{363A2E97-0862-4E64-8C6F-8470310F422F}" destId="{DB6761EA-0184-47CD-B1AA-A13C915FD82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F9CBD11E-4C92-4021-8F36-C0907D714782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tr-TR"/>
        </a:p>
      </dgm:t>
    </dgm:pt>
    <dgm:pt modelId="{AE4250E7-FE84-4818-B30E-41AFDB7ADF17}">
      <dgm:prSet custT="1"/>
      <dgm:spPr/>
      <dgm:t>
        <a:bodyPr/>
        <a:lstStyle/>
        <a:p>
          <a:pPr algn="ctr" rtl="0"/>
          <a:endParaRPr lang="tr-TR" sz="3200" dirty="0" smtClean="0"/>
        </a:p>
        <a:p>
          <a:pPr algn="ctr" rtl="0"/>
          <a:r>
            <a:rPr lang="tr-TR" sz="3200" dirty="0" smtClean="0">
              <a:latin typeface="Comic Sans MS" panose="030F0702030302020204" pitchFamily="66" charset="0"/>
            </a:rPr>
            <a:t>Yaşam Boyu Eğitimin Temel Özellikleri</a:t>
          </a:r>
          <a:br>
            <a:rPr lang="tr-TR" sz="3200" dirty="0" smtClean="0">
              <a:latin typeface="Comic Sans MS" panose="030F0702030302020204" pitchFamily="66" charset="0"/>
            </a:rPr>
          </a:br>
          <a:endParaRPr lang="tr-TR" sz="3200" dirty="0">
            <a:latin typeface="Comic Sans MS" panose="030F0702030302020204" pitchFamily="66" charset="0"/>
          </a:endParaRPr>
        </a:p>
      </dgm:t>
    </dgm:pt>
    <dgm:pt modelId="{43D32D70-B59E-482B-9C71-96AC894A8905}" type="parTrans" cxnId="{D9E5F8B5-C933-461B-A324-3132D54470EB}">
      <dgm:prSet/>
      <dgm:spPr/>
      <dgm:t>
        <a:bodyPr/>
        <a:lstStyle/>
        <a:p>
          <a:endParaRPr lang="tr-TR"/>
        </a:p>
      </dgm:t>
    </dgm:pt>
    <dgm:pt modelId="{1BAB492E-F327-4B78-9BE7-B03EF2966041}" type="sibTrans" cxnId="{D9E5F8B5-C933-461B-A324-3132D54470EB}">
      <dgm:prSet/>
      <dgm:spPr/>
      <dgm:t>
        <a:bodyPr/>
        <a:lstStyle/>
        <a:p>
          <a:endParaRPr lang="tr-TR"/>
        </a:p>
      </dgm:t>
    </dgm:pt>
    <dgm:pt modelId="{987BCE94-1370-429E-92F4-577A563B3C25}" type="pres">
      <dgm:prSet presAssocID="{F9CBD11E-4C92-4021-8F36-C0907D71478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76F4500-80FA-4CD4-AFA0-1CDC5E84294E}" type="pres">
      <dgm:prSet presAssocID="{AE4250E7-FE84-4818-B30E-41AFDB7ADF17}" presName="parentText" presStyleLbl="node1" presStyleIdx="0" presStyleCnt="1" custScaleY="7697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9E5F8B5-C933-461B-A324-3132D54470EB}" srcId="{F9CBD11E-4C92-4021-8F36-C0907D714782}" destId="{AE4250E7-FE84-4818-B30E-41AFDB7ADF17}" srcOrd="0" destOrd="0" parTransId="{43D32D70-B59E-482B-9C71-96AC894A8905}" sibTransId="{1BAB492E-F327-4B78-9BE7-B03EF2966041}"/>
    <dgm:cxn modelId="{83EED36C-C8FE-4459-8F31-2E507554C4E9}" type="presOf" srcId="{AE4250E7-FE84-4818-B30E-41AFDB7ADF17}" destId="{D76F4500-80FA-4CD4-AFA0-1CDC5E84294E}" srcOrd="0" destOrd="0" presId="urn:microsoft.com/office/officeart/2005/8/layout/vList2"/>
    <dgm:cxn modelId="{A4FDD5E9-6CBA-4E56-B4F4-5F880FC19586}" type="presOf" srcId="{F9CBD11E-4C92-4021-8F36-C0907D714782}" destId="{987BCE94-1370-429E-92F4-577A563B3C25}" srcOrd="0" destOrd="0" presId="urn:microsoft.com/office/officeart/2005/8/layout/vList2"/>
    <dgm:cxn modelId="{EF875743-DF7A-4E29-A247-4BFF7982555A}" type="presParOf" srcId="{987BCE94-1370-429E-92F4-577A563B3C25}" destId="{D76F4500-80FA-4CD4-AFA0-1CDC5E84294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13A12555-D54A-441E-963E-40C463F5E22A}" type="doc">
      <dgm:prSet loTypeId="urn:microsoft.com/office/officeart/2005/8/layout/cycle6" loCatId="cycle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tr-TR"/>
        </a:p>
      </dgm:t>
    </dgm:pt>
    <dgm:pt modelId="{C5B7A6D0-3F1A-47C7-A57D-6166449AD6E3}">
      <dgm:prSet custT="1"/>
      <dgm:spPr/>
      <dgm:t>
        <a:bodyPr/>
        <a:lstStyle/>
        <a:p>
          <a:pPr rtl="0"/>
          <a:r>
            <a:rPr lang="tr-TR" sz="3200" dirty="0" smtClean="0"/>
            <a:t>Süreklilik</a:t>
          </a:r>
          <a:endParaRPr lang="tr-TR" sz="2400" dirty="0"/>
        </a:p>
      </dgm:t>
    </dgm:pt>
    <dgm:pt modelId="{382A31A1-4D3E-4CBB-B02A-9736968BD7F1}" type="parTrans" cxnId="{B7F81FBE-2E62-48F8-9C1E-54D4CEB09BFA}">
      <dgm:prSet/>
      <dgm:spPr/>
      <dgm:t>
        <a:bodyPr/>
        <a:lstStyle/>
        <a:p>
          <a:endParaRPr lang="tr-TR"/>
        </a:p>
      </dgm:t>
    </dgm:pt>
    <dgm:pt modelId="{9A00BBC0-3083-4C6D-A237-13CD75FFBE67}" type="sibTrans" cxnId="{B7F81FBE-2E62-48F8-9C1E-54D4CEB09BFA}">
      <dgm:prSet/>
      <dgm:spPr/>
      <dgm:t>
        <a:bodyPr/>
        <a:lstStyle/>
        <a:p>
          <a:endParaRPr lang="tr-TR"/>
        </a:p>
      </dgm:t>
    </dgm:pt>
    <dgm:pt modelId="{2D56FEFC-2F89-47F8-8993-9F4C94913132}">
      <dgm:prSet custT="1"/>
      <dgm:spPr/>
      <dgm:t>
        <a:bodyPr/>
        <a:lstStyle/>
        <a:p>
          <a:pPr rtl="0"/>
          <a:r>
            <a:rPr lang="tr-TR" sz="3600" dirty="0" smtClean="0"/>
            <a:t>Yaratıcılık</a:t>
          </a:r>
          <a:endParaRPr lang="tr-TR" sz="2800" dirty="0"/>
        </a:p>
      </dgm:t>
    </dgm:pt>
    <dgm:pt modelId="{5102879E-B4F6-428C-BB68-85430FEB3787}" type="parTrans" cxnId="{A7B3358F-ABE7-406E-A1FA-8ED997C5F54A}">
      <dgm:prSet/>
      <dgm:spPr/>
      <dgm:t>
        <a:bodyPr/>
        <a:lstStyle/>
        <a:p>
          <a:endParaRPr lang="tr-TR"/>
        </a:p>
      </dgm:t>
    </dgm:pt>
    <dgm:pt modelId="{67A4E862-1020-409A-A9B0-8E924991B43B}" type="sibTrans" cxnId="{A7B3358F-ABE7-406E-A1FA-8ED997C5F54A}">
      <dgm:prSet/>
      <dgm:spPr/>
      <dgm:t>
        <a:bodyPr/>
        <a:lstStyle/>
        <a:p>
          <a:endParaRPr lang="tr-TR"/>
        </a:p>
      </dgm:t>
    </dgm:pt>
    <dgm:pt modelId="{F2C394BE-5A83-4915-9745-43F0839AB8A0}">
      <dgm:prSet custT="1"/>
      <dgm:spPr/>
      <dgm:t>
        <a:bodyPr/>
        <a:lstStyle/>
        <a:p>
          <a:pPr rtl="0"/>
          <a:r>
            <a:rPr lang="tr-TR" sz="3200" dirty="0" smtClean="0"/>
            <a:t>Kendi Kendine Öğrenme</a:t>
          </a:r>
          <a:endParaRPr lang="tr-TR" sz="3200" dirty="0"/>
        </a:p>
      </dgm:t>
    </dgm:pt>
    <dgm:pt modelId="{F9C83DAC-F74D-4D81-A7D2-C3F565E9C50F}" type="parTrans" cxnId="{FD2C0159-C692-49F5-84DB-3CC8F593FE96}">
      <dgm:prSet/>
      <dgm:spPr/>
      <dgm:t>
        <a:bodyPr/>
        <a:lstStyle/>
        <a:p>
          <a:endParaRPr lang="tr-TR"/>
        </a:p>
      </dgm:t>
    </dgm:pt>
    <dgm:pt modelId="{C553DBB9-9C56-4AA2-B987-CA08A0417A74}" type="sibTrans" cxnId="{FD2C0159-C692-49F5-84DB-3CC8F593FE96}">
      <dgm:prSet/>
      <dgm:spPr/>
      <dgm:t>
        <a:bodyPr/>
        <a:lstStyle/>
        <a:p>
          <a:endParaRPr lang="tr-TR"/>
        </a:p>
      </dgm:t>
    </dgm:pt>
    <dgm:pt modelId="{5D2D6CB4-077E-4D26-8BCF-A27EA427F991}" type="pres">
      <dgm:prSet presAssocID="{13A12555-D54A-441E-963E-40C463F5E22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20CAAD1-F8D2-4A3B-8462-0C2986EC975A}" type="pres">
      <dgm:prSet presAssocID="{C5B7A6D0-3F1A-47C7-A57D-6166449AD6E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6C4CEBD-F76E-43C3-BB7B-00F18286305E}" type="pres">
      <dgm:prSet presAssocID="{C5B7A6D0-3F1A-47C7-A57D-6166449AD6E3}" presName="spNode" presStyleCnt="0"/>
      <dgm:spPr/>
    </dgm:pt>
    <dgm:pt modelId="{39814D36-AA5A-4703-A15E-834E9099F6BB}" type="pres">
      <dgm:prSet presAssocID="{9A00BBC0-3083-4C6D-A237-13CD75FFBE67}" presName="sibTrans" presStyleLbl="sibTrans1D1" presStyleIdx="0" presStyleCnt="3"/>
      <dgm:spPr/>
      <dgm:t>
        <a:bodyPr/>
        <a:lstStyle/>
        <a:p>
          <a:endParaRPr lang="tr-TR"/>
        </a:p>
      </dgm:t>
    </dgm:pt>
    <dgm:pt modelId="{ACE6E7AE-A4AC-473D-9664-A5FC6C6B555C}" type="pres">
      <dgm:prSet presAssocID="{2D56FEFC-2F89-47F8-8993-9F4C94913132}" presName="node" presStyleLbl="node1" presStyleIdx="1" presStyleCnt="3" custScaleX="108484" custScaleY="134629" custRadScaleRad="104804" custRadScaleInc="-2830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AD40A4-9D83-49AF-89F3-ED380BAED69A}" type="pres">
      <dgm:prSet presAssocID="{2D56FEFC-2F89-47F8-8993-9F4C94913132}" presName="spNode" presStyleCnt="0"/>
      <dgm:spPr/>
    </dgm:pt>
    <dgm:pt modelId="{4B5233F0-AB92-43FF-A248-0997A325AA6D}" type="pres">
      <dgm:prSet presAssocID="{67A4E862-1020-409A-A9B0-8E924991B43B}" presName="sibTrans" presStyleLbl="sibTrans1D1" presStyleIdx="1" presStyleCnt="3"/>
      <dgm:spPr/>
      <dgm:t>
        <a:bodyPr/>
        <a:lstStyle/>
        <a:p>
          <a:endParaRPr lang="tr-TR"/>
        </a:p>
      </dgm:t>
    </dgm:pt>
    <dgm:pt modelId="{98072269-2BEA-4715-8FDC-5EE1A5772B7E}" type="pres">
      <dgm:prSet presAssocID="{F2C394BE-5A83-4915-9745-43F0839AB8A0}" presName="node" presStyleLbl="node1" presStyleIdx="2" presStyleCnt="3" custScaleX="115961" custScaleY="122478" custRadScaleRad="103181" custRadScaleInc="2078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AF109EE-9D94-4FB3-8871-6BAA0D206B10}" type="pres">
      <dgm:prSet presAssocID="{F2C394BE-5A83-4915-9745-43F0839AB8A0}" presName="spNode" presStyleCnt="0"/>
      <dgm:spPr/>
    </dgm:pt>
    <dgm:pt modelId="{E0F1CF1E-977E-412A-88DA-2527615179B4}" type="pres">
      <dgm:prSet presAssocID="{C553DBB9-9C56-4AA2-B987-CA08A0417A74}" presName="sibTrans" presStyleLbl="sibTrans1D1" presStyleIdx="2" presStyleCnt="3"/>
      <dgm:spPr/>
      <dgm:t>
        <a:bodyPr/>
        <a:lstStyle/>
        <a:p>
          <a:endParaRPr lang="tr-TR"/>
        </a:p>
      </dgm:t>
    </dgm:pt>
  </dgm:ptLst>
  <dgm:cxnLst>
    <dgm:cxn modelId="{B7F81FBE-2E62-48F8-9C1E-54D4CEB09BFA}" srcId="{13A12555-D54A-441E-963E-40C463F5E22A}" destId="{C5B7A6D0-3F1A-47C7-A57D-6166449AD6E3}" srcOrd="0" destOrd="0" parTransId="{382A31A1-4D3E-4CBB-B02A-9736968BD7F1}" sibTransId="{9A00BBC0-3083-4C6D-A237-13CD75FFBE67}"/>
    <dgm:cxn modelId="{FD2C0159-C692-49F5-84DB-3CC8F593FE96}" srcId="{13A12555-D54A-441E-963E-40C463F5E22A}" destId="{F2C394BE-5A83-4915-9745-43F0839AB8A0}" srcOrd="2" destOrd="0" parTransId="{F9C83DAC-F74D-4D81-A7D2-C3F565E9C50F}" sibTransId="{C553DBB9-9C56-4AA2-B987-CA08A0417A74}"/>
    <dgm:cxn modelId="{3000B870-06DC-4307-89EB-A959A60918F2}" type="presOf" srcId="{2D56FEFC-2F89-47F8-8993-9F4C94913132}" destId="{ACE6E7AE-A4AC-473D-9664-A5FC6C6B555C}" srcOrd="0" destOrd="0" presId="urn:microsoft.com/office/officeart/2005/8/layout/cycle6"/>
    <dgm:cxn modelId="{12AD884B-8BE3-443D-BEFF-A063CABB3401}" type="presOf" srcId="{C553DBB9-9C56-4AA2-B987-CA08A0417A74}" destId="{E0F1CF1E-977E-412A-88DA-2527615179B4}" srcOrd="0" destOrd="0" presId="urn:microsoft.com/office/officeart/2005/8/layout/cycle6"/>
    <dgm:cxn modelId="{23E3FEEC-ABC5-403B-A1F9-72D6C36B0B52}" type="presOf" srcId="{F2C394BE-5A83-4915-9745-43F0839AB8A0}" destId="{98072269-2BEA-4715-8FDC-5EE1A5772B7E}" srcOrd="0" destOrd="0" presId="urn:microsoft.com/office/officeart/2005/8/layout/cycle6"/>
    <dgm:cxn modelId="{A7B3358F-ABE7-406E-A1FA-8ED997C5F54A}" srcId="{13A12555-D54A-441E-963E-40C463F5E22A}" destId="{2D56FEFC-2F89-47F8-8993-9F4C94913132}" srcOrd="1" destOrd="0" parTransId="{5102879E-B4F6-428C-BB68-85430FEB3787}" sibTransId="{67A4E862-1020-409A-A9B0-8E924991B43B}"/>
    <dgm:cxn modelId="{85D28D9D-F0DE-4A01-AE90-1FA7384754B5}" type="presOf" srcId="{C5B7A6D0-3F1A-47C7-A57D-6166449AD6E3}" destId="{120CAAD1-F8D2-4A3B-8462-0C2986EC975A}" srcOrd="0" destOrd="0" presId="urn:microsoft.com/office/officeart/2005/8/layout/cycle6"/>
    <dgm:cxn modelId="{1F0AE3B9-A243-4E67-900C-41336918A6B0}" type="presOf" srcId="{13A12555-D54A-441E-963E-40C463F5E22A}" destId="{5D2D6CB4-077E-4D26-8BCF-A27EA427F991}" srcOrd="0" destOrd="0" presId="urn:microsoft.com/office/officeart/2005/8/layout/cycle6"/>
    <dgm:cxn modelId="{5932B7E7-B2B8-4AF4-9C2D-4DAC00F54AD9}" type="presOf" srcId="{9A00BBC0-3083-4C6D-A237-13CD75FFBE67}" destId="{39814D36-AA5A-4703-A15E-834E9099F6BB}" srcOrd="0" destOrd="0" presId="urn:microsoft.com/office/officeart/2005/8/layout/cycle6"/>
    <dgm:cxn modelId="{B8AC8DCD-3FA9-4CE5-B7D8-B358434E6D4F}" type="presOf" srcId="{67A4E862-1020-409A-A9B0-8E924991B43B}" destId="{4B5233F0-AB92-43FF-A248-0997A325AA6D}" srcOrd="0" destOrd="0" presId="urn:microsoft.com/office/officeart/2005/8/layout/cycle6"/>
    <dgm:cxn modelId="{CBED78B5-06AB-42D2-AB3C-341614F6E1E8}" type="presParOf" srcId="{5D2D6CB4-077E-4D26-8BCF-A27EA427F991}" destId="{120CAAD1-F8D2-4A3B-8462-0C2986EC975A}" srcOrd="0" destOrd="0" presId="urn:microsoft.com/office/officeart/2005/8/layout/cycle6"/>
    <dgm:cxn modelId="{7C05E11C-8486-42C6-A26E-467529CD60A7}" type="presParOf" srcId="{5D2D6CB4-077E-4D26-8BCF-A27EA427F991}" destId="{E6C4CEBD-F76E-43C3-BB7B-00F18286305E}" srcOrd="1" destOrd="0" presId="urn:microsoft.com/office/officeart/2005/8/layout/cycle6"/>
    <dgm:cxn modelId="{35FA9361-4A19-4C94-8AAD-E0084B7D27CD}" type="presParOf" srcId="{5D2D6CB4-077E-4D26-8BCF-A27EA427F991}" destId="{39814D36-AA5A-4703-A15E-834E9099F6BB}" srcOrd="2" destOrd="0" presId="urn:microsoft.com/office/officeart/2005/8/layout/cycle6"/>
    <dgm:cxn modelId="{1B3BA736-A9F4-4716-B457-FA2F933C2771}" type="presParOf" srcId="{5D2D6CB4-077E-4D26-8BCF-A27EA427F991}" destId="{ACE6E7AE-A4AC-473D-9664-A5FC6C6B555C}" srcOrd="3" destOrd="0" presId="urn:microsoft.com/office/officeart/2005/8/layout/cycle6"/>
    <dgm:cxn modelId="{53C7BBE0-E50F-4409-B0EA-09F7F2FE80FA}" type="presParOf" srcId="{5D2D6CB4-077E-4D26-8BCF-A27EA427F991}" destId="{1FAD40A4-9D83-49AF-89F3-ED380BAED69A}" srcOrd="4" destOrd="0" presId="urn:microsoft.com/office/officeart/2005/8/layout/cycle6"/>
    <dgm:cxn modelId="{E89E5031-8BFA-4AF6-8BD9-3D4E6658AB2E}" type="presParOf" srcId="{5D2D6CB4-077E-4D26-8BCF-A27EA427F991}" destId="{4B5233F0-AB92-43FF-A248-0997A325AA6D}" srcOrd="5" destOrd="0" presId="urn:microsoft.com/office/officeart/2005/8/layout/cycle6"/>
    <dgm:cxn modelId="{1CC92BF2-CC1B-42FC-80B5-695EFFDE5A33}" type="presParOf" srcId="{5D2D6CB4-077E-4D26-8BCF-A27EA427F991}" destId="{98072269-2BEA-4715-8FDC-5EE1A5772B7E}" srcOrd="6" destOrd="0" presId="urn:microsoft.com/office/officeart/2005/8/layout/cycle6"/>
    <dgm:cxn modelId="{4C63053E-8508-4DCB-8C99-6CBC0C96CC1B}" type="presParOf" srcId="{5D2D6CB4-077E-4D26-8BCF-A27EA427F991}" destId="{DAF109EE-9D94-4FB3-8871-6BAA0D206B10}" srcOrd="7" destOrd="0" presId="urn:microsoft.com/office/officeart/2005/8/layout/cycle6"/>
    <dgm:cxn modelId="{28E7C082-7C48-481E-8981-B541EB41887C}" type="presParOf" srcId="{5D2D6CB4-077E-4D26-8BCF-A27EA427F991}" destId="{E0F1CF1E-977E-412A-88DA-2527615179B4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81CF525-02E2-4EBC-BF6E-2AF9DEF87B2A}" type="doc">
      <dgm:prSet loTypeId="urn:microsoft.com/office/officeart/2008/layout/VerticalCurvedList" loCatId="list" qsTypeId="urn:microsoft.com/office/officeart/2005/8/quickstyle/simple1" qsCatId="simple" csTypeId="urn:microsoft.com/office/officeart/2005/8/colors/accent4_1" csCatId="accent4"/>
      <dgm:spPr/>
      <dgm:t>
        <a:bodyPr/>
        <a:lstStyle/>
        <a:p>
          <a:endParaRPr lang="tr-TR"/>
        </a:p>
      </dgm:t>
    </dgm:pt>
    <dgm:pt modelId="{B51F2FBF-FE78-4A1A-95BA-6ABB7994DBCF}">
      <dgm:prSet custT="1"/>
      <dgm:spPr/>
      <dgm:t>
        <a:bodyPr/>
        <a:lstStyle/>
        <a:p>
          <a:pPr rtl="0"/>
          <a:r>
            <a:rPr lang="tr-TR" sz="2000" dirty="0" smtClean="0"/>
            <a:t>Etkin öğrenme, öğrenmeyi öğrenme ve yaşam boyu öğrenme kavramlarını da beraberinde getirir. </a:t>
          </a:r>
          <a:endParaRPr lang="tr-TR" sz="2000" dirty="0"/>
        </a:p>
      </dgm:t>
    </dgm:pt>
    <dgm:pt modelId="{B355F5BF-E253-4BD8-9ACD-750898CEC130}" type="parTrans" cxnId="{F5018758-633A-4C58-B7E7-349EF684C6B5}">
      <dgm:prSet/>
      <dgm:spPr/>
      <dgm:t>
        <a:bodyPr/>
        <a:lstStyle/>
        <a:p>
          <a:endParaRPr lang="tr-TR"/>
        </a:p>
      </dgm:t>
    </dgm:pt>
    <dgm:pt modelId="{6BD0F10C-E9FF-464E-9FD8-DAE553F3EAA1}" type="sibTrans" cxnId="{F5018758-633A-4C58-B7E7-349EF684C6B5}">
      <dgm:prSet/>
      <dgm:spPr/>
      <dgm:t>
        <a:bodyPr/>
        <a:lstStyle/>
        <a:p>
          <a:endParaRPr lang="tr-TR"/>
        </a:p>
      </dgm:t>
    </dgm:pt>
    <dgm:pt modelId="{979FB54D-2E9B-4638-B14E-88826E0DFB4E}">
      <dgm:prSet/>
      <dgm:spPr/>
      <dgm:t>
        <a:bodyPr/>
        <a:lstStyle/>
        <a:p>
          <a:pPr rtl="0"/>
          <a:r>
            <a:rPr lang="tr-TR" dirty="0" smtClean="0"/>
            <a:t>Ezbercilik kavramının yerini merak, kuşku, deneyerek öğrenme, araştırma ve uygulama almıştır.</a:t>
          </a:r>
          <a:endParaRPr lang="tr-TR" dirty="0"/>
        </a:p>
      </dgm:t>
    </dgm:pt>
    <dgm:pt modelId="{9264988F-AEE1-4379-9FB2-5A0B0138131C}" type="parTrans" cxnId="{7EC5994D-FF48-4E48-B569-9C9330C1B22D}">
      <dgm:prSet/>
      <dgm:spPr/>
      <dgm:t>
        <a:bodyPr/>
        <a:lstStyle/>
        <a:p>
          <a:endParaRPr lang="tr-TR"/>
        </a:p>
      </dgm:t>
    </dgm:pt>
    <dgm:pt modelId="{1B9FA779-FC6F-4D93-B002-5712EF2F6EF6}" type="sibTrans" cxnId="{7EC5994D-FF48-4E48-B569-9C9330C1B22D}">
      <dgm:prSet/>
      <dgm:spPr/>
      <dgm:t>
        <a:bodyPr/>
        <a:lstStyle/>
        <a:p>
          <a:endParaRPr lang="tr-TR"/>
        </a:p>
      </dgm:t>
    </dgm:pt>
    <dgm:pt modelId="{F5C42245-BB19-4E46-98E6-52DE375D3D3B}">
      <dgm:prSet/>
      <dgm:spPr/>
      <dgm:t>
        <a:bodyPr/>
        <a:lstStyle/>
        <a:p>
          <a:pPr rtl="0"/>
          <a:r>
            <a:rPr lang="tr-TR" smtClean="0"/>
            <a:t>Elde edilen bilgi örgütlenir ve paylaşılır. Bireysel ve grup olarak sorumluluk alınır.</a:t>
          </a:r>
          <a:endParaRPr lang="tr-TR"/>
        </a:p>
      </dgm:t>
    </dgm:pt>
    <dgm:pt modelId="{5978E22D-08CB-4F35-9B30-7A89BDA7D140}" type="parTrans" cxnId="{5437736C-C6A8-41DE-9F45-F02DC6931E97}">
      <dgm:prSet/>
      <dgm:spPr/>
      <dgm:t>
        <a:bodyPr/>
        <a:lstStyle/>
        <a:p>
          <a:endParaRPr lang="tr-TR"/>
        </a:p>
      </dgm:t>
    </dgm:pt>
    <dgm:pt modelId="{50E82287-903E-459D-9225-99EBAC3EADB0}" type="sibTrans" cxnId="{5437736C-C6A8-41DE-9F45-F02DC6931E97}">
      <dgm:prSet/>
      <dgm:spPr/>
      <dgm:t>
        <a:bodyPr/>
        <a:lstStyle/>
        <a:p>
          <a:endParaRPr lang="tr-TR"/>
        </a:p>
      </dgm:t>
    </dgm:pt>
    <dgm:pt modelId="{6EED06F4-D11C-4649-8E5D-F0562B25CFAB}">
      <dgm:prSet/>
      <dgm:spPr/>
      <dgm:t>
        <a:bodyPr/>
        <a:lstStyle/>
        <a:p>
          <a:pPr rtl="0"/>
          <a:r>
            <a:rPr lang="tr-TR" smtClean="0"/>
            <a:t>Öğrenme ortamı sınıfla sınırlı değildir.</a:t>
          </a:r>
          <a:endParaRPr lang="tr-TR"/>
        </a:p>
      </dgm:t>
    </dgm:pt>
    <dgm:pt modelId="{6142D8A0-528C-4AC8-855E-F5E08700E49A}" type="parTrans" cxnId="{01D42734-BA22-4C80-AB8C-D36979639D99}">
      <dgm:prSet/>
      <dgm:spPr/>
      <dgm:t>
        <a:bodyPr/>
        <a:lstStyle/>
        <a:p>
          <a:endParaRPr lang="tr-TR"/>
        </a:p>
      </dgm:t>
    </dgm:pt>
    <dgm:pt modelId="{BE6ECB70-D6FC-4DCE-B979-D8B8896CB86A}" type="sibTrans" cxnId="{01D42734-BA22-4C80-AB8C-D36979639D99}">
      <dgm:prSet/>
      <dgm:spPr/>
      <dgm:t>
        <a:bodyPr/>
        <a:lstStyle/>
        <a:p>
          <a:endParaRPr lang="tr-TR"/>
        </a:p>
      </dgm:t>
    </dgm:pt>
    <dgm:pt modelId="{8474073C-827C-45A0-841D-2E7D5EC8DC11}">
      <dgm:prSet/>
      <dgm:spPr/>
      <dgm:t>
        <a:bodyPr/>
        <a:lstStyle/>
        <a:p>
          <a:pPr rtl="0"/>
          <a:r>
            <a:rPr lang="tr-TR" smtClean="0"/>
            <a:t>Geleneksel ölçme araçları yerini tümel değerlendirmeye bırakmıştır.</a:t>
          </a:r>
          <a:endParaRPr lang="tr-TR"/>
        </a:p>
      </dgm:t>
    </dgm:pt>
    <dgm:pt modelId="{11877475-D906-4EE5-BABC-6B6AEAD14863}" type="parTrans" cxnId="{DBA20144-948E-4D30-B60D-CF9EE578356C}">
      <dgm:prSet/>
      <dgm:spPr/>
      <dgm:t>
        <a:bodyPr/>
        <a:lstStyle/>
        <a:p>
          <a:endParaRPr lang="tr-TR"/>
        </a:p>
      </dgm:t>
    </dgm:pt>
    <dgm:pt modelId="{BE083072-5515-4875-AFE9-0DD63DAD09F4}" type="sibTrans" cxnId="{DBA20144-948E-4D30-B60D-CF9EE578356C}">
      <dgm:prSet/>
      <dgm:spPr/>
      <dgm:t>
        <a:bodyPr/>
        <a:lstStyle/>
        <a:p>
          <a:endParaRPr lang="tr-TR"/>
        </a:p>
      </dgm:t>
    </dgm:pt>
    <dgm:pt modelId="{F3C4ABA3-645A-42A9-859B-1FABABF18994}">
      <dgm:prSet/>
      <dgm:spPr/>
      <dgm:t>
        <a:bodyPr/>
        <a:lstStyle/>
        <a:p>
          <a:pPr rtl="0"/>
          <a:r>
            <a:rPr lang="tr-TR" smtClean="0"/>
            <a:t>Etkin Öğrenme sürecinde öğretmenin rolü grubun öğrenmesine rehberlik etmektir.</a:t>
          </a:r>
          <a:endParaRPr lang="tr-TR"/>
        </a:p>
      </dgm:t>
    </dgm:pt>
    <dgm:pt modelId="{490AF7FF-02E7-472A-BEE8-33CFA69957A2}" type="parTrans" cxnId="{0A0763F3-FD5C-46DE-9736-F4F52AA02ABB}">
      <dgm:prSet/>
      <dgm:spPr/>
      <dgm:t>
        <a:bodyPr/>
        <a:lstStyle/>
        <a:p>
          <a:endParaRPr lang="tr-TR"/>
        </a:p>
      </dgm:t>
    </dgm:pt>
    <dgm:pt modelId="{0F467B87-F272-4F11-83AB-B3B4C73E2934}" type="sibTrans" cxnId="{0A0763F3-FD5C-46DE-9736-F4F52AA02ABB}">
      <dgm:prSet/>
      <dgm:spPr/>
      <dgm:t>
        <a:bodyPr/>
        <a:lstStyle/>
        <a:p>
          <a:endParaRPr lang="tr-TR"/>
        </a:p>
      </dgm:t>
    </dgm:pt>
    <dgm:pt modelId="{18028F1B-AA6F-4E2D-ABD7-F5A1C824DE98}" type="pres">
      <dgm:prSet presAssocID="{881CF525-02E2-4EBC-BF6E-2AF9DEF87B2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9C784D2D-59DE-4A68-B200-DAFC41F7CB6E}" type="pres">
      <dgm:prSet presAssocID="{881CF525-02E2-4EBC-BF6E-2AF9DEF87B2A}" presName="Name1" presStyleCnt="0"/>
      <dgm:spPr/>
    </dgm:pt>
    <dgm:pt modelId="{5898BC8E-AFBD-4A86-B270-357F1924EA7F}" type="pres">
      <dgm:prSet presAssocID="{881CF525-02E2-4EBC-BF6E-2AF9DEF87B2A}" presName="cycle" presStyleCnt="0"/>
      <dgm:spPr/>
    </dgm:pt>
    <dgm:pt modelId="{AC030611-FF71-471E-A4B1-77D78C59C3F1}" type="pres">
      <dgm:prSet presAssocID="{881CF525-02E2-4EBC-BF6E-2AF9DEF87B2A}" presName="srcNode" presStyleLbl="node1" presStyleIdx="0" presStyleCnt="6"/>
      <dgm:spPr/>
    </dgm:pt>
    <dgm:pt modelId="{23201EB6-8C9F-4C95-AFC6-19D3208BD1CA}" type="pres">
      <dgm:prSet presAssocID="{881CF525-02E2-4EBC-BF6E-2AF9DEF87B2A}" presName="conn" presStyleLbl="parChTrans1D2" presStyleIdx="0" presStyleCnt="1"/>
      <dgm:spPr/>
      <dgm:t>
        <a:bodyPr/>
        <a:lstStyle/>
        <a:p>
          <a:endParaRPr lang="tr-TR"/>
        </a:p>
      </dgm:t>
    </dgm:pt>
    <dgm:pt modelId="{5797FE56-05A4-44D9-A69B-9C01EF3CA99C}" type="pres">
      <dgm:prSet presAssocID="{881CF525-02E2-4EBC-BF6E-2AF9DEF87B2A}" presName="extraNode" presStyleLbl="node1" presStyleIdx="0" presStyleCnt="6"/>
      <dgm:spPr/>
    </dgm:pt>
    <dgm:pt modelId="{6B399A54-F530-4593-A8CA-D403809A3B20}" type="pres">
      <dgm:prSet presAssocID="{881CF525-02E2-4EBC-BF6E-2AF9DEF87B2A}" presName="dstNode" presStyleLbl="node1" presStyleIdx="0" presStyleCnt="6"/>
      <dgm:spPr/>
    </dgm:pt>
    <dgm:pt modelId="{95173C0B-422F-40D1-82E0-2829F1B64694}" type="pres">
      <dgm:prSet presAssocID="{B51F2FBF-FE78-4A1A-95BA-6ABB7994DBCF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90258EB-97B3-492B-9568-F9E9B88133C9}" type="pres">
      <dgm:prSet presAssocID="{B51F2FBF-FE78-4A1A-95BA-6ABB7994DBCF}" presName="accent_1" presStyleCnt="0"/>
      <dgm:spPr/>
    </dgm:pt>
    <dgm:pt modelId="{0271B0D9-A0CE-443F-9BF4-9270FE0B0C50}" type="pres">
      <dgm:prSet presAssocID="{B51F2FBF-FE78-4A1A-95BA-6ABB7994DBCF}" presName="accentRepeatNode" presStyleLbl="solidFgAcc1" presStyleIdx="0" presStyleCnt="6"/>
      <dgm:spPr/>
    </dgm:pt>
    <dgm:pt modelId="{98B60CDD-D871-4A61-BA0A-B4D5E30521C2}" type="pres">
      <dgm:prSet presAssocID="{979FB54D-2E9B-4638-B14E-88826E0DFB4E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6020971-FA33-4FFB-AAB9-5897CF7C6B46}" type="pres">
      <dgm:prSet presAssocID="{979FB54D-2E9B-4638-B14E-88826E0DFB4E}" presName="accent_2" presStyleCnt="0"/>
      <dgm:spPr/>
    </dgm:pt>
    <dgm:pt modelId="{15C4A21F-4576-4E85-8C3B-194370C966AA}" type="pres">
      <dgm:prSet presAssocID="{979FB54D-2E9B-4638-B14E-88826E0DFB4E}" presName="accentRepeatNode" presStyleLbl="solidFgAcc1" presStyleIdx="1" presStyleCnt="6"/>
      <dgm:spPr/>
    </dgm:pt>
    <dgm:pt modelId="{E05030FE-1F9F-4477-9C1C-80719FED99D3}" type="pres">
      <dgm:prSet presAssocID="{F5C42245-BB19-4E46-98E6-52DE375D3D3B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7096E47-AF59-4790-A094-C549C862C78B}" type="pres">
      <dgm:prSet presAssocID="{F5C42245-BB19-4E46-98E6-52DE375D3D3B}" presName="accent_3" presStyleCnt="0"/>
      <dgm:spPr/>
    </dgm:pt>
    <dgm:pt modelId="{92AD9D5C-1370-4E98-808F-5A498491D07E}" type="pres">
      <dgm:prSet presAssocID="{F5C42245-BB19-4E46-98E6-52DE375D3D3B}" presName="accentRepeatNode" presStyleLbl="solidFgAcc1" presStyleIdx="2" presStyleCnt="6"/>
      <dgm:spPr/>
    </dgm:pt>
    <dgm:pt modelId="{CC409BEB-91A0-4529-A745-8F0A8379F142}" type="pres">
      <dgm:prSet presAssocID="{6EED06F4-D11C-4649-8E5D-F0562B25CFAB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A11C5DD-DCCD-4F3F-86DA-0E8588CF1665}" type="pres">
      <dgm:prSet presAssocID="{6EED06F4-D11C-4649-8E5D-F0562B25CFAB}" presName="accent_4" presStyleCnt="0"/>
      <dgm:spPr/>
    </dgm:pt>
    <dgm:pt modelId="{7751CCD4-8106-41BA-AAC5-58328BB45668}" type="pres">
      <dgm:prSet presAssocID="{6EED06F4-D11C-4649-8E5D-F0562B25CFAB}" presName="accentRepeatNode" presStyleLbl="solidFgAcc1" presStyleIdx="3" presStyleCnt="6"/>
      <dgm:spPr/>
    </dgm:pt>
    <dgm:pt modelId="{A1B84DB9-C953-426A-AE14-680317A656DD}" type="pres">
      <dgm:prSet presAssocID="{8474073C-827C-45A0-841D-2E7D5EC8DC11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F3516EB-F1AA-4618-B461-3CAD10E6D821}" type="pres">
      <dgm:prSet presAssocID="{8474073C-827C-45A0-841D-2E7D5EC8DC11}" presName="accent_5" presStyleCnt="0"/>
      <dgm:spPr/>
    </dgm:pt>
    <dgm:pt modelId="{2CF4710A-A439-4CEC-9B11-C9FB905BB15D}" type="pres">
      <dgm:prSet presAssocID="{8474073C-827C-45A0-841D-2E7D5EC8DC11}" presName="accentRepeatNode" presStyleLbl="solidFgAcc1" presStyleIdx="4" presStyleCnt="6"/>
      <dgm:spPr/>
    </dgm:pt>
    <dgm:pt modelId="{780A9322-3C41-4BA9-83BA-E48FCDA1A76E}" type="pres">
      <dgm:prSet presAssocID="{F3C4ABA3-645A-42A9-859B-1FABABF18994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EF402B6-29F3-4A4F-9A1B-B177868E0408}" type="pres">
      <dgm:prSet presAssocID="{F3C4ABA3-645A-42A9-859B-1FABABF18994}" presName="accent_6" presStyleCnt="0"/>
      <dgm:spPr/>
    </dgm:pt>
    <dgm:pt modelId="{2C5E0266-B26E-43EE-BB3D-F532977BE05B}" type="pres">
      <dgm:prSet presAssocID="{F3C4ABA3-645A-42A9-859B-1FABABF18994}" presName="accentRepeatNode" presStyleLbl="solidFgAcc1" presStyleIdx="5" presStyleCnt="6"/>
      <dgm:spPr/>
    </dgm:pt>
  </dgm:ptLst>
  <dgm:cxnLst>
    <dgm:cxn modelId="{0B4B14E2-8DAB-46E9-B640-FA7EB3FBA83B}" type="presOf" srcId="{F3C4ABA3-645A-42A9-859B-1FABABF18994}" destId="{780A9322-3C41-4BA9-83BA-E48FCDA1A76E}" srcOrd="0" destOrd="0" presId="urn:microsoft.com/office/officeart/2008/layout/VerticalCurvedList"/>
    <dgm:cxn modelId="{F5018758-633A-4C58-B7E7-349EF684C6B5}" srcId="{881CF525-02E2-4EBC-BF6E-2AF9DEF87B2A}" destId="{B51F2FBF-FE78-4A1A-95BA-6ABB7994DBCF}" srcOrd="0" destOrd="0" parTransId="{B355F5BF-E253-4BD8-9ACD-750898CEC130}" sibTransId="{6BD0F10C-E9FF-464E-9FD8-DAE553F3EAA1}"/>
    <dgm:cxn modelId="{4DA6F396-8EBC-4FA4-AA33-0CE312225480}" type="presOf" srcId="{8474073C-827C-45A0-841D-2E7D5EC8DC11}" destId="{A1B84DB9-C953-426A-AE14-680317A656DD}" srcOrd="0" destOrd="0" presId="urn:microsoft.com/office/officeart/2008/layout/VerticalCurvedList"/>
    <dgm:cxn modelId="{0B7F7A0A-7DC9-4001-B9D8-25F216013ACA}" type="presOf" srcId="{6BD0F10C-E9FF-464E-9FD8-DAE553F3EAA1}" destId="{23201EB6-8C9F-4C95-AFC6-19D3208BD1CA}" srcOrd="0" destOrd="0" presId="urn:microsoft.com/office/officeart/2008/layout/VerticalCurvedList"/>
    <dgm:cxn modelId="{6C8D3957-581D-471A-A497-CC6AFFCC7E34}" type="presOf" srcId="{F5C42245-BB19-4E46-98E6-52DE375D3D3B}" destId="{E05030FE-1F9F-4477-9C1C-80719FED99D3}" srcOrd="0" destOrd="0" presId="urn:microsoft.com/office/officeart/2008/layout/VerticalCurvedList"/>
    <dgm:cxn modelId="{78183CBD-3472-4963-AB68-E3D383DAB2E5}" type="presOf" srcId="{6EED06F4-D11C-4649-8E5D-F0562B25CFAB}" destId="{CC409BEB-91A0-4529-A745-8F0A8379F142}" srcOrd="0" destOrd="0" presId="urn:microsoft.com/office/officeart/2008/layout/VerticalCurvedList"/>
    <dgm:cxn modelId="{7EC5994D-FF48-4E48-B569-9C9330C1B22D}" srcId="{881CF525-02E2-4EBC-BF6E-2AF9DEF87B2A}" destId="{979FB54D-2E9B-4638-B14E-88826E0DFB4E}" srcOrd="1" destOrd="0" parTransId="{9264988F-AEE1-4379-9FB2-5A0B0138131C}" sibTransId="{1B9FA779-FC6F-4D93-B002-5712EF2F6EF6}"/>
    <dgm:cxn modelId="{5437736C-C6A8-41DE-9F45-F02DC6931E97}" srcId="{881CF525-02E2-4EBC-BF6E-2AF9DEF87B2A}" destId="{F5C42245-BB19-4E46-98E6-52DE375D3D3B}" srcOrd="2" destOrd="0" parTransId="{5978E22D-08CB-4F35-9B30-7A89BDA7D140}" sibTransId="{50E82287-903E-459D-9225-99EBAC3EADB0}"/>
    <dgm:cxn modelId="{25C535CD-22C4-4C78-895D-7D33C9CAFD48}" type="presOf" srcId="{979FB54D-2E9B-4638-B14E-88826E0DFB4E}" destId="{98B60CDD-D871-4A61-BA0A-B4D5E30521C2}" srcOrd="0" destOrd="0" presId="urn:microsoft.com/office/officeart/2008/layout/VerticalCurvedList"/>
    <dgm:cxn modelId="{AF9D8121-3627-407F-ABFD-FD3995E96CF9}" type="presOf" srcId="{881CF525-02E2-4EBC-BF6E-2AF9DEF87B2A}" destId="{18028F1B-AA6F-4E2D-ABD7-F5A1C824DE98}" srcOrd="0" destOrd="0" presId="urn:microsoft.com/office/officeart/2008/layout/VerticalCurvedList"/>
    <dgm:cxn modelId="{875C5FCF-DB44-4337-A5AF-6DB760CE2941}" type="presOf" srcId="{B51F2FBF-FE78-4A1A-95BA-6ABB7994DBCF}" destId="{95173C0B-422F-40D1-82E0-2829F1B64694}" srcOrd="0" destOrd="0" presId="urn:microsoft.com/office/officeart/2008/layout/VerticalCurvedList"/>
    <dgm:cxn modelId="{0A0763F3-FD5C-46DE-9736-F4F52AA02ABB}" srcId="{881CF525-02E2-4EBC-BF6E-2AF9DEF87B2A}" destId="{F3C4ABA3-645A-42A9-859B-1FABABF18994}" srcOrd="5" destOrd="0" parTransId="{490AF7FF-02E7-472A-BEE8-33CFA69957A2}" sibTransId="{0F467B87-F272-4F11-83AB-B3B4C73E2934}"/>
    <dgm:cxn modelId="{DBA20144-948E-4D30-B60D-CF9EE578356C}" srcId="{881CF525-02E2-4EBC-BF6E-2AF9DEF87B2A}" destId="{8474073C-827C-45A0-841D-2E7D5EC8DC11}" srcOrd="4" destOrd="0" parTransId="{11877475-D906-4EE5-BABC-6B6AEAD14863}" sibTransId="{BE083072-5515-4875-AFE9-0DD63DAD09F4}"/>
    <dgm:cxn modelId="{01D42734-BA22-4C80-AB8C-D36979639D99}" srcId="{881CF525-02E2-4EBC-BF6E-2AF9DEF87B2A}" destId="{6EED06F4-D11C-4649-8E5D-F0562B25CFAB}" srcOrd="3" destOrd="0" parTransId="{6142D8A0-528C-4AC8-855E-F5E08700E49A}" sibTransId="{BE6ECB70-D6FC-4DCE-B979-D8B8896CB86A}"/>
    <dgm:cxn modelId="{3736793C-3EB7-4D03-BDD2-61926C85EF58}" type="presParOf" srcId="{18028F1B-AA6F-4E2D-ABD7-F5A1C824DE98}" destId="{9C784D2D-59DE-4A68-B200-DAFC41F7CB6E}" srcOrd="0" destOrd="0" presId="urn:microsoft.com/office/officeart/2008/layout/VerticalCurvedList"/>
    <dgm:cxn modelId="{600078FD-B1DF-4B4B-9B8C-BB0CDAAED4CD}" type="presParOf" srcId="{9C784D2D-59DE-4A68-B200-DAFC41F7CB6E}" destId="{5898BC8E-AFBD-4A86-B270-357F1924EA7F}" srcOrd="0" destOrd="0" presId="urn:microsoft.com/office/officeart/2008/layout/VerticalCurvedList"/>
    <dgm:cxn modelId="{BEC34BAA-19F5-42DA-9A93-151D0AA666B4}" type="presParOf" srcId="{5898BC8E-AFBD-4A86-B270-357F1924EA7F}" destId="{AC030611-FF71-471E-A4B1-77D78C59C3F1}" srcOrd="0" destOrd="0" presId="urn:microsoft.com/office/officeart/2008/layout/VerticalCurvedList"/>
    <dgm:cxn modelId="{034CF73E-489A-4271-86E6-28585DA97210}" type="presParOf" srcId="{5898BC8E-AFBD-4A86-B270-357F1924EA7F}" destId="{23201EB6-8C9F-4C95-AFC6-19D3208BD1CA}" srcOrd="1" destOrd="0" presId="urn:microsoft.com/office/officeart/2008/layout/VerticalCurvedList"/>
    <dgm:cxn modelId="{44C11027-CC38-40D2-81F6-54F4D8A7C462}" type="presParOf" srcId="{5898BC8E-AFBD-4A86-B270-357F1924EA7F}" destId="{5797FE56-05A4-44D9-A69B-9C01EF3CA99C}" srcOrd="2" destOrd="0" presId="urn:microsoft.com/office/officeart/2008/layout/VerticalCurvedList"/>
    <dgm:cxn modelId="{DEE2ACA8-DEBC-4E87-B511-63E5542CE475}" type="presParOf" srcId="{5898BC8E-AFBD-4A86-B270-357F1924EA7F}" destId="{6B399A54-F530-4593-A8CA-D403809A3B20}" srcOrd="3" destOrd="0" presId="urn:microsoft.com/office/officeart/2008/layout/VerticalCurvedList"/>
    <dgm:cxn modelId="{3D8FACCC-9902-486F-B8C9-CC587E659AE4}" type="presParOf" srcId="{9C784D2D-59DE-4A68-B200-DAFC41F7CB6E}" destId="{95173C0B-422F-40D1-82E0-2829F1B64694}" srcOrd="1" destOrd="0" presId="urn:microsoft.com/office/officeart/2008/layout/VerticalCurvedList"/>
    <dgm:cxn modelId="{58BB5D6E-7656-435D-95A1-1CAEEF89C9DB}" type="presParOf" srcId="{9C784D2D-59DE-4A68-B200-DAFC41F7CB6E}" destId="{A90258EB-97B3-492B-9568-F9E9B88133C9}" srcOrd="2" destOrd="0" presId="urn:microsoft.com/office/officeart/2008/layout/VerticalCurvedList"/>
    <dgm:cxn modelId="{2096BFAB-E8A0-4E0A-82C8-D4745D67B8F0}" type="presParOf" srcId="{A90258EB-97B3-492B-9568-F9E9B88133C9}" destId="{0271B0D9-A0CE-443F-9BF4-9270FE0B0C50}" srcOrd="0" destOrd="0" presId="urn:microsoft.com/office/officeart/2008/layout/VerticalCurvedList"/>
    <dgm:cxn modelId="{47606F65-0479-4823-AEEE-0CB861CB8540}" type="presParOf" srcId="{9C784D2D-59DE-4A68-B200-DAFC41F7CB6E}" destId="{98B60CDD-D871-4A61-BA0A-B4D5E30521C2}" srcOrd="3" destOrd="0" presId="urn:microsoft.com/office/officeart/2008/layout/VerticalCurvedList"/>
    <dgm:cxn modelId="{43B2FC12-FFFD-432E-BC4D-7EA66246C5F3}" type="presParOf" srcId="{9C784D2D-59DE-4A68-B200-DAFC41F7CB6E}" destId="{86020971-FA33-4FFB-AAB9-5897CF7C6B46}" srcOrd="4" destOrd="0" presId="urn:microsoft.com/office/officeart/2008/layout/VerticalCurvedList"/>
    <dgm:cxn modelId="{1036D9E8-0027-4EBD-9AA2-6D7A34C5CE59}" type="presParOf" srcId="{86020971-FA33-4FFB-AAB9-5897CF7C6B46}" destId="{15C4A21F-4576-4E85-8C3B-194370C966AA}" srcOrd="0" destOrd="0" presId="urn:microsoft.com/office/officeart/2008/layout/VerticalCurvedList"/>
    <dgm:cxn modelId="{82681778-8597-44F5-A4A4-2CF9AE4DE846}" type="presParOf" srcId="{9C784D2D-59DE-4A68-B200-DAFC41F7CB6E}" destId="{E05030FE-1F9F-4477-9C1C-80719FED99D3}" srcOrd="5" destOrd="0" presId="urn:microsoft.com/office/officeart/2008/layout/VerticalCurvedList"/>
    <dgm:cxn modelId="{598F3AF4-0467-4A7E-93E2-F892F3342BBE}" type="presParOf" srcId="{9C784D2D-59DE-4A68-B200-DAFC41F7CB6E}" destId="{37096E47-AF59-4790-A094-C549C862C78B}" srcOrd="6" destOrd="0" presId="urn:microsoft.com/office/officeart/2008/layout/VerticalCurvedList"/>
    <dgm:cxn modelId="{37DD2540-A45A-4B4B-8250-09A15AADE388}" type="presParOf" srcId="{37096E47-AF59-4790-A094-C549C862C78B}" destId="{92AD9D5C-1370-4E98-808F-5A498491D07E}" srcOrd="0" destOrd="0" presId="urn:microsoft.com/office/officeart/2008/layout/VerticalCurvedList"/>
    <dgm:cxn modelId="{0F4192A8-45D3-4970-992C-B6F7FB89938B}" type="presParOf" srcId="{9C784D2D-59DE-4A68-B200-DAFC41F7CB6E}" destId="{CC409BEB-91A0-4529-A745-8F0A8379F142}" srcOrd="7" destOrd="0" presId="urn:microsoft.com/office/officeart/2008/layout/VerticalCurvedList"/>
    <dgm:cxn modelId="{E07927F2-303C-4CDF-AAD9-4C59962E5A01}" type="presParOf" srcId="{9C784D2D-59DE-4A68-B200-DAFC41F7CB6E}" destId="{BA11C5DD-DCCD-4F3F-86DA-0E8588CF1665}" srcOrd="8" destOrd="0" presId="urn:microsoft.com/office/officeart/2008/layout/VerticalCurvedList"/>
    <dgm:cxn modelId="{CD596C2B-C321-4B37-B3E6-A817B25EB30F}" type="presParOf" srcId="{BA11C5DD-DCCD-4F3F-86DA-0E8588CF1665}" destId="{7751CCD4-8106-41BA-AAC5-58328BB45668}" srcOrd="0" destOrd="0" presId="urn:microsoft.com/office/officeart/2008/layout/VerticalCurvedList"/>
    <dgm:cxn modelId="{AE455A97-225E-46E8-AA59-2046A406A7FD}" type="presParOf" srcId="{9C784D2D-59DE-4A68-B200-DAFC41F7CB6E}" destId="{A1B84DB9-C953-426A-AE14-680317A656DD}" srcOrd="9" destOrd="0" presId="urn:microsoft.com/office/officeart/2008/layout/VerticalCurvedList"/>
    <dgm:cxn modelId="{7C5F49EA-9231-43ED-8CF8-D78CA0F6C83E}" type="presParOf" srcId="{9C784D2D-59DE-4A68-B200-DAFC41F7CB6E}" destId="{AF3516EB-F1AA-4618-B461-3CAD10E6D821}" srcOrd="10" destOrd="0" presId="urn:microsoft.com/office/officeart/2008/layout/VerticalCurvedList"/>
    <dgm:cxn modelId="{D9443115-50F3-4C07-A1DE-2E190C972ADB}" type="presParOf" srcId="{AF3516EB-F1AA-4618-B461-3CAD10E6D821}" destId="{2CF4710A-A439-4CEC-9B11-C9FB905BB15D}" srcOrd="0" destOrd="0" presId="urn:microsoft.com/office/officeart/2008/layout/VerticalCurvedList"/>
    <dgm:cxn modelId="{7C018EA7-8BAD-4E54-ACEB-80E909946D82}" type="presParOf" srcId="{9C784D2D-59DE-4A68-B200-DAFC41F7CB6E}" destId="{780A9322-3C41-4BA9-83BA-E48FCDA1A76E}" srcOrd="11" destOrd="0" presId="urn:microsoft.com/office/officeart/2008/layout/VerticalCurvedList"/>
    <dgm:cxn modelId="{319235DD-D31B-45A3-B5DB-2E476B7587A9}" type="presParOf" srcId="{9C784D2D-59DE-4A68-B200-DAFC41F7CB6E}" destId="{3EF402B6-29F3-4A4F-9A1B-B177868E0408}" srcOrd="12" destOrd="0" presId="urn:microsoft.com/office/officeart/2008/layout/VerticalCurvedList"/>
    <dgm:cxn modelId="{77AC83BC-3E7C-438D-A01A-0C4AB6D54850}" type="presParOf" srcId="{3EF402B6-29F3-4A4F-9A1B-B177868E0408}" destId="{2C5E0266-B26E-43EE-BB3D-F532977BE05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CD74C59-7DF5-48E4-BA4E-53FDCC273DC5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tr-TR"/>
        </a:p>
      </dgm:t>
    </dgm:pt>
    <dgm:pt modelId="{C98FDC3E-44F9-4880-8D6A-660BA86B206F}">
      <dgm:prSet/>
      <dgm:spPr/>
      <dgm:t>
        <a:bodyPr/>
        <a:lstStyle/>
        <a:p>
          <a:pPr rtl="0"/>
          <a:r>
            <a:rPr lang="tr-TR" dirty="0" smtClean="0"/>
            <a:t>Aktif/ Etkin Öğrenmenin Temel Nitelikleri</a:t>
          </a:r>
          <a:endParaRPr lang="tr-TR" dirty="0"/>
        </a:p>
      </dgm:t>
    </dgm:pt>
    <dgm:pt modelId="{B7DFA337-B4D6-4B35-8A9F-034DCF654CB1}" type="parTrans" cxnId="{A80FD1C4-0565-4ACA-89CB-5D0D1DD4D980}">
      <dgm:prSet/>
      <dgm:spPr/>
      <dgm:t>
        <a:bodyPr/>
        <a:lstStyle/>
        <a:p>
          <a:endParaRPr lang="tr-TR"/>
        </a:p>
      </dgm:t>
    </dgm:pt>
    <dgm:pt modelId="{4A0D3299-DB1D-4EFD-8BF6-98E8CDD0A68C}" type="sibTrans" cxnId="{A80FD1C4-0565-4ACA-89CB-5D0D1DD4D980}">
      <dgm:prSet/>
      <dgm:spPr/>
      <dgm:t>
        <a:bodyPr/>
        <a:lstStyle/>
        <a:p>
          <a:endParaRPr lang="tr-TR"/>
        </a:p>
      </dgm:t>
    </dgm:pt>
    <dgm:pt modelId="{CC1778EC-2DDE-4F63-A35C-C9484B497DA2}" type="pres">
      <dgm:prSet presAssocID="{6CD74C59-7DF5-48E4-BA4E-53FDCC273DC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76B4C21-2BDA-4619-BF2F-BB101272143E}" type="pres">
      <dgm:prSet presAssocID="{C98FDC3E-44F9-4880-8D6A-660BA86B206F}" presName="parentText" presStyleLbl="node1" presStyleIdx="0" presStyleCnt="1" custLinFactNeighborX="3626" custLinFactNeighborY="-1135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77707B4-F9A2-447A-B05B-811377438720}" type="presOf" srcId="{C98FDC3E-44F9-4880-8D6A-660BA86B206F}" destId="{276B4C21-2BDA-4619-BF2F-BB101272143E}" srcOrd="0" destOrd="0" presId="urn:microsoft.com/office/officeart/2005/8/layout/vList2"/>
    <dgm:cxn modelId="{A80FD1C4-0565-4ACA-89CB-5D0D1DD4D980}" srcId="{6CD74C59-7DF5-48E4-BA4E-53FDCC273DC5}" destId="{C98FDC3E-44F9-4880-8D6A-660BA86B206F}" srcOrd="0" destOrd="0" parTransId="{B7DFA337-B4D6-4B35-8A9F-034DCF654CB1}" sibTransId="{4A0D3299-DB1D-4EFD-8BF6-98E8CDD0A68C}"/>
    <dgm:cxn modelId="{A2F82306-22B5-4DFF-ABB1-B0EE9393B11B}" type="presOf" srcId="{6CD74C59-7DF5-48E4-BA4E-53FDCC273DC5}" destId="{CC1778EC-2DDE-4F63-A35C-C9484B497DA2}" srcOrd="0" destOrd="0" presId="urn:microsoft.com/office/officeart/2005/8/layout/vList2"/>
    <dgm:cxn modelId="{FE5A6247-EF23-4295-9017-0899C1EE21BD}" type="presParOf" srcId="{CC1778EC-2DDE-4F63-A35C-C9484B497DA2}" destId="{276B4C21-2BDA-4619-BF2F-BB101272143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34D724C-8470-4D8B-B7AB-E80BE80CBFD7}" type="doc">
      <dgm:prSet loTypeId="urn:microsoft.com/office/officeart/2005/8/layout/cycle3" loCatId="cycle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tr-TR"/>
        </a:p>
      </dgm:t>
    </dgm:pt>
    <dgm:pt modelId="{F44E954E-FC96-4020-84A0-EE6ED013A5B9}">
      <dgm:prSet custT="1"/>
      <dgm:spPr/>
      <dgm:t>
        <a:bodyPr/>
        <a:lstStyle/>
        <a:p>
          <a:pPr rtl="0"/>
          <a:r>
            <a:rPr lang="tr-TR" sz="2400" dirty="0" smtClean="0">
              <a:latin typeface="Comic Sans MS" panose="030F0702030302020204" pitchFamily="66" charset="0"/>
            </a:rPr>
            <a:t>Özgüven</a:t>
          </a:r>
          <a:endParaRPr lang="tr-TR" sz="2400" dirty="0">
            <a:latin typeface="Comic Sans MS" panose="030F0702030302020204" pitchFamily="66" charset="0"/>
          </a:endParaRPr>
        </a:p>
      </dgm:t>
    </dgm:pt>
    <dgm:pt modelId="{CE7EE122-3137-4BE5-B720-43D9D7799EF3}" type="parTrans" cxnId="{5089F9B6-45CB-4921-978D-25D9065416F4}">
      <dgm:prSet/>
      <dgm:spPr/>
      <dgm:t>
        <a:bodyPr/>
        <a:lstStyle/>
        <a:p>
          <a:endParaRPr lang="tr-TR"/>
        </a:p>
      </dgm:t>
    </dgm:pt>
    <dgm:pt modelId="{5A9E4D44-8B17-4F3D-8845-CF84470661EC}" type="sibTrans" cxnId="{5089F9B6-45CB-4921-978D-25D9065416F4}">
      <dgm:prSet/>
      <dgm:spPr/>
      <dgm:t>
        <a:bodyPr/>
        <a:lstStyle/>
        <a:p>
          <a:endParaRPr lang="tr-TR"/>
        </a:p>
      </dgm:t>
    </dgm:pt>
    <dgm:pt modelId="{ED2773C5-B887-4E21-87FD-91403B3AF192}">
      <dgm:prSet custT="1"/>
      <dgm:spPr/>
      <dgm:t>
        <a:bodyPr/>
        <a:lstStyle/>
        <a:p>
          <a:pPr rtl="0"/>
          <a:r>
            <a:rPr lang="tr-TR" sz="2400" dirty="0" smtClean="0">
              <a:latin typeface="Comic Sans MS" panose="030F0702030302020204" pitchFamily="66" charset="0"/>
            </a:rPr>
            <a:t>Enerji/</a:t>
          </a:r>
        </a:p>
        <a:p>
          <a:pPr rtl="0"/>
          <a:r>
            <a:rPr lang="tr-TR" sz="2400" dirty="0" smtClean="0">
              <a:latin typeface="Comic Sans MS" panose="030F0702030302020204" pitchFamily="66" charset="0"/>
            </a:rPr>
            <a:t>Aktiflik</a:t>
          </a:r>
          <a:endParaRPr lang="tr-TR" sz="2400" dirty="0">
            <a:latin typeface="Comic Sans MS" panose="030F0702030302020204" pitchFamily="66" charset="0"/>
          </a:endParaRPr>
        </a:p>
      </dgm:t>
    </dgm:pt>
    <dgm:pt modelId="{D8C28102-CE5A-46E5-9E7A-29C8384127F0}" type="parTrans" cxnId="{194AA49C-0CC9-4F09-AD16-4B1CCA30AAE9}">
      <dgm:prSet/>
      <dgm:spPr/>
      <dgm:t>
        <a:bodyPr/>
        <a:lstStyle/>
        <a:p>
          <a:endParaRPr lang="tr-TR"/>
        </a:p>
      </dgm:t>
    </dgm:pt>
    <dgm:pt modelId="{A16139DC-581D-4E3C-982E-598F77EA4136}" type="sibTrans" cxnId="{194AA49C-0CC9-4F09-AD16-4B1CCA30AAE9}">
      <dgm:prSet/>
      <dgm:spPr/>
      <dgm:t>
        <a:bodyPr/>
        <a:lstStyle/>
        <a:p>
          <a:endParaRPr lang="tr-TR"/>
        </a:p>
      </dgm:t>
    </dgm:pt>
    <dgm:pt modelId="{4746216E-BADC-4F3C-9940-0AA469637DFD}">
      <dgm:prSet custT="1"/>
      <dgm:spPr/>
      <dgm:t>
        <a:bodyPr/>
        <a:lstStyle/>
        <a:p>
          <a:pPr rtl="0"/>
          <a:r>
            <a:rPr lang="tr-TR" sz="2400" dirty="0" smtClean="0">
              <a:latin typeface="Comic Sans MS" panose="030F0702030302020204" pitchFamily="66" charset="0"/>
            </a:rPr>
            <a:t>Öz Denetim</a:t>
          </a:r>
          <a:endParaRPr lang="tr-TR" sz="2400" dirty="0">
            <a:latin typeface="Comic Sans MS" panose="030F0702030302020204" pitchFamily="66" charset="0"/>
          </a:endParaRPr>
        </a:p>
      </dgm:t>
    </dgm:pt>
    <dgm:pt modelId="{4ACC0C08-14D7-4FBA-A58E-DDF40D786207}" type="parTrans" cxnId="{2E0989A0-4983-4A5E-A009-12C4B085E3B2}">
      <dgm:prSet/>
      <dgm:spPr/>
      <dgm:t>
        <a:bodyPr/>
        <a:lstStyle/>
        <a:p>
          <a:endParaRPr lang="tr-TR"/>
        </a:p>
      </dgm:t>
    </dgm:pt>
    <dgm:pt modelId="{D039FF47-9D28-408C-ABF1-E0BF953BA107}" type="sibTrans" cxnId="{2E0989A0-4983-4A5E-A009-12C4B085E3B2}">
      <dgm:prSet/>
      <dgm:spPr/>
      <dgm:t>
        <a:bodyPr/>
        <a:lstStyle/>
        <a:p>
          <a:endParaRPr lang="tr-TR"/>
        </a:p>
      </dgm:t>
    </dgm:pt>
    <dgm:pt modelId="{02C9871D-6802-4D91-8BFD-F58CA88166DC}">
      <dgm:prSet custT="1"/>
      <dgm:spPr/>
      <dgm:t>
        <a:bodyPr/>
        <a:lstStyle/>
        <a:p>
          <a:pPr rtl="0"/>
          <a:r>
            <a:rPr lang="tr-TR" sz="2400" dirty="0" smtClean="0">
              <a:latin typeface="Comic Sans MS" panose="030F0702030302020204" pitchFamily="66" charset="0"/>
            </a:rPr>
            <a:t>Gruba Ait Olma</a:t>
          </a:r>
          <a:endParaRPr lang="tr-TR" sz="2400" dirty="0">
            <a:latin typeface="Comic Sans MS" panose="030F0702030302020204" pitchFamily="66" charset="0"/>
          </a:endParaRPr>
        </a:p>
      </dgm:t>
    </dgm:pt>
    <dgm:pt modelId="{6564B4D0-B887-4EC5-9447-3AFD33CC4461}" type="parTrans" cxnId="{B63D6130-5F61-427C-BFCB-72800B1B67A4}">
      <dgm:prSet/>
      <dgm:spPr/>
      <dgm:t>
        <a:bodyPr/>
        <a:lstStyle/>
        <a:p>
          <a:endParaRPr lang="tr-TR"/>
        </a:p>
      </dgm:t>
    </dgm:pt>
    <dgm:pt modelId="{2CD59698-8C3B-4115-A63E-024514A5893B}" type="sibTrans" cxnId="{B63D6130-5F61-427C-BFCB-72800B1B67A4}">
      <dgm:prSet/>
      <dgm:spPr/>
      <dgm:t>
        <a:bodyPr/>
        <a:lstStyle/>
        <a:p>
          <a:endParaRPr lang="tr-TR"/>
        </a:p>
      </dgm:t>
    </dgm:pt>
    <dgm:pt modelId="{9D2BB825-6140-47A1-A9AB-0E82E27ED82D}">
      <dgm:prSet custT="1"/>
      <dgm:spPr/>
      <dgm:t>
        <a:bodyPr/>
        <a:lstStyle/>
        <a:p>
          <a:pPr rtl="0"/>
          <a:r>
            <a:rPr lang="tr-TR" sz="2400" dirty="0" smtClean="0">
              <a:latin typeface="Comic Sans MS" panose="030F0702030302020204" pitchFamily="66" charset="0"/>
            </a:rPr>
            <a:t>Duyarlı Olma</a:t>
          </a:r>
          <a:endParaRPr lang="tr-TR" sz="2400" dirty="0">
            <a:latin typeface="Comic Sans MS" panose="030F0702030302020204" pitchFamily="66" charset="0"/>
          </a:endParaRPr>
        </a:p>
      </dgm:t>
    </dgm:pt>
    <dgm:pt modelId="{EBC21176-1A0E-485D-A5ED-22A311575698}" type="parTrans" cxnId="{F397DD91-7CC9-4C86-A13E-0C5F0FB97942}">
      <dgm:prSet/>
      <dgm:spPr/>
      <dgm:t>
        <a:bodyPr/>
        <a:lstStyle/>
        <a:p>
          <a:endParaRPr lang="tr-TR"/>
        </a:p>
      </dgm:t>
    </dgm:pt>
    <dgm:pt modelId="{3AF39238-26A7-4E8F-A6F5-12CC688B6BBF}" type="sibTrans" cxnId="{F397DD91-7CC9-4C86-A13E-0C5F0FB97942}">
      <dgm:prSet/>
      <dgm:spPr/>
      <dgm:t>
        <a:bodyPr/>
        <a:lstStyle/>
        <a:p>
          <a:endParaRPr lang="tr-TR"/>
        </a:p>
      </dgm:t>
    </dgm:pt>
    <dgm:pt modelId="{47397EBD-3381-4A18-9B32-ED3EDFFBA9BB}">
      <dgm:prSet custT="1"/>
      <dgm:spPr/>
      <dgm:t>
        <a:bodyPr/>
        <a:lstStyle/>
        <a:p>
          <a:pPr rtl="0"/>
          <a:r>
            <a:rPr lang="tr-TR" sz="2400" dirty="0" smtClean="0">
              <a:latin typeface="Comic Sans MS" panose="030F0702030302020204" pitchFamily="66" charset="0"/>
            </a:rPr>
            <a:t>Karar Alma </a:t>
          </a:r>
          <a:endParaRPr lang="tr-TR" sz="2400" dirty="0">
            <a:latin typeface="Comic Sans MS" panose="030F0702030302020204" pitchFamily="66" charset="0"/>
          </a:endParaRPr>
        </a:p>
      </dgm:t>
    </dgm:pt>
    <dgm:pt modelId="{EC87BF21-4A3B-461D-ABCD-AE362AE7982F}" type="parTrans" cxnId="{B0A34CCE-0147-435C-9807-9E3B2972C8F1}">
      <dgm:prSet/>
      <dgm:spPr/>
      <dgm:t>
        <a:bodyPr/>
        <a:lstStyle/>
        <a:p>
          <a:endParaRPr lang="tr-TR"/>
        </a:p>
      </dgm:t>
    </dgm:pt>
    <dgm:pt modelId="{7BE9675C-F757-470B-B2BA-7FECB3F78A14}" type="sibTrans" cxnId="{B0A34CCE-0147-435C-9807-9E3B2972C8F1}">
      <dgm:prSet/>
      <dgm:spPr/>
      <dgm:t>
        <a:bodyPr/>
        <a:lstStyle/>
        <a:p>
          <a:endParaRPr lang="tr-TR"/>
        </a:p>
      </dgm:t>
    </dgm:pt>
    <dgm:pt modelId="{2D85B33A-038D-4B91-B88A-ACC5042A3CE3}" type="pres">
      <dgm:prSet presAssocID="{F34D724C-8470-4D8B-B7AB-E80BE80CBFD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4CEE572-B94B-4903-AAD8-8EB37C5C362A}" type="pres">
      <dgm:prSet presAssocID="{F34D724C-8470-4D8B-B7AB-E80BE80CBFD7}" presName="cycle" presStyleCnt="0"/>
      <dgm:spPr/>
    </dgm:pt>
    <dgm:pt modelId="{83F2E659-F126-434D-980B-F3D044F9AEC1}" type="pres">
      <dgm:prSet presAssocID="{F44E954E-FC96-4020-84A0-EE6ED013A5B9}" presName="nodeFirs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F5836E5-0568-4477-A461-1FDD2C545641}" type="pres">
      <dgm:prSet presAssocID="{5A9E4D44-8B17-4F3D-8845-CF84470661EC}" presName="sibTransFirstNode" presStyleLbl="bgShp" presStyleIdx="0" presStyleCnt="1"/>
      <dgm:spPr/>
      <dgm:t>
        <a:bodyPr/>
        <a:lstStyle/>
        <a:p>
          <a:endParaRPr lang="tr-TR"/>
        </a:p>
      </dgm:t>
    </dgm:pt>
    <dgm:pt modelId="{1F5B1E58-DC0B-4787-AF9E-7A6273D6BAF6}" type="pres">
      <dgm:prSet presAssocID="{ED2773C5-B887-4E21-87FD-91403B3AF192}" presName="nodeFollowingNodes" presStyleLbl="node1" presStyleIdx="1" presStyleCnt="6" custScaleX="103187" custScaleY="110128" custRadScaleRad="113988" custRadScaleInc="1997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4FEADEE-9514-4355-92EB-D3D682343788}" type="pres">
      <dgm:prSet presAssocID="{4746216E-BADC-4F3C-9940-0AA469637DFD}" presName="nodeFollowingNodes" presStyleLbl="node1" presStyleIdx="2" presStyleCnt="6" custRadScaleRad="104047" custRadScaleInc="-2000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C431085-8A37-46AB-93F1-64A566148306}" type="pres">
      <dgm:prSet presAssocID="{02C9871D-6802-4D91-8BFD-F58CA88166DC}" presName="nodeFollowingNodes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72AA366-B3DE-45B5-966C-3F9AF3622F23}" type="pres">
      <dgm:prSet presAssocID="{9D2BB825-6140-47A1-A9AB-0E82E27ED82D}" presName="nodeFollowingNodes" presStyleLbl="node1" presStyleIdx="4" presStyleCnt="6" custRadScaleRad="98530" custRadScaleInc="2713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4D38642-F6C0-42A9-ADC1-2075C1D7A315}" type="pres">
      <dgm:prSet presAssocID="{47397EBD-3381-4A18-9B32-ED3EDFFBA9BB}" presName="nodeFollowingNodes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2F7B14E-8B6A-4E8C-B463-B59CFDDA2721}" type="presOf" srcId="{02C9871D-6802-4D91-8BFD-F58CA88166DC}" destId="{0C431085-8A37-46AB-93F1-64A566148306}" srcOrd="0" destOrd="0" presId="urn:microsoft.com/office/officeart/2005/8/layout/cycle3"/>
    <dgm:cxn modelId="{B63D6130-5F61-427C-BFCB-72800B1B67A4}" srcId="{F34D724C-8470-4D8B-B7AB-E80BE80CBFD7}" destId="{02C9871D-6802-4D91-8BFD-F58CA88166DC}" srcOrd="3" destOrd="0" parTransId="{6564B4D0-B887-4EC5-9447-3AFD33CC4461}" sibTransId="{2CD59698-8C3B-4115-A63E-024514A5893B}"/>
    <dgm:cxn modelId="{19629EBF-51BA-45C1-B436-E8B667AAD9EB}" type="presOf" srcId="{9D2BB825-6140-47A1-A9AB-0E82E27ED82D}" destId="{972AA366-B3DE-45B5-966C-3F9AF3622F23}" srcOrd="0" destOrd="0" presId="urn:microsoft.com/office/officeart/2005/8/layout/cycle3"/>
    <dgm:cxn modelId="{194AA49C-0CC9-4F09-AD16-4B1CCA30AAE9}" srcId="{F34D724C-8470-4D8B-B7AB-E80BE80CBFD7}" destId="{ED2773C5-B887-4E21-87FD-91403B3AF192}" srcOrd="1" destOrd="0" parTransId="{D8C28102-CE5A-46E5-9E7A-29C8384127F0}" sibTransId="{A16139DC-581D-4E3C-982E-598F77EA4136}"/>
    <dgm:cxn modelId="{78BC3FD1-55CB-4909-AD6A-4620D7DF8ACF}" type="presOf" srcId="{5A9E4D44-8B17-4F3D-8845-CF84470661EC}" destId="{CF5836E5-0568-4477-A461-1FDD2C545641}" srcOrd="0" destOrd="0" presId="urn:microsoft.com/office/officeart/2005/8/layout/cycle3"/>
    <dgm:cxn modelId="{BAFC188E-E07F-456F-A376-AE69AD69950D}" type="presOf" srcId="{47397EBD-3381-4A18-9B32-ED3EDFFBA9BB}" destId="{B4D38642-F6C0-42A9-ADC1-2075C1D7A315}" srcOrd="0" destOrd="0" presId="urn:microsoft.com/office/officeart/2005/8/layout/cycle3"/>
    <dgm:cxn modelId="{F8E3402F-8763-4BA9-80B2-14DEE1A92E82}" type="presOf" srcId="{ED2773C5-B887-4E21-87FD-91403B3AF192}" destId="{1F5B1E58-DC0B-4787-AF9E-7A6273D6BAF6}" srcOrd="0" destOrd="0" presId="urn:microsoft.com/office/officeart/2005/8/layout/cycle3"/>
    <dgm:cxn modelId="{2E0989A0-4983-4A5E-A009-12C4B085E3B2}" srcId="{F34D724C-8470-4D8B-B7AB-E80BE80CBFD7}" destId="{4746216E-BADC-4F3C-9940-0AA469637DFD}" srcOrd="2" destOrd="0" parTransId="{4ACC0C08-14D7-4FBA-A58E-DDF40D786207}" sibTransId="{D039FF47-9D28-408C-ABF1-E0BF953BA107}"/>
    <dgm:cxn modelId="{137230F2-15BC-4E6A-918D-738A16B0AB88}" type="presOf" srcId="{4746216E-BADC-4F3C-9940-0AA469637DFD}" destId="{44FEADEE-9514-4355-92EB-D3D682343788}" srcOrd="0" destOrd="0" presId="urn:microsoft.com/office/officeart/2005/8/layout/cycle3"/>
    <dgm:cxn modelId="{5089F9B6-45CB-4921-978D-25D9065416F4}" srcId="{F34D724C-8470-4D8B-B7AB-E80BE80CBFD7}" destId="{F44E954E-FC96-4020-84A0-EE6ED013A5B9}" srcOrd="0" destOrd="0" parTransId="{CE7EE122-3137-4BE5-B720-43D9D7799EF3}" sibTransId="{5A9E4D44-8B17-4F3D-8845-CF84470661EC}"/>
    <dgm:cxn modelId="{F397DD91-7CC9-4C86-A13E-0C5F0FB97942}" srcId="{F34D724C-8470-4D8B-B7AB-E80BE80CBFD7}" destId="{9D2BB825-6140-47A1-A9AB-0E82E27ED82D}" srcOrd="4" destOrd="0" parTransId="{EBC21176-1A0E-485D-A5ED-22A311575698}" sibTransId="{3AF39238-26A7-4E8F-A6F5-12CC688B6BBF}"/>
    <dgm:cxn modelId="{2BCCC3C6-45B3-44EE-9148-FB9163ACE69F}" type="presOf" srcId="{F34D724C-8470-4D8B-B7AB-E80BE80CBFD7}" destId="{2D85B33A-038D-4B91-B88A-ACC5042A3CE3}" srcOrd="0" destOrd="0" presId="urn:microsoft.com/office/officeart/2005/8/layout/cycle3"/>
    <dgm:cxn modelId="{B0A34CCE-0147-435C-9807-9E3B2972C8F1}" srcId="{F34D724C-8470-4D8B-B7AB-E80BE80CBFD7}" destId="{47397EBD-3381-4A18-9B32-ED3EDFFBA9BB}" srcOrd="5" destOrd="0" parTransId="{EC87BF21-4A3B-461D-ABCD-AE362AE7982F}" sibTransId="{7BE9675C-F757-470B-B2BA-7FECB3F78A14}"/>
    <dgm:cxn modelId="{92C71D6C-83F9-4D13-98EE-BEE3037068BE}" type="presOf" srcId="{F44E954E-FC96-4020-84A0-EE6ED013A5B9}" destId="{83F2E659-F126-434D-980B-F3D044F9AEC1}" srcOrd="0" destOrd="0" presId="urn:microsoft.com/office/officeart/2005/8/layout/cycle3"/>
    <dgm:cxn modelId="{80DB037D-E4BD-4A4A-9DF7-D77A0E0456F7}" type="presParOf" srcId="{2D85B33A-038D-4B91-B88A-ACC5042A3CE3}" destId="{94CEE572-B94B-4903-AAD8-8EB37C5C362A}" srcOrd="0" destOrd="0" presId="urn:microsoft.com/office/officeart/2005/8/layout/cycle3"/>
    <dgm:cxn modelId="{757F1EE6-B260-4C7D-8250-D9B38FAC48C1}" type="presParOf" srcId="{94CEE572-B94B-4903-AAD8-8EB37C5C362A}" destId="{83F2E659-F126-434D-980B-F3D044F9AEC1}" srcOrd="0" destOrd="0" presId="urn:microsoft.com/office/officeart/2005/8/layout/cycle3"/>
    <dgm:cxn modelId="{9EC56E88-4DA2-4B2E-A3D9-8FD6180735AC}" type="presParOf" srcId="{94CEE572-B94B-4903-AAD8-8EB37C5C362A}" destId="{CF5836E5-0568-4477-A461-1FDD2C545641}" srcOrd="1" destOrd="0" presId="urn:microsoft.com/office/officeart/2005/8/layout/cycle3"/>
    <dgm:cxn modelId="{73227FBF-FD0D-4659-B567-F06A5D1D1643}" type="presParOf" srcId="{94CEE572-B94B-4903-AAD8-8EB37C5C362A}" destId="{1F5B1E58-DC0B-4787-AF9E-7A6273D6BAF6}" srcOrd="2" destOrd="0" presId="urn:microsoft.com/office/officeart/2005/8/layout/cycle3"/>
    <dgm:cxn modelId="{EA85580C-88F6-443A-B7D1-184B4868C777}" type="presParOf" srcId="{94CEE572-B94B-4903-AAD8-8EB37C5C362A}" destId="{44FEADEE-9514-4355-92EB-D3D682343788}" srcOrd="3" destOrd="0" presId="urn:microsoft.com/office/officeart/2005/8/layout/cycle3"/>
    <dgm:cxn modelId="{D97D13E6-D0CB-41B9-BA4B-E96E53AE47E6}" type="presParOf" srcId="{94CEE572-B94B-4903-AAD8-8EB37C5C362A}" destId="{0C431085-8A37-46AB-93F1-64A566148306}" srcOrd="4" destOrd="0" presId="urn:microsoft.com/office/officeart/2005/8/layout/cycle3"/>
    <dgm:cxn modelId="{BAC8EFF2-0C45-41FD-A697-3407B217ADDD}" type="presParOf" srcId="{94CEE572-B94B-4903-AAD8-8EB37C5C362A}" destId="{972AA366-B3DE-45B5-966C-3F9AF3622F23}" srcOrd="5" destOrd="0" presId="urn:microsoft.com/office/officeart/2005/8/layout/cycle3"/>
    <dgm:cxn modelId="{BBA82AAA-02E6-45F3-AD88-FA6F2B165087}" type="presParOf" srcId="{94CEE572-B94B-4903-AAD8-8EB37C5C362A}" destId="{B4D38642-F6C0-42A9-ADC1-2075C1D7A315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3B4BC96-C934-4072-A579-34094DA99FE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6F78423-6AA3-4228-A34A-46393235FFCD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0"/>
          <a:r>
            <a:rPr lang="tr-TR" sz="3200" dirty="0" smtClean="0">
              <a:latin typeface="Comic Sans MS" panose="030F0702030302020204" pitchFamily="66" charset="0"/>
            </a:rPr>
            <a:t>Probleme Dayalı Öğrenme Modeli</a:t>
          </a:r>
          <a:br>
            <a:rPr lang="tr-TR" sz="3200" dirty="0" smtClean="0">
              <a:latin typeface="Comic Sans MS" panose="030F0702030302020204" pitchFamily="66" charset="0"/>
            </a:rPr>
          </a:br>
          <a:r>
            <a:rPr lang="tr-TR" sz="3200" dirty="0" smtClean="0">
              <a:latin typeface="Comic Sans MS" panose="030F0702030302020204" pitchFamily="66" charset="0"/>
            </a:rPr>
            <a:t>J. Dewey </a:t>
          </a:r>
          <a:endParaRPr lang="tr-TR" sz="3200" dirty="0">
            <a:latin typeface="Comic Sans MS" panose="030F0702030302020204" pitchFamily="66" charset="0"/>
          </a:endParaRPr>
        </a:p>
      </dgm:t>
    </dgm:pt>
    <dgm:pt modelId="{13F3BCDA-DE0C-47A8-A77F-26CD779709DF}" type="parTrans" cxnId="{AA471773-3E04-4CFA-9C64-1F44EB9E9F5D}">
      <dgm:prSet/>
      <dgm:spPr/>
      <dgm:t>
        <a:bodyPr/>
        <a:lstStyle/>
        <a:p>
          <a:endParaRPr lang="tr-TR"/>
        </a:p>
      </dgm:t>
    </dgm:pt>
    <dgm:pt modelId="{18D8EC3F-237A-4F58-9EAA-9F3B74B98593}" type="sibTrans" cxnId="{AA471773-3E04-4CFA-9C64-1F44EB9E9F5D}">
      <dgm:prSet/>
      <dgm:spPr/>
      <dgm:t>
        <a:bodyPr/>
        <a:lstStyle/>
        <a:p>
          <a:endParaRPr lang="tr-TR"/>
        </a:p>
      </dgm:t>
    </dgm:pt>
    <dgm:pt modelId="{E6290295-794F-4372-8AA0-45466F3EA7ED}" type="pres">
      <dgm:prSet presAssocID="{C3B4BC96-C934-4072-A579-34094DA99FE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DA77088-0854-4536-A45D-BF1C8C7E85CE}" type="pres">
      <dgm:prSet presAssocID="{96F78423-6AA3-4228-A34A-46393235FFC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A471773-3E04-4CFA-9C64-1F44EB9E9F5D}" srcId="{C3B4BC96-C934-4072-A579-34094DA99FEE}" destId="{96F78423-6AA3-4228-A34A-46393235FFCD}" srcOrd="0" destOrd="0" parTransId="{13F3BCDA-DE0C-47A8-A77F-26CD779709DF}" sibTransId="{18D8EC3F-237A-4F58-9EAA-9F3B74B98593}"/>
    <dgm:cxn modelId="{A6AD729B-DF16-41D9-8379-D0999F3C5601}" type="presOf" srcId="{96F78423-6AA3-4228-A34A-46393235FFCD}" destId="{5DA77088-0854-4536-A45D-BF1C8C7E85CE}" srcOrd="0" destOrd="0" presId="urn:microsoft.com/office/officeart/2005/8/layout/vList2"/>
    <dgm:cxn modelId="{ECBEF67E-0E50-4DD0-81C2-C2FF9F79F6CA}" type="presOf" srcId="{C3B4BC96-C934-4072-A579-34094DA99FEE}" destId="{E6290295-794F-4372-8AA0-45466F3EA7ED}" srcOrd="0" destOrd="0" presId="urn:microsoft.com/office/officeart/2005/8/layout/vList2"/>
    <dgm:cxn modelId="{C20DB37D-63AF-4F85-96D1-FECE9017C09D}" type="presParOf" srcId="{E6290295-794F-4372-8AA0-45466F3EA7ED}" destId="{5DA77088-0854-4536-A45D-BF1C8C7E85C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EE7A7D2-3B13-48A6-BA5E-6D16E6A0EA10}" type="doc">
      <dgm:prSet loTypeId="urn:microsoft.com/office/officeart/2005/8/layout/default" loCatId="list" qsTypeId="urn:microsoft.com/office/officeart/2005/8/quickstyle/simple2" qsCatId="simple" csTypeId="urn:microsoft.com/office/officeart/2005/8/colors/accent4_1" csCatId="accent4" phldr="1"/>
      <dgm:spPr/>
      <dgm:t>
        <a:bodyPr/>
        <a:lstStyle/>
        <a:p>
          <a:endParaRPr lang="tr-TR"/>
        </a:p>
      </dgm:t>
    </dgm:pt>
    <dgm:pt modelId="{9698E591-28F6-4865-A147-1853D385A432}">
      <dgm:prSet custT="1"/>
      <dgm:spPr/>
      <dgm:t>
        <a:bodyPr/>
        <a:lstStyle/>
        <a:p>
          <a:pPr rtl="0"/>
          <a:r>
            <a:rPr lang="tr-TR" sz="2000" smtClean="0"/>
            <a:t>Gerçek hayat için, karşılaşılan sorunları tanıma, bunların öneminin farkında olma, bu sorunların nedenlerini anlama, sorunları çözme ve olası sorunları önceden giderme davranışlarının gerekli olduğu düşüncesinde hareket eder.</a:t>
          </a:r>
          <a:endParaRPr lang="tr-TR" sz="2000" dirty="0"/>
        </a:p>
      </dgm:t>
    </dgm:pt>
    <dgm:pt modelId="{3F8E392A-EF8A-4F58-B2A0-C3B2887983DF}" type="parTrans" cxnId="{2DBCEF9C-092E-4C55-8775-B54C774CC981}">
      <dgm:prSet/>
      <dgm:spPr/>
      <dgm:t>
        <a:bodyPr/>
        <a:lstStyle/>
        <a:p>
          <a:endParaRPr lang="tr-TR"/>
        </a:p>
      </dgm:t>
    </dgm:pt>
    <dgm:pt modelId="{4D8F7BE5-83AB-4DB8-B5A8-3F53F2649BE1}" type="sibTrans" cxnId="{2DBCEF9C-092E-4C55-8775-B54C774CC981}">
      <dgm:prSet/>
      <dgm:spPr/>
      <dgm:t>
        <a:bodyPr/>
        <a:lstStyle/>
        <a:p>
          <a:endParaRPr lang="tr-TR"/>
        </a:p>
      </dgm:t>
    </dgm:pt>
    <dgm:pt modelId="{14189B32-FEB1-47C4-906C-327494DB7F1F}">
      <dgm:prSet custT="1"/>
      <dgm:spPr/>
      <dgm:t>
        <a:bodyPr/>
        <a:lstStyle/>
        <a:p>
          <a:pPr rtl="0"/>
          <a:r>
            <a:rPr lang="tr-TR" sz="2000" smtClean="0"/>
            <a:t>Probleme Dayalı Öğrenme bir problemden yola çıkılmasını ve öğrenenin öğrenme sürecine aktif biçimde katılımı ile hedeflerin gerçekleşmesini öngörmüştür.</a:t>
          </a:r>
          <a:endParaRPr lang="tr-TR" sz="2000" dirty="0"/>
        </a:p>
      </dgm:t>
    </dgm:pt>
    <dgm:pt modelId="{AE07902B-0C6F-4D02-AC49-ECDB4A25A6CB}" type="parTrans" cxnId="{0E3B9105-E136-4486-869D-AC4F1D079F56}">
      <dgm:prSet/>
      <dgm:spPr/>
      <dgm:t>
        <a:bodyPr/>
        <a:lstStyle/>
        <a:p>
          <a:endParaRPr lang="tr-TR"/>
        </a:p>
      </dgm:t>
    </dgm:pt>
    <dgm:pt modelId="{1C39364A-C8D7-428E-8822-12499C14B033}" type="sibTrans" cxnId="{0E3B9105-E136-4486-869D-AC4F1D079F56}">
      <dgm:prSet/>
      <dgm:spPr/>
      <dgm:t>
        <a:bodyPr/>
        <a:lstStyle/>
        <a:p>
          <a:endParaRPr lang="tr-TR"/>
        </a:p>
      </dgm:t>
    </dgm:pt>
    <dgm:pt modelId="{EE063962-18E1-4BE4-AA54-B8FE223B0163}">
      <dgm:prSet custT="1"/>
      <dgm:spPr/>
      <dgm:t>
        <a:bodyPr/>
        <a:lstStyle/>
        <a:p>
          <a:pPr rtl="0"/>
          <a:r>
            <a:rPr lang="tr-TR" sz="2000" dirty="0" smtClean="0"/>
            <a:t>Burada amaç sadece belli bir sorunun çözümlenmesi değil, o problem aracılığıyla öğrenme hedeflerinin gerçekleştirilmesi ve problem çözme süreci içinde sorgulama, araştırma vb.  becerilerin edinilmesidir.</a:t>
          </a:r>
          <a:endParaRPr lang="tr-TR" sz="2000" dirty="0"/>
        </a:p>
      </dgm:t>
    </dgm:pt>
    <dgm:pt modelId="{781CBB27-DC56-4927-B9E6-45D2395C7C7B}" type="parTrans" cxnId="{1FC83993-5D23-4120-AE19-1C3B8425DFB3}">
      <dgm:prSet/>
      <dgm:spPr/>
      <dgm:t>
        <a:bodyPr/>
        <a:lstStyle/>
        <a:p>
          <a:endParaRPr lang="tr-TR"/>
        </a:p>
      </dgm:t>
    </dgm:pt>
    <dgm:pt modelId="{54F9C328-ED1B-44D6-9545-4D332149D094}" type="sibTrans" cxnId="{1FC83993-5D23-4120-AE19-1C3B8425DFB3}">
      <dgm:prSet/>
      <dgm:spPr/>
      <dgm:t>
        <a:bodyPr/>
        <a:lstStyle/>
        <a:p>
          <a:endParaRPr lang="tr-TR"/>
        </a:p>
      </dgm:t>
    </dgm:pt>
    <dgm:pt modelId="{CC823E97-275A-4BEE-A72E-10FFCAEF79FA}" type="pres">
      <dgm:prSet presAssocID="{3EE7A7D2-3B13-48A6-BA5E-6D16E6A0EA1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13A0D2C-4AC7-43FF-B9E0-B2D4A09E2541}" type="pres">
      <dgm:prSet presAssocID="{9698E591-28F6-4865-A147-1853D385A432}" presName="node" presStyleLbl="node1" presStyleIdx="0" presStyleCnt="3" custScaleX="119106" custScaleY="11935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928854D-06F9-4B27-B353-A01DED0BD640}" type="pres">
      <dgm:prSet presAssocID="{4D8F7BE5-83AB-4DB8-B5A8-3F53F2649BE1}" presName="sibTrans" presStyleCnt="0"/>
      <dgm:spPr/>
    </dgm:pt>
    <dgm:pt modelId="{75B76A54-72D6-4D27-B0E6-633112647322}" type="pres">
      <dgm:prSet presAssocID="{14189B32-FEB1-47C4-906C-327494DB7F1F}" presName="node" presStyleLbl="node1" presStyleIdx="1" presStyleCnt="3" custScaleX="114332" custScaleY="11644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0F40FB3-7383-47FE-869A-44F4A4BDFF43}" type="pres">
      <dgm:prSet presAssocID="{1C39364A-C8D7-428E-8822-12499C14B033}" presName="sibTrans" presStyleCnt="0"/>
      <dgm:spPr/>
    </dgm:pt>
    <dgm:pt modelId="{D4B8BD94-7193-4A48-8F9F-6CC81962A912}" type="pres">
      <dgm:prSet presAssocID="{EE063962-18E1-4BE4-AA54-B8FE223B0163}" presName="node" presStyleLbl="node1" presStyleIdx="2" presStyleCnt="3" custScaleX="13975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FC83993-5D23-4120-AE19-1C3B8425DFB3}" srcId="{3EE7A7D2-3B13-48A6-BA5E-6D16E6A0EA10}" destId="{EE063962-18E1-4BE4-AA54-B8FE223B0163}" srcOrd="2" destOrd="0" parTransId="{781CBB27-DC56-4927-B9E6-45D2395C7C7B}" sibTransId="{54F9C328-ED1B-44D6-9545-4D332149D094}"/>
    <dgm:cxn modelId="{677F1DA4-67E3-42DC-B828-740592460869}" type="presOf" srcId="{14189B32-FEB1-47C4-906C-327494DB7F1F}" destId="{75B76A54-72D6-4D27-B0E6-633112647322}" srcOrd="0" destOrd="0" presId="urn:microsoft.com/office/officeart/2005/8/layout/default"/>
    <dgm:cxn modelId="{2DBCEF9C-092E-4C55-8775-B54C774CC981}" srcId="{3EE7A7D2-3B13-48A6-BA5E-6D16E6A0EA10}" destId="{9698E591-28F6-4865-A147-1853D385A432}" srcOrd="0" destOrd="0" parTransId="{3F8E392A-EF8A-4F58-B2A0-C3B2887983DF}" sibTransId="{4D8F7BE5-83AB-4DB8-B5A8-3F53F2649BE1}"/>
    <dgm:cxn modelId="{16ACABD4-FEEC-43CA-B0CB-E74FD03BA1A6}" type="presOf" srcId="{3EE7A7D2-3B13-48A6-BA5E-6D16E6A0EA10}" destId="{CC823E97-275A-4BEE-A72E-10FFCAEF79FA}" srcOrd="0" destOrd="0" presId="urn:microsoft.com/office/officeart/2005/8/layout/default"/>
    <dgm:cxn modelId="{DE1FF20E-A331-414C-AEF6-40FEE831871F}" type="presOf" srcId="{9698E591-28F6-4865-A147-1853D385A432}" destId="{313A0D2C-4AC7-43FF-B9E0-B2D4A09E2541}" srcOrd="0" destOrd="0" presId="urn:microsoft.com/office/officeart/2005/8/layout/default"/>
    <dgm:cxn modelId="{0E3B9105-E136-4486-869D-AC4F1D079F56}" srcId="{3EE7A7D2-3B13-48A6-BA5E-6D16E6A0EA10}" destId="{14189B32-FEB1-47C4-906C-327494DB7F1F}" srcOrd="1" destOrd="0" parTransId="{AE07902B-0C6F-4D02-AC49-ECDB4A25A6CB}" sibTransId="{1C39364A-C8D7-428E-8822-12499C14B033}"/>
    <dgm:cxn modelId="{E35ACF81-FE53-4777-B93C-120BEA63E5C9}" type="presOf" srcId="{EE063962-18E1-4BE4-AA54-B8FE223B0163}" destId="{D4B8BD94-7193-4A48-8F9F-6CC81962A912}" srcOrd="0" destOrd="0" presId="urn:microsoft.com/office/officeart/2005/8/layout/default"/>
    <dgm:cxn modelId="{2F111BB5-AA97-42EC-80CF-7474F1297D9E}" type="presParOf" srcId="{CC823E97-275A-4BEE-A72E-10FFCAEF79FA}" destId="{313A0D2C-4AC7-43FF-B9E0-B2D4A09E2541}" srcOrd="0" destOrd="0" presId="urn:microsoft.com/office/officeart/2005/8/layout/default"/>
    <dgm:cxn modelId="{07801771-C7C7-4B43-85E1-1C2911F792B9}" type="presParOf" srcId="{CC823E97-275A-4BEE-A72E-10FFCAEF79FA}" destId="{B928854D-06F9-4B27-B353-A01DED0BD640}" srcOrd="1" destOrd="0" presId="urn:microsoft.com/office/officeart/2005/8/layout/default"/>
    <dgm:cxn modelId="{C43BF8C5-3E81-45D1-90EE-7302E927319F}" type="presParOf" srcId="{CC823E97-275A-4BEE-A72E-10FFCAEF79FA}" destId="{75B76A54-72D6-4D27-B0E6-633112647322}" srcOrd="2" destOrd="0" presId="urn:microsoft.com/office/officeart/2005/8/layout/default"/>
    <dgm:cxn modelId="{09C882C1-C200-4B71-9AC5-5FF0AA0BB45C}" type="presParOf" srcId="{CC823E97-275A-4BEE-A72E-10FFCAEF79FA}" destId="{60F40FB3-7383-47FE-869A-44F4A4BDFF43}" srcOrd="3" destOrd="0" presId="urn:microsoft.com/office/officeart/2005/8/layout/default"/>
    <dgm:cxn modelId="{8135B9F5-A1E0-48D0-878D-75B0068F7122}" type="presParOf" srcId="{CC823E97-275A-4BEE-A72E-10FFCAEF79FA}" destId="{D4B8BD94-7193-4A48-8F9F-6CC81962A912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7DB8A3D-6E3E-44CA-B5AD-70171A238EF6}" type="doc">
      <dgm:prSet loTypeId="urn:microsoft.com/office/officeart/2005/8/layout/default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tr-TR"/>
        </a:p>
      </dgm:t>
    </dgm:pt>
    <dgm:pt modelId="{45EEB7DE-D1A2-4633-AEC7-C7DD0CD16643}">
      <dgm:prSet custT="1"/>
      <dgm:spPr/>
      <dgm:t>
        <a:bodyPr/>
        <a:lstStyle/>
        <a:p>
          <a:pPr algn="ctr" rtl="0"/>
          <a:r>
            <a:rPr lang="tr-TR" sz="3600" dirty="0" smtClean="0">
              <a:latin typeface="Comic Sans MS" panose="030F0702030302020204" pitchFamily="66" charset="0"/>
            </a:rPr>
            <a:t>Yararları </a:t>
          </a:r>
          <a:endParaRPr lang="tr-TR" sz="2600" dirty="0">
            <a:latin typeface="Comic Sans MS" panose="030F0702030302020204" pitchFamily="66" charset="0"/>
          </a:endParaRPr>
        </a:p>
      </dgm:t>
    </dgm:pt>
    <dgm:pt modelId="{042F60DA-0C39-4CD3-87F3-40D7AF1B3B1A}" type="parTrans" cxnId="{5161D3F2-16A7-4B44-BD60-49C47537F32F}">
      <dgm:prSet/>
      <dgm:spPr/>
      <dgm:t>
        <a:bodyPr/>
        <a:lstStyle/>
        <a:p>
          <a:endParaRPr lang="tr-TR"/>
        </a:p>
      </dgm:t>
    </dgm:pt>
    <dgm:pt modelId="{8F56F3BB-12D0-4CC4-A8E4-B67E63FA9054}" type="sibTrans" cxnId="{5161D3F2-16A7-4B44-BD60-49C47537F32F}">
      <dgm:prSet/>
      <dgm:spPr/>
      <dgm:t>
        <a:bodyPr/>
        <a:lstStyle/>
        <a:p>
          <a:endParaRPr lang="tr-TR"/>
        </a:p>
      </dgm:t>
    </dgm:pt>
    <dgm:pt modelId="{B6845307-4BC5-45B5-993A-80393D948C2E}" type="pres">
      <dgm:prSet presAssocID="{A7DB8A3D-6E3E-44CA-B5AD-70171A238EF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F3567CA-3080-452A-ADE8-454F9A2D367D}" type="pres">
      <dgm:prSet presAssocID="{45EEB7DE-D1A2-4633-AEC7-C7DD0CD16643}" presName="node" presStyleLbl="node1" presStyleIdx="0" presStyleCnt="1" custScaleX="549421" custLinFactX="-12795" custLinFactNeighborX="-100000" custLinFactNeighborY="-122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527E5CE-3888-4E73-AC0E-6274DD9CFB73}" type="presOf" srcId="{45EEB7DE-D1A2-4633-AEC7-C7DD0CD16643}" destId="{2F3567CA-3080-452A-ADE8-454F9A2D367D}" srcOrd="0" destOrd="0" presId="urn:microsoft.com/office/officeart/2005/8/layout/default"/>
    <dgm:cxn modelId="{5161D3F2-16A7-4B44-BD60-49C47537F32F}" srcId="{A7DB8A3D-6E3E-44CA-B5AD-70171A238EF6}" destId="{45EEB7DE-D1A2-4633-AEC7-C7DD0CD16643}" srcOrd="0" destOrd="0" parTransId="{042F60DA-0C39-4CD3-87F3-40D7AF1B3B1A}" sibTransId="{8F56F3BB-12D0-4CC4-A8E4-B67E63FA9054}"/>
    <dgm:cxn modelId="{C3FD4006-5D3C-4DB3-99FB-E4D607F4F3B3}" type="presOf" srcId="{A7DB8A3D-6E3E-44CA-B5AD-70171A238EF6}" destId="{B6845307-4BC5-45B5-993A-80393D948C2E}" srcOrd="0" destOrd="0" presId="urn:microsoft.com/office/officeart/2005/8/layout/default"/>
    <dgm:cxn modelId="{FBC511A6-2901-4FC4-B816-730A2F82045F}" type="presParOf" srcId="{B6845307-4BC5-45B5-993A-80393D948C2E}" destId="{2F3567CA-3080-452A-ADE8-454F9A2D367D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43E89A7-6AAD-4CCE-8417-E36E0313D85C}" type="doc">
      <dgm:prSet loTypeId="urn:microsoft.com/office/officeart/2005/8/layout/bProcess3" loCatId="process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tr-TR"/>
        </a:p>
      </dgm:t>
    </dgm:pt>
    <dgm:pt modelId="{86AA802A-3803-41DB-A2FF-89588C81E1F8}">
      <dgm:prSet custT="1"/>
      <dgm:spPr/>
      <dgm:t>
        <a:bodyPr/>
        <a:lstStyle/>
        <a:p>
          <a:pPr rtl="0"/>
          <a:r>
            <a:rPr lang="tr-TR" sz="1800" dirty="0" smtClean="0"/>
            <a:t>Problem çözme becerilerini geliştirir. «Nasıl öğrenileceğini öğrenmeye» teşvik eder.</a:t>
          </a:r>
          <a:endParaRPr lang="tr-TR" sz="1800" dirty="0"/>
        </a:p>
      </dgm:t>
    </dgm:pt>
    <dgm:pt modelId="{2FAA4198-FD84-424A-A628-DB0D8F407567}" type="parTrans" cxnId="{410643E3-4837-4749-BD39-418D487CC537}">
      <dgm:prSet/>
      <dgm:spPr/>
      <dgm:t>
        <a:bodyPr/>
        <a:lstStyle/>
        <a:p>
          <a:endParaRPr lang="tr-TR"/>
        </a:p>
      </dgm:t>
    </dgm:pt>
    <dgm:pt modelId="{C47C9E2B-DBF8-42B2-815C-720AE21F8378}" type="sibTrans" cxnId="{410643E3-4837-4749-BD39-418D487CC537}">
      <dgm:prSet/>
      <dgm:spPr/>
      <dgm:t>
        <a:bodyPr/>
        <a:lstStyle/>
        <a:p>
          <a:endParaRPr lang="tr-TR"/>
        </a:p>
      </dgm:t>
    </dgm:pt>
    <dgm:pt modelId="{06150F73-FD75-45C7-881E-A2F8794A690A}">
      <dgm:prSet custT="1"/>
      <dgm:spPr/>
      <dgm:t>
        <a:bodyPr/>
        <a:lstStyle/>
        <a:p>
          <a:pPr rtl="0"/>
          <a:r>
            <a:rPr lang="tr-TR" sz="1800" dirty="0" smtClean="0"/>
            <a:t>Yüzeysel öğrenmeyi değil, derinlemesine öğrenmeyi geliştirir.</a:t>
          </a:r>
          <a:endParaRPr lang="tr-TR" sz="1800" dirty="0"/>
        </a:p>
      </dgm:t>
    </dgm:pt>
    <dgm:pt modelId="{65180AAF-933C-46B2-8867-113D5F25202A}" type="parTrans" cxnId="{4BA8A4FB-D3D3-41C8-A00E-D3F065288BF0}">
      <dgm:prSet/>
      <dgm:spPr/>
      <dgm:t>
        <a:bodyPr/>
        <a:lstStyle/>
        <a:p>
          <a:endParaRPr lang="tr-TR"/>
        </a:p>
      </dgm:t>
    </dgm:pt>
    <dgm:pt modelId="{D305E48A-D000-4A58-BCC9-AE2B452172A7}" type="sibTrans" cxnId="{4BA8A4FB-D3D3-41C8-A00E-D3F065288BF0}">
      <dgm:prSet/>
      <dgm:spPr/>
      <dgm:t>
        <a:bodyPr/>
        <a:lstStyle/>
        <a:p>
          <a:endParaRPr lang="tr-TR"/>
        </a:p>
      </dgm:t>
    </dgm:pt>
    <dgm:pt modelId="{AC5D4C42-D6EA-43B6-9255-741A8EEAE6B9}">
      <dgm:prSet custT="1"/>
      <dgm:spPr/>
      <dgm:t>
        <a:bodyPr/>
        <a:lstStyle/>
        <a:p>
          <a:pPr rtl="0"/>
          <a:r>
            <a:rPr lang="tr-TR" sz="1800" dirty="0" smtClean="0"/>
            <a:t>Öğrencilerin öğrenme yaşantıları ile gerçek hayat arasında bağ kurabilmelerine, uygulama ve teoriyi birleştirebilmelerine olanak sağlar.</a:t>
          </a:r>
          <a:endParaRPr lang="tr-TR" sz="1800" dirty="0"/>
        </a:p>
      </dgm:t>
    </dgm:pt>
    <dgm:pt modelId="{871FD206-700E-4894-B23F-173F6F2C2A64}" type="parTrans" cxnId="{0F968A76-7D21-4D38-A98B-AFEF82A41930}">
      <dgm:prSet/>
      <dgm:spPr/>
      <dgm:t>
        <a:bodyPr/>
        <a:lstStyle/>
        <a:p>
          <a:endParaRPr lang="tr-TR"/>
        </a:p>
      </dgm:t>
    </dgm:pt>
    <dgm:pt modelId="{6BC0BF33-049A-4903-97EB-2B46DFDD23D4}" type="sibTrans" cxnId="{0F968A76-7D21-4D38-A98B-AFEF82A41930}">
      <dgm:prSet/>
      <dgm:spPr/>
      <dgm:t>
        <a:bodyPr/>
        <a:lstStyle/>
        <a:p>
          <a:endParaRPr lang="tr-TR"/>
        </a:p>
      </dgm:t>
    </dgm:pt>
    <dgm:pt modelId="{8EAD7BC5-3B62-4AFD-8822-EC058E2C6742}">
      <dgm:prSet custT="1"/>
      <dgm:spPr/>
      <dgm:t>
        <a:bodyPr/>
        <a:lstStyle/>
        <a:p>
          <a:pPr rtl="0"/>
          <a:r>
            <a:rPr lang="tr-TR" sz="1800" dirty="0" smtClean="0"/>
            <a:t>Öğrenci bilimsel düşünme becerileri kazanarak, yaşamdaki problemlere bu pencereden bakmayı öğrenir.</a:t>
          </a:r>
          <a:endParaRPr lang="tr-TR" sz="1800" dirty="0"/>
        </a:p>
      </dgm:t>
    </dgm:pt>
    <dgm:pt modelId="{E8DA027A-4FF2-4AB0-B264-46D2C3A9DA9C}" type="parTrans" cxnId="{43CC6C9A-63F0-45DC-AC94-5E3D6600A689}">
      <dgm:prSet/>
      <dgm:spPr/>
      <dgm:t>
        <a:bodyPr/>
        <a:lstStyle/>
        <a:p>
          <a:endParaRPr lang="tr-TR"/>
        </a:p>
      </dgm:t>
    </dgm:pt>
    <dgm:pt modelId="{6F792635-BDF6-4B8E-9C18-FC0212766265}" type="sibTrans" cxnId="{43CC6C9A-63F0-45DC-AC94-5E3D6600A689}">
      <dgm:prSet/>
      <dgm:spPr/>
      <dgm:t>
        <a:bodyPr/>
        <a:lstStyle/>
        <a:p>
          <a:endParaRPr lang="tr-TR"/>
        </a:p>
      </dgm:t>
    </dgm:pt>
    <dgm:pt modelId="{5AE845FF-5E6A-4830-B296-EFF28BDBA8EF}">
      <dgm:prSet custT="1"/>
      <dgm:spPr/>
      <dgm:t>
        <a:bodyPr/>
        <a:lstStyle/>
        <a:p>
          <a:pPr rtl="0"/>
          <a:r>
            <a:rPr lang="tr-TR" sz="1800" dirty="0" smtClean="0"/>
            <a:t>Karar verme ve eleştirel düşünme gibi bilişsel alanın üst düzey becerilerini geliştirir.</a:t>
          </a:r>
          <a:endParaRPr lang="tr-TR" sz="1800" dirty="0"/>
        </a:p>
      </dgm:t>
    </dgm:pt>
    <dgm:pt modelId="{825A09BF-D15B-4F90-98C4-4A8C422A3073}" type="parTrans" cxnId="{8EDBD3B5-3ED3-4150-9F33-F12E8DEFD504}">
      <dgm:prSet/>
      <dgm:spPr/>
      <dgm:t>
        <a:bodyPr/>
        <a:lstStyle/>
        <a:p>
          <a:endParaRPr lang="tr-TR"/>
        </a:p>
      </dgm:t>
    </dgm:pt>
    <dgm:pt modelId="{C2BCA68B-7D2B-4C03-AF9E-C7332DBEE466}" type="sibTrans" cxnId="{8EDBD3B5-3ED3-4150-9F33-F12E8DEFD504}">
      <dgm:prSet/>
      <dgm:spPr/>
      <dgm:t>
        <a:bodyPr/>
        <a:lstStyle/>
        <a:p>
          <a:endParaRPr lang="tr-TR"/>
        </a:p>
      </dgm:t>
    </dgm:pt>
    <dgm:pt modelId="{42E64BA9-C069-464A-9E94-ADCF8C04BF92}">
      <dgm:prSet custT="1"/>
      <dgm:spPr/>
      <dgm:t>
        <a:bodyPr/>
        <a:lstStyle/>
        <a:p>
          <a:pPr rtl="0"/>
          <a:r>
            <a:rPr lang="tr-TR" sz="2000" dirty="0" smtClean="0"/>
            <a:t>Yaşam boyu öğrenme için temel oluşturur.</a:t>
          </a:r>
          <a:endParaRPr lang="tr-TR" sz="2000" dirty="0"/>
        </a:p>
      </dgm:t>
    </dgm:pt>
    <dgm:pt modelId="{F7A4C45B-2D8E-4B56-9662-EABC130DC8F1}" type="parTrans" cxnId="{15852DBC-EE5F-4EBB-817C-844A5E956F8B}">
      <dgm:prSet/>
      <dgm:spPr/>
      <dgm:t>
        <a:bodyPr/>
        <a:lstStyle/>
        <a:p>
          <a:endParaRPr lang="tr-TR"/>
        </a:p>
      </dgm:t>
    </dgm:pt>
    <dgm:pt modelId="{8B1648C4-2049-49C8-BA23-17921AFF485E}" type="sibTrans" cxnId="{15852DBC-EE5F-4EBB-817C-844A5E956F8B}">
      <dgm:prSet/>
      <dgm:spPr/>
      <dgm:t>
        <a:bodyPr/>
        <a:lstStyle/>
        <a:p>
          <a:endParaRPr lang="tr-TR"/>
        </a:p>
      </dgm:t>
    </dgm:pt>
    <dgm:pt modelId="{0C7EBFB3-E43A-4C0B-967A-4796D47F0C90}">
      <dgm:prSet/>
      <dgm:spPr/>
      <dgm:t>
        <a:bodyPr/>
        <a:lstStyle/>
        <a:p>
          <a:pPr rtl="0"/>
          <a:r>
            <a:rPr lang="tr-TR" dirty="0" smtClean="0"/>
            <a:t>Bilgiyi elde etme, yorumlayabilme ve kullanabilme becerilerini geliştirir.</a:t>
          </a:r>
          <a:endParaRPr lang="tr-TR" dirty="0"/>
        </a:p>
      </dgm:t>
    </dgm:pt>
    <dgm:pt modelId="{422B6641-0A0D-4D15-98E0-35A47B1E4379}" type="parTrans" cxnId="{C216FA57-275D-45BF-B59A-4DEF27491983}">
      <dgm:prSet/>
      <dgm:spPr/>
      <dgm:t>
        <a:bodyPr/>
        <a:lstStyle/>
        <a:p>
          <a:endParaRPr lang="tr-TR"/>
        </a:p>
      </dgm:t>
    </dgm:pt>
    <dgm:pt modelId="{E35F8EAE-91D4-43F1-81EB-7ECAA9FC244C}" type="sibTrans" cxnId="{C216FA57-275D-45BF-B59A-4DEF27491983}">
      <dgm:prSet/>
      <dgm:spPr/>
      <dgm:t>
        <a:bodyPr/>
        <a:lstStyle/>
        <a:p>
          <a:endParaRPr lang="tr-TR"/>
        </a:p>
      </dgm:t>
    </dgm:pt>
    <dgm:pt modelId="{31E1B4B2-1B5D-40CF-A299-2C6B50B464AD}" type="pres">
      <dgm:prSet presAssocID="{843E89A7-6AAD-4CCE-8417-E36E0313D85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08D6B07-ED13-46BF-93B7-005B0E416E83}" type="pres">
      <dgm:prSet presAssocID="{86AA802A-3803-41DB-A2FF-89588C81E1F8}" presName="node" presStyleLbl="node1" presStyleIdx="0" presStyleCnt="7" custScaleX="12507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2E16D08-3A5C-4D7A-9F9E-3BE8EF91EA82}" type="pres">
      <dgm:prSet presAssocID="{C47C9E2B-DBF8-42B2-815C-720AE21F8378}" presName="sibTrans" presStyleLbl="sibTrans1D1" presStyleIdx="0" presStyleCnt="6"/>
      <dgm:spPr/>
      <dgm:t>
        <a:bodyPr/>
        <a:lstStyle/>
        <a:p>
          <a:endParaRPr lang="tr-TR"/>
        </a:p>
      </dgm:t>
    </dgm:pt>
    <dgm:pt modelId="{0C44C975-C633-475A-9151-48879AED38D9}" type="pres">
      <dgm:prSet presAssocID="{C47C9E2B-DBF8-42B2-815C-720AE21F8378}" presName="connectorText" presStyleLbl="sibTrans1D1" presStyleIdx="0" presStyleCnt="6"/>
      <dgm:spPr/>
      <dgm:t>
        <a:bodyPr/>
        <a:lstStyle/>
        <a:p>
          <a:endParaRPr lang="tr-TR"/>
        </a:p>
      </dgm:t>
    </dgm:pt>
    <dgm:pt modelId="{6B6A77D2-07C8-4684-A3EC-AEFA06216A3D}" type="pres">
      <dgm:prSet presAssocID="{06150F73-FD75-45C7-881E-A2F8794A690A}" presName="node" presStyleLbl="node1" presStyleIdx="1" presStyleCnt="7" custScaleX="120765" custLinFactNeighborX="26421" custLinFactNeighborY="472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39B9DEB-0F62-4385-9E7D-20DB7C251E5B}" type="pres">
      <dgm:prSet presAssocID="{D305E48A-D000-4A58-BCC9-AE2B452172A7}" presName="sibTrans" presStyleLbl="sibTrans1D1" presStyleIdx="1" presStyleCnt="6"/>
      <dgm:spPr/>
      <dgm:t>
        <a:bodyPr/>
        <a:lstStyle/>
        <a:p>
          <a:endParaRPr lang="tr-TR"/>
        </a:p>
      </dgm:t>
    </dgm:pt>
    <dgm:pt modelId="{9BEF56E4-F6E7-437C-B8BE-A9629BD0FD46}" type="pres">
      <dgm:prSet presAssocID="{D305E48A-D000-4A58-BCC9-AE2B452172A7}" presName="connectorText" presStyleLbl="sibTrans1D1" presStyleIdx="1" presStyleCnt="6"/>
      <dgm:spPr/>
      <dgm:t>
        <a:bodyPr/>
        <a:lstStyle/>
        <a:p>
          <a:endParaRPr lang="tr-TR"/>
        </a:p>
      </dgm:t>
    </dgm:pt>
    <dgm:pt modelId="{13EE1130-3FAC-4181-BE74-235FFED0D81D}" type="pres">
      <dgm:prSet presAssocID="{AC5D4C42-D6EA-43B6-9255-741A8EEAE6B9}" presName="node" presStyleLbl="node1" presStyleIdx="2" presStyleCnt="7" custScaleX="162563" custScaleY="10760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37A0D0F-B659-45C6-889E-DB7CC5B783A4}" type="pres">
      <dgm:prSet presAssocID="{6BC0BF33-049A-4903-97EB-2B46DFDD23D4}" presName="sibTrans" presStyleLbl="sibTrans1D1" presStyleIdx="2" presStyleCnt="6"/>
      <dgm:spPr/>
      <dgm:t>
        <a:bodyPr/>
        <a:lstStyle/>
        <a:p>
          <a:endParaRPr lang="tr-TR"/>
        </a:p>
      </dgm:t>
    </dgm:pt>
    <dgm:pt modelId="{88826393-0F41-4A96-B6AB-586C8111882C}" type="pres">
      <dgm:prSet presAssocID="{6BC0BF33-049A-4903-97EB-2B46DFDD23D4}" presName="connectorText" presStyleLbl="sibTrans1D1" presStyleIdx="2" presStyleCnt="6"/>
      <dgm:spPr/>
      <dgm:t>
        <a:bodyPr/>
        <a:lstStyle/>
        <a:p>
          <a:endParaRPr lang="tr-TR"/>
        </a:p>
      </dgm:t>
    </dgm:pt>
    <dgm:pt modelId="{DEA2EC2F-B17E-473B-988E-13BBE468B2E4}" type="pres">
      <dgm:prSet presAssocID="{8EAD7BC5-3B62-4AFD-8822-EC058E2C6742}" presName="node" presStyleLbl="node1" presStyleIdx="3" presStyleCnt="7" custScaleX="131727" custLinFactNeighborX="24920" custLinFactNeighborY="252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34868BE-8596-4446-B35F-571B1EF5227C}" type="pres">
      <dgm:prSet presAssocID="{6F792635-BDF6-4B8E-9C18-FC0212766265}" presName="sibTrans" presStyleLbl="sibTrans1D1" presStyleIdx="3" presStyleCnt="6"/>
      <dgm:spPr/>
      <dgm:t>
        <a:bodyPr/>
        <a:lstStyle/>
        <a:p>
          <a:endParaRPr lang="tr-TR"/>
        </a:p>
      </dgm:t>
    </dgm:pt>
    <dgm:pt modelId="{493A06A3-2ADD-4AFA-AD4F-6197E57448C7}" type="pres">
      <dgm:prSet presAssocID="{6F792635-BDF6-4B8E-9C18-FC0212766265}" presName="connectorText" presStyleLbl="sibTrans1D1" presStyleIdx="3" presStyleCnt="6"/>
      <dgm:spPr/>
      <dgm:t>
        <a:bodyPr/>
        <a:lstStyle/>
        <a:p>
          <a:endParaRPr lang="tr-TR"/>
        </a:p>
      </dgm:t>
    </dgm:pt>
    <dgm:pt modelId="{CD56945C-B547-4F6C-824D-377B8DD49AA6}" type="pres">
      <dgm:prSet presAssocID="{5AE845FF-5E6A-4830-B296-EFF28BDBA8EF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F882459-F5C8-4B81-8AC4-47FBD72D20DC}" type="pres">
      <dgm:prSet presAssocID="{C2BCA68B-7D2B-4C03-AF9E-C7332DBEE466}" presName="sibTrans" presStyleLbl="sibTrans1D1" presStyleIdx="4" presStyleCnt="6"/>
      <dgm:spPr/>
      <dgm:t>
        <a:bodyPr/>
        <a:lstStyle/>
        <a:p>
          <a:endParaRPr lang="tr-TR"/>
        </a:p>
      </dgm:t>
    </dgm:pt>
    <dgm:pt modelId="{7755751D-88E3-45E3-A2B9-45EB4CB2130E}" type="pres">
      <dgm:prSet presAssocID="{C2BCA68B-7D2B-4C03-AF9E-C7332DBEE466}" presName="connectorText" presStyleLbl="sibTrans1D1" presStyleIdx="4" presStyleCnt="6"/>
      <dgm:spPr/>
      <dgm:t>
        <a:bodyPr/>
        <a:lstStyle/>
        <a:p>
          <a:endParaRPr lang="tr-TR"/>
        </a:p>
      </dgm:t>
    </dgm:pt>
    <dgm:pt modelId="{62E283FA-E35F-47D4-9C6C-01172EA51EA5}" type="pres">
      <dgm:prSet presAssocID="{42E64BA9-C069-464A-9E94-ADCF8C04BF92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3CC1A63-74F5-4331-B89A-10F415FB9FE3}" type="pres">
      <dgm:prSet presAssocID="{8B1648C4-2049-49C8-BA23-17921AFF485E}" presName="sibTrans" presStyleLbl="sibTrans1D1" presStyleIdx="5" presStyleCnt="6"/>
      <dgm:spPr/>
      <dgm:t>
        <a:bodyPr/>
        <a:lstStyle/>
        <a:p>
          <a:endParaRPr lang="tr-TR"/>
        </a:p>
      </dgm:t>
    </dgm:pt>
    <dgm:pt modelId="{06371A91-A8DF-4C69-9C70-FFB5CBD16A92}" type="pres">
      <dgm:prSet presAssocID="{8B1648C4-2049-49C8-BA23-17921AFF485E}" presName="connectorText" presStyleLbl="sibTrans1D1" presStyleIdx="5" presStyleCnt="6"/>
      <dgm:spPr/>
      <dgm:t>
        <a:bodyPr/>
        <a:lstStyle/>
        <a:p>
          <a:endParaRPr lang="tr-TR"/>
        </a:p>
      </dgm:t>
    </dgm:pt>
    <dgm:pt modelId="{2E049172-A33B-42C1-87A7-E002B53E8C74}" type="pres">
      <dgm:prSet presAssocID="{0C7EBFB3-E43A-4C0B-967A-4796D47F0C90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648532D-77FC-48D2-954A-B04A984C351B}" type="presOf" srcId="{6BC0BF33-049A-4903-97EB-2B46DFDD23D4}" destId="{88826393-0F41-4A96-B6AB-586C8111882C}" srcOrd="1" destOrd="0" presId="urn:microsoft.com/office/officeart/2005/8/layout/bProcess3"/>
    <dgm:cxn modelId="{43CC6C9A-63F0-45DC-AC94-5E3D6600A689}" srcId="{843E89A7-6AAD-4CCE-8417-E36E0313D85C}" destId="{8EAD7BC5-3B62-4AFD-8822-EC058E2C6742}" srcOrd="3" destOrd="0" parTransId="{E8DA027A-4FF2-4AB0-B264-46D2C3A9DA9C}" sibTransId="{6F792635-BDF6-4B8E-9C18-FC0212766265}"/>
    <dgm:cxn modelId="{CC5D1841-D6D1-4177-8E9E-2179AE116C58}" type="presOf" srcId="{6F792635-BDF6-4B8E-9C18-FC0212766265}" destId="{493A06A3-2ADD-4AFA-AD4F-6197E57448C7}" srcOrd="1" destOrd="0" presId="urn:microsoft.com/office/officeart/2005/8/layout/bProcess3"/>
    <dgm:cxn modelId="{0A4A9502-39F4-48AC-B240-18AB59AB7D5F}" type="presOf" srcId="{8B1648C4-2049-49C8-BA23-17921AFF485E}" destId="{06371A91-A8DF-4C69-9C70-FFB5CBD16A92}" srcOrd="1" destOrd="0" presId="urn:microsoft.com/office/officeart/2005/8/layout/bProcess3"/>
    <dgm:cxn modelId="{A996BA63-F61F-4926-B02C-DDE382BA3958}" type="presOf" srcId="{06150F73-FD75-45C7-881E-A2F8794A690A}" destId="{6B6A77D2-07C8-4684-A3EC-AEFA06216A3D}" srcOrd="0" destOrd="0" presId="urn:microsoft.com/office/officeart/2005/8/layout/bProcess3"/>
    <dgm:cxn modelId="{9507B03F-90BE-4BAD-ABD7-077F2A60D618}" type="presOf" srcId="{86AA802A-3803-41DB-A2FF-89588C81E1F8}" destId="{708D6B07-ED13-46BF-93B7-005B0E416E83}" srcOrd="0" destOrd="0" presId="urn:microsoft.com/office/officeart/2005/8/layout/bProcess3"/>
    <dgm:cxn modelId="{EBC8A3D5-E2EB-4DCB-976C-374F8D7ECB6E}" type="presOf" srcId="{AC5D4C42-D6EA-43B6-9255-741A8EEAE6B9}" destId="{13EE1130-3FAC-4181-BE74-235FFED0D81D}" srcOrd="0" destOrd="0" presId="urn:microsoft.com/office/officeart/2005/8/layout/bProcess3"/>
    <dgm:cxn modelId="{F9E32B43-8203-4391-B25F-BA4E2302D992}" type="presOf" srcId="{8EAD7BC5-3B62-4AFD-8822-EC058E2C6742}" destId="{DEA2EC2F-B17E-473B-988E-13BBE468B2E4}" srcOrd="0" destOrd="0" presId="urn:microsoft.com/office/officeart/2005/8/layout/bProcess3"/>
    <dgm:cxn modelId="{8EDBD3B5-3ED3-4150-9F33-F12E8DEFD504}" srcId="{843E89A7-6AAD-4CCE-8417-E36E0313D85C}" destId="{5AE845FF-5E6A-4830-B296-EFF28BDBA8EF}" srcOrd="4" destOrd="0" parTransId="{825A09BF-D15B-4F90-98C4-4A8C422A3073}" sibTransId="{C2BCA68B-7D2B-4C03-AF9E-C7332DBEE466}"/>
    <dgm:cxn modelId="{C216FA57-275D-45BF-B59A-4DEF27491983}" srcId="{843E89A7-6AAD-4CCE-8417-E36E0313D85C}" destId="{0C7EBFB3-E43A-4C0B-967A-4796D47F0C90}" srcOrd="6" destOrd="0" parTransId="{422B6641-0A0D-4D15-98E0-35A47B1E4379}" sibTransId="{E35F8EAE-91D4-43F1-81EB-7ECAA9FC244C}"/>
    <dgm:cxn modelId="{B90E1DD0-2177-48DF-975A-B528DFF6E7FB}" type="presOf" srcId="{0C7EBFB3-E43A-4C0B-967A-4796D47F0C90}" destId="{2E049172-A33B-42C1-87A7-E002B53E8C74}" srcOrd="0" destOrd="0" presId="urn:microsoft.com/office/officeart/2005/8/layout/bProcess3"/>
    <dgm:cxn modelId="{4CBB0DA2-BA28-4FA3-86B4-FD9665814E8A}" type="presOf" srcId="{D305E48A-D000-4A58-BCC9-AE2B452172A7}" destId="{539B9DEB-0F62-4385-9E7D-20DB7C251E5B}" srcOrd="0" destOrd="0" presId="urn:microsoft.com/office/officeart/2005/8/layout/bProcess3"/>
    <dgm:cxn modelId="{49F59A11-6806-46E4-8B3C-683F20700988}" type="presOf" srcId="{C47C9E2B-DBF8-42B2-815C-720AE21F8378}" destId="{0C44C975-C633-475A-9151-48879AED38D9}" srcOrd="1" destOrd="0" presId="urn:microsoft.com/office/officeart/2005/8/layout/bProcess3"/>
    <dgm:cxn modelId="{FC15138D-9DBD-43E6-9DBD-3D9DAC4A8F67}" type="presOf" srcId="{8B1648C4-2049-49C8-BA23-17921AFF485E}" destId="{63CC1A63-74F5-4331-B89A-10F415FB9FE3}" srcOrd="0" destOrd="0" presId="urn:microsoft.com/office/officeart/2005/8/layout/bProcess3"/>
    <dgm:cxn modelId="{EBB3762D-A442-497C-9EB4-3AF05BA3A59A}" type="presOf" srcId="{42E64BA9-C069-464A-9E94-ADCF8C04BF92}" destId="{62E283FA-E35F-47D4-9C6C-01172EA51EA5}" srcOrd="0" destOrd="0" presId="urn:microsoft.com/office/officeart/2005/8/layout/bProcess3"/>
    <dgm:cxn modelId="{0F968A76-7D21-4D38-A98B-AFEF82A41930}" srcId="{843E89A7-6AAD-4CCE-8417-E36E0313D85C}" destId="{AC5D4C42-D6EA-43B6-9255-741A8EEAE6B9}" srcOrd="2" destOrd="0" parTransId="{871FD206-700E-4894-B23F-173F6F2C2A64}" sibTransId="{6BC0BF33-049A-4903-97EB-2B46DFDD23D4}"/>
    <dgm:cxn modelId="{48C559A0-AD44-4589-8B09-8E89FB31C6FF}" type="presOf" srcId="{C47C9E2B-DBF8-42B2-815C-720AE21F8378}" destId="{32E16D08-3A5C-4D7A-9F9E-3BE8EF91EA82}" srcOrd="0" destOrd="0" presId="urn:microsoft.com/office/officeart/2005/8/layout/bProcess3"/>
    <dgm:cxn modelId="{410643E3-4837-4749-BD39-418D487CC537}" srcId="{843E89A7-6AAD-4CCE-8417-E36E0313D85C}" destId="{86AA802A-3803-41DB-A2FF-89588C81E1F8}" srcOrd="0" destOrd="0" parTransId="{2FAA4198-FD84-424A-A628-DB0D8F407567}" sibTransId="{C47C9E2B-DBF8-42B2-815C-720AE21F8378}"/>
    <dgm:cxn modelId="{A0D00EF6-BAC4-42FF-A1B0-71AFE40D2596}" type="presOf" srcId="{6F792635-BDF6-4B8E-9C18-FC0212766265}" destId="{A34868BE-8596-4446-B35F-571B1EF5227C}" srcOrd="0" destOrd="0" presId="urn:microsoft.com/office/officeart/2005/8/layout/bProcess3"/>
    <dgm:cxn modelId="{8F848C17-1CAF-418E-9855-423544D9B3DE}" type="presOf" srcId="{6BC0BF33-049A-4903-97EB-2B46DFDD23D4}" destId="{837A0D0F-B659-45C6-889E-DB7CC5B783A4}" srcOrd="0" destOrd="0" presId="urn:microsoft.com/office/officeart/2005/8/layout/bProcess3"/>
    <dgm:cxn modelId="{15852DBC-EE5F-4EBB-817C-844A5E956F8B}" srcId="{843E89A7-6AAD-4CCE-8417-E36E0313D85C}" destId="{42E64BA9-C069-464A-9E94-ADCF8C04BF92}" srcOrd="5" destOrd="0" parTransId="{F7A4C45B-2D8E-4B56-9662-EABC130DC8F1}" sibTransId="{8B1648C4-2049-49C8-BA23-17921AFF485E}"/>
    <dgm:cxn modelId="{28B703BC-F9FF-480C-B7C0-C8204485ECA7}" type="presOf" srcId="{5AE845FF-5E6A-4830-B296-EFF28BDBA8EF}" destId="{CD56945C-B547-4F6C-824D-377B8DD49AA6}" srcOrd="0" destOrd="0" presId="urn:microsoft.com/office/officeart/2005/8/layout/bProcess3"/>
    <dgm:cxn modelId="{D370541B-75CD-4E9B-A18F-EBD9BCC8FA1B}" type="presOf" srcId="{D305E48A-D000-4A58-BCC9-AE2B452172A7}" destId="{9BEF56E4-F6E7-437C-B8BE-A9629BD0FD46}" srcOrd="1" destOrd="0" presId="urn:microsoft.com/office/officeart/2005/8/layout/bProcess3"/>
    <dgm:cxn modelId="{CEE2FD7F-137C-4335-AF7F-86D243CE1398}" type="presOf" srcId="{C2BCA68B-7D2B-4C03-AF9E-C7332DBEE466}" destId="{6F882459-F5C8-4B81-8AC4-47FBD72D20DC}" srcOrd="0" destOrd="0" presId="urn:microsoft.com/office/officeart/2005/8/layout/bProcess3"/>
    <dgm:cxn modelId="{4BA8A4FB-D3D3-41C8-A00E-D3F065288BF0}" srcId="{843E89A7-6AAD-4CCE-8417-E36E0313D85C}" destId="{06150F73-FD75-45C7-881E-A2F8794A690A}" srcOrd="1" destOrd="0" parTransId="{65180AAF-933C-46B2-8867-113D5F25202A}" sibTransId="{D305E48A-D000-4A58-BCC9-AE2B452172A7}"/>
    <dgm:cxn modelId="{6BF3A1F6-6DA8-427B-B04F-84B393EAFC24}" type="presOf" srcId="{843E89A7-6AAD-4CCE-8417-E36E0313D85C}" destId="{31E1B4B2-1B5D-40CF-A299-2C6B50B464AD}" srcOrd="0" destOrd="0" presId="urn:microsoft.com/office/officeart/2005/8/layout/bProcess3"/>
    <dgm:cxn modelId="{7CBAD1C0-8998-41CE-A139-81B8639CFE58}" type="presOf" srcId="{C2BCA68B-7D2B-4C03-AF9E-C7332DBEE466}" destId="{7755751D-88E3-45E3-A2B9-45EB4CB2130E}" srcOrd="1" destOrd="0" presId="urn:microsoft.com/office/officeart/2005/8/layout/bProcess3"/>
    <dgm:cxn modelId="{089D4005-2F37-4E15-A74F-D7C9A38F2270}" type="presParOf" srcId="{31E1B4B2-1B5D-40CF-A299-2C6B50B464AD}" destId="{708D6B07-ED13-46BF-93B7-005B0E416E83}" srcOrd="0" destOrd="0" presId="urn:microsoft.com/office/officeart/2005/8/layout/bProcess3"/>
    <dgm:cxn modelId="{EDF08BDF-4319-4E61-ABA3-6DFB4BADC88E}" type="presParOf" srcId="{31E1B4B2-1B5D-40CF-A299-2C6B50B464AD}" destId="{32E16D08-3A5C-4D7A-9F9E-3BE8EF91EA82}" srcOrd="1" destOrd="0" presId="urn:microsoft.com/office/officeart/2005/8/layout/bProcess3"/>
    <dgm:cxn modelId="{5AC5D5BF-3A21-49D1-8C1B-C48EC3132B5B}" type="presParOf" srcId="{32E16D08-3A5C-4D7A-9F9E-3BE8EF91EA82}" destId="{0C44C975-C633-475A-9151-48879AED38D9}" srcOrd="0" destOrd="0" presId="urn:microsoft.com/office/officeart/2005/8/layout/bProcess3"/>
    <dgm:cxn modelId="{141ACDDA-D014-4477-BD2B-E790ACDE943A}" type="presParOf" srcId="{31E1B4B2-1B5D-40CF-A299-2C6B50B464AD}" destId="{6B6A77D2-07C8-4684-A3EC-AEFA06216A3D}" srcOrd="2" destOrd="0" presId="urn:microsoft.com/office/officeart/2005/8/layout/bProcess3"/>
    <dgm:cxn modelId="{93006F50-3B4F-421E-BE80-E2ED0DF6D304}" type="presParOf" srcId="{31E1B4B2-1B5D-40CF-A299-2C6B50B464AD}" destId="{539B9DEB-0F62-4385-9E7D-20DB7C251E5B}" srcOrd="3" destOrd="0" presId="urn:microsoft.com/office/officeart/2005/8/layout/bProcess3"/>
    <dgm:cxn modelId="{E30AB9A6-05ED-4AC7-8ADA-D9E43A9A4215}" type="presParOf" srcId="{539B9DEB-0F62-4385-9E7D-20DB7C251E5B}" destId="{9BEF56E4-F6E7-437C-B8BE-A9629BD0FD46}" srcOrd="0" destOrd="0" presId="urn:microsoft.com/office/officeart/2005/8/layout/bProcess3"/>
    <dgm:cxn modelId="{942CEF1A-A05E-4CAE-AC69-846DE0EE2D46}" type="presParOf" srcId="{31E1B4B2-1B5D-40CF-A299-2C6B50B464AD}" destId="{13EE1130-3FAC-4181-BE74-235FFED0D81D}" srcOrd="4" destOrd="0" presId="urn:microsoft.com/office/officeart/2005/8/layout/bProcess3"/>
    <dgm:cxn modelId="{FE246946-36A4-4916-AC72-198B3FF260ED}" type="presParOf" srcId="{31E1B4B2-1B5D-40CF-A299-2C6B50B464AD}" destId="{837A0D0F-B659-45C6-889E-DB7CC5B783A4}" srcOrd="5" destOrd="0" presId="urn:microsoft.com/office/officeart/2005/8/layout/bProcess3"/>
    <dgm:cxn modelId="{51862D86-63A7-480E-A2D5-577BAFCFC278}" type="presParOf" srcId="{837A0D0F-B659-45C6-889E-DB7CC5B783A4}" destId="{88826393-0F41-4A96-B6AB-586C8111882C}" srcOrd="0" destOrd="0" presId="urn:microsoft.com/office/officeart/2005/8/layout/bProcess3"/>
    <dgm:cxn modelId="{1B75FEA5-C0D5-42B3-B2F6-915BDC5ED2E6}" type="presParOf" srcId="{31E1B4B2-1B5D-40CF-A299-2C6B50B464AD}" destId="{DEA2EC2F-B17E-473B-988E-13BBE468B2E4}" srcOrd="6" destOrd="0" presId="urn:microsoft.com/office/officeart/2005/8/layout/bProcess3"/>
    <dgm:cxn modelId="{8520A2A6-0782-4888-9CF6-466EA9093791}" type="presParOf" srcId="{31E1B4B2-1B5D-40CF-A299-2C6B50B464AD}" destId="{A34868BE-8596-4446-B35F-571B1EF5227C}" srcOrd="7" destOrd="0" presId="urn:microsoft.com/office/officeart/2005/8/layout/bProcess3"/>
    <dgm:cxn modelId="{87ABF31E-E6DC-4CD7-B94C-7B0378942973}" type="presParOf" srcId="{A34868BE-8596-4446-B35F-571B1EF5227C}" destId="{493A06A3-2ADD-4AFA-AD4F-6197E57448C7}" srcOrd="0" destOrd="0" presId="urn:microsoft.com/office/officeart/2005/8/layout/bProcess3"/>
    <dgm:cxn modelId="{077DC985-3651-41F3-B359-099A6B6FD991}" type="presParOf" srcId="{31E1B4B2-1B5D-40CF-A299-2C6B50B464AD}" destId="{CD56945C-B547-4F6C-824D-377B8DD49AA6}" srcOrd="8" destOrd="0" presId="urn:microsoft.com/office/officeart/2005/8/layout/bProcess3"/>
    <dgm:cxn modelId="{3213F324-5A70-43AA-A039-10B9DCF90EE9}" type="presParOf" srcId="{31E1B4B2-1B5D-40CF-A299-2C6B50B464AD}" destId="{6F882459-F5C8-4B81-8AC4-47FBD72D20DC}" srcOrd="9" destOrd="0" presId="urn:microsoft.com/office/officeart/2005/8/layout/bProcess3"/>
    <dgm:cxn modelId="{4238989E-108F-44B9-BD18-ADB670709802}" type="presParOf" srcId="{6F882459-F5C8-4B81-8AC4-47FBD72D20DC}" destId="{7755751D-88E3-45E3-A2B9-45EB4CB2130E}" srcOrd="0" destOrd="0" presId="urn:microsoft.com/office/officeart/2005/8/layout/bProcess3"/>
    <dgm:cxn modelId="{9E96B200-9372-463B-ACDA-F2762B2F3CB2}" type="presParOf" srcId="{31E1B4B2-1B5D-40CF-A299-2C6B50B464AD}" destId="{62E283FA-E35F-47D4-9C6C-01172EA51EA5}" srcOrd="10" destOrd="0" presId="urn:microsoft.com/office/officeart/2005/8/layout/bProcess3"/>
    <dgm:cxn modelId="{59CDA398-A0B9-4B81-A1F2-DBF71BE4DAC6}" type="presParOf" srcId="{31E1B4B2-1B5D-40CF-A299-2C6B50B464AD}" destId="{63CC1A63-74F5-4331-B89A-10F415FB9FE3}" srcOrd="11" destOrd="0" presId="urn:microsoft.com/office/officeart/2005/8/layout/bProcess3"/>
    <dgm:cxn modelId="{9F0C3F45-2AA0-4AB1-A025-60B8C5F8F3D4}" type="presParOf" srcId="{63CC1A63-74F5-4331-B89A-10F415FB9FE3}" destId="{06371A91-A8DF-4C69-9C70-FFB5CBD16A92}" srcOrd="0" destOrd="0" presId="urn:microsoft.com/office/officeart/2005/8/layout/bProcess3"/>
    <dgm:cxn modelId="{F51C77EC-961F-43C9-8599-41BF8308CEBE}" type="presParOf" srcId="{31E1B4B2-1B5D-40CF-A299-2C6B50B464AD}" destId="{2E049172-A33B-42C1-87A7-E002B53E8C74}" srcOrd="12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290DC7-C3F5-49E9-A01F-BCA86C0C1713}">
      <dsp:nvSpPr>
        <dsp:cNvPr id="0" name=""/>
        <dsp:cNvSpPr/>
      </dsp:nvSpPr>
      <dsp:spPr>
        <a:xfrm>
          <a:off x="0" y="5512"/>
          <a:ext cx="8229600" cy="113197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300" kern="1200" dirty="0" smtClean="0">
              <a:latin typeface="Comic Sans MS" panose="030F0702030302020204" pitchFamily="66" charset="0"/>
            </a:rPr>
            <a:t>Aktif/Etkin Öğrenme Modeli</a:t>
          </a:r>
          <a:endParaRPr lang="tr-TR" sz="4300" kern="1200" dirty="0">
            <a:latin typeface="Comic Sans MS" panose="030F0702030302020204" pitchFamily="66" charset="0"/>
          </a:endParaRPr>
        </a:p>
      </dsp:txBody>
      <dsp:txXfrm>
        <a:off x="55258" y="60770"/>
        <a:ext cx="8119084" cy="102145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D82358-591F-4AB8-938D-F2F08C5D1DF6}">
      <dsp:nvSpPr>
        <dsp:cNvPr id="0" name=""/>
        <dsp:cNvSpPr/>
      </dsp:nvSpPr>
      <dsp:spPr>
        <a:xfrm>
          <a:off x="0" y="67815"/>
          <a:ext cx="8229600" cy="100737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l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smtClean="0"/>
            <a:t>Probleme Dayalı Öğrenme Adımları</a:t>
          </a:r>
          <a:endParaRPr lang="tr-TR" sz="4200" kern="1200"/>
        </a:p>
      </dsp:txBody>
      <dsp:txXfrm>
        <a:off x="49176" y="116991"/>
        <a:ext cx="8131248" cy="90901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F0F3B0-D4CE-4B22-BF76-A6A92D0A31E0}">
      <dsp:nvSpPr>
        <dsp:cNvPr id="0" name=""/>
        <dsp:cNvSpPr/>
      </dsp:nvSpPr>
      <dsp:spPr>
        <a:xfrm>
          <a:off x="1828004" y="120481"/>
          <a:ext cx="2521680" cy="9535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smtClean="0"/>
            <a:t>Problemin farkına varılması</a:t>
          </a:r>
          <a:endParaRPr lang="tr-TR" sz="1800" kern="1200"/>
        </a:p>
      </dsp:txBody>
      <dsp:txXfrm>
        <a:off x="1855933" y="148410"/>
        <a:ext cx="2465822" cy="897698"/>
      </dsp:txXfrm>
    </dsp:sp>
    <dsp:sp modelId="{57E44A8E-2844-4D33-B99E-45F5E5E88293}">
      <dsp:nvSpPr>
        <dsp:cNvPr id="0" name=""/>
        <dsp:cNvSpPr/>
      </dsp:nvSpPr>
      <dsp:spPr>
        <a:xfrm rot="34975">
          <a:off x="4655776" y="419884"/>
          <a:ext cx="737487" cy="3941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>
        <a:off x="4655779" y="498110"/>
        <a:ext cx="619246" cy="236482"/>
      </dsp:txXfrm>
    </dsp:sp>
    <dsp:sp modelId="{2670E3E7-32BA-4D19-9D5B-757684733E91}">
      <dsp:nvSpPr>
        <dsp:cNvPr id="0" name=""/>
        <dsp:cNvSpPr/>
      </dsp:nvSpPr>
      <dsp:spPr>
        <a:xfrm>
          <a:off x="5741098" y="159128"/>
          <a:ext cx="2292747" cy="9535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Problemin tanımlanması</a:t>
          </a:r>
          <a:endParaRPr lang="tr-TR" sz="1800" kern="1200" dirty="0"/>
        </a:p>
      </dsp:txBody>
      <dsp:txXfrm>
        <a:off x="5769027" y="187057"/>
        <a:ext cx="2236889" cy="897698"/>
      </dsp:txXfrm>
    </dsp:sp>
    <dsp:sp modelId="{40436BF9-CB86-4AE9-AD00-833C2DA3361B}">
      <dsp:nvSpPr>
        <dsp:cNvPr id="0" name=""/>
        <dsp:cNvSpPr/>
      </dsp:nvSpPr>
      <dsp:spPr>
        <a:xfrm rot="5037099">
          <a:off x="6766612" y="1302045"/>
          <a:ext cx="424646" cy="3941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-5400000">
        <a:off x="6854464" y="1287120"/>
        <a:ext cx="236482" cy="306405"/>
      </dsp:txXfrm>
    </dsp:sp>
    <dsp:sp modelId="{BCA48129-5485-4852-8DC0-BA5812337E38}">
      <dsp:nvSpPr>
        <dsp:cNvPr id="0" name=""/>
        <dsp:cNvSpPr/>
      </dsp:nvSpPr>
      <dsp:spPr>
        <a:xfrm>
          <a:off x="5989134" y="1909445"/>
          <a:ext cx="2195691" cy="121873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Problemle ilgili bilgi toplama</a:t>
          </a:r>
          <a:endParaRPr lang="tr-TR" sz="1800" kern="1200" dirty="0"/>
        </a:p>
      </dsp:txBody>
      <dsp:txXfrm>
        <a:off x="6024829" y="1945140"/>
        <a:ext cx="2124301" cy="1147341"/>
      </dsp:txXfrm>
    </dsp:sp>
    <dsp:sp modelId="{72BC26F4-A472-4EC7-99AF-32C03539DC86}">
      <dsp:nvSpPr>
        <dsp:cNvPr id="0" name=""/>
        <dsp:cNvSpPr/>
      </dsp:nvSpPr>
      <dsp:spPr>
        <a:xfrm rot="10974052">
          <a:off x="5505736" y="2250278"/>
          <a:ext cx="341884" cy="3941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10800000">
        <a:off x="5608235" y="2331700"/>
        <a:ext cx="239319" cy="236482"/>
      </dsp:txXfrm>
    </dsp:sp>
    <dsp:sp modelId="{AAC80FFE-CC20-4C14-8C5B-0DA6BE44522D}">
      <dsp:nvSpPr>
        <dsp:cNvPr id="0" name=""/>
        <dsp:cNvSpPr/>
      </dsp:nvSpPr>
      <dsp:spPr>
        <a:xfrm>
          <a:off x="3071934" y="1896167"/>
          <a:ext cx="2272961" cy="9535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Olası çözümlerin (hipotezlerin) oluşturulması</a:t>
          </a:r>
          <a:endParaRPr lang="tr-TR" sz="1800" kern="1200" dirty="0"/>
        </a:p>
      </dsp:txBody>
      <dsp:txXfrm>
        <a:off x="3099863" y="1924096"/>
        <a:ext cx="2217103" cy="897698"/>
      </dsp:txXfrm>
    </dsp:sp>
    <dsp:sp modelId="{582C701C-0D87-474E-9650-29C658D2D919}">
      <dsp:nvSpPr>
        <dsp:cNvPr id="0" name=""/>
        <dsp:cNvSpPr/>
      </dsp:nvSpPr>
      <dsp:spPr>
        <a:xfrm rot="10927497">
          <a:off x="2634277" y="2123210"/>
          <a:ext cx="309415" cy="3941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10800000">
        <a:off x="2727069" y="2203758"/>
        <a:ext cx="216591" cy="236482"/>
      </dsp:txXfrm>
    </dsp:sp>
    <dsp:sp modelId="{2313A05B-CEBD-40CF-9F18-570F357094D1}">
      <dsp:nvSpPr>
        <dsp:cNvPr id="0" name=""/>
        <dsp:cNvSpPr/>
      </dsp:nvSpPr>
      <dsp:spPr>
        <a:xfrm>
          <a:off x="1005" y="1786203"/>
          <a:ext cx="2487527" cy="9535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smtClean="0"/>
            <a:t>Veri toplama</a:t>
          </a:r>
          <a:endParaRPr lang="tr-TR" sz="1800" kern="1200"/>
        </a:p>
      </dsp:txBody>
      <dsp:txXfrm>
        <a:off x="28934" y="1814132"/>
        <a:ext cx="2431669" cy="897698"/>
      </dsp:txXfrm>
    </dsp:sp>
    <dsp:sp modelId="{EC38D123-F2DB-4B6D-9BF6-83CF6FDD96B7}">
      <dsp:nvSpPr>
        <dsp:cNvPr id="0" name=""/>
        <dsp:cNvSpPr/>
      </dsp:nvSpPr>
      <dsp:spPr>
        <a:xfrm rot="5628012">
          <a:off x="984303" y="2915312"/>
          <a:ext cx="408091" cy="3941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-5400000">
        <a:off x="1074026" y="2908464"/>
        <a:ext cx="236482" cy="289850"/>
      </dsp:txXfrm>
    </dsp:sp>
    <dsp:sp modelId="{45DAF403-895C-4DF2-AE9D-9267B7227C36}">
      <dsp:nvSpPr>
        <dsp:cNvPr id="0" name=""/>
        <dsp:cNvSpPr/>
      </dsp:nvSpPr>
      <dsp:spPr>
        <a:xfrm>
          <a:off x="1005" y="3508051"/>
          <a:ext cx="2258785" cy="9535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Verinin analiz edilmesi ve değerlendirilmesi</a:t>
          </a:r>
          <a:endParaRPr lang="tr-TR" sz="1800" kern="1200" dirty="0"/>
        </a:p>
      </dsp:txBody>
      <dsp:txXfrm>
        <a:off x="28934" y="3535980"/>
        <a:ext cx="2202927" cy="897698"/>
      </dsp:txXfrm>
    </dsp:sp>
    <dsp:sp modelId="{8F7F7924-E86B-433B-A147-B1B9E9666F34}">
      <dsp:nvSpPr>
        <dsp:cNvPr id="0" name=""/>
        <dsp:cNvSpPr/>
      </dsp:nvSpPr>
      <dsp:spPr>
        <a:xfrm rot="4047">
          <a:off x="2412816" y="3789488"/>
          <a:ext cx="368653" cy="3941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>
        <a:off x="2412816" y="3868250"/>
        <a:ext cx="258057" cy="236482"/>
      </dsp:txXfrm>
    </dsp:sp>
    <dsp:sp modelId="{97EC6E89-21F0-4EEE-A6EA-226AFBBDFF3E}">
      <dsp:nvSpPr>
        <dsp:cNvPr id="0" name=""/>
        <dsp:cNvSpPr/>
      </dsp:nvSpPr>
      <dsp:spPr>
        <a:xfrm>
          <a:off x="2955362" y="3511741"/>
          <a:ext cx="2620135" cy="9535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smtClean="0"/>
            <a:t>Sonuç ve genellemelere varma, raporlaştırma</a:t>
          </a:r>
          <a:endParaRPr lang="tr-TR" sz="1800" kern="1200"/>
        </a:p>
      </dsp:txBody>
      <dsp:txXfrm>
        <a:off x="2983291" y="3539670"/>
        <a:ext cx="2564277" cy="89769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A12B7D-B304-4D42-8A32-2952A33E0989}">
      <dsp:nvSpPr>
        <dsp:cNvPr id="0" name=""/>
        <dsp:cNvSpPr/>
      </dsp:nvSpPr>
      <dsp:spPr>
        <a:xfrm>
          <a:off x="0" y="562"/>
          <a:ext cx="8003232" cy="848981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>
              <a:latin typeface="Comic Sans MS" panose="030F0702030302020204" pitchFamily="66" charset="0"/>
            </a:rPr>
            <a:t>Sınırlılıkları</a:t>
          </a:r>
          <a:r>
            <a:rPr lang="tr-TR" sz="2000" kern="1200" dirty="0" smtClean="0"/>
            <a:t/>
          </a:r>
          <a:br>
            <a:rPr lang="tr-TR" sz="2000" kern="1200" dirty="0" smtClean="0"/>
          </a:br>
          <a:endParaRPr lang="tr-TR" sz="2000" kern="1200" dirty="0"/>
        </a:p>
      </dsp:txBody>
      <dsp:txXfrm>
        <a:off x="41444" y="42006"/>
        <a:ext cx="7920344" cy="76609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C6FC8B-63BA-48C8-B6AF-EFB8D2C76526}">
      <dsp:nvSpPr>
        <dsp:cNvPr id="0" name=""/>
        <dsp:cNvSpPr/>
      </dsp:nvSpPr>
      <dsp:spPr>
        <a:xfrm>
          <a:off x="3749318" y="904845"/>
          <a:ext cx="6967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96763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079515" y="946928"/>
        <a:ext cx="36368" cy="7273"/>
      </dsp:txXfrm>
    </dsp:sp>
    <dsp:sp modelId="{815EB4DD-7ED2-4DF0-9CA9-A169A917E311}">
      <dsp:nvSpPr>
        <dsp:cNvPr id="0" name=""/>
        <dsp:cNvSpPr/>
      </dsp:nvSpPr>
      <dsp:spPr>
        <a:xfrm>
          <a:off x="588669" y="1830"/>
          <a:ext cx="3162448" cy="18974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Bilgi düzeyindeki hedeflerin gerçekleştirilmesine elverişli değildir.</a:t>
          </a:r>
          <a:endParaRPr lang="tr-TR" sz="2200" kern="1200"/>
        </a:p>
      </dsp:txBody>
      <dsp:txXfrm>
        <a:off x="588669" y="1830"/>
        <a:ext cx="3162448" cy="1897469"/>
      </dsp:txXfrm>
    </dsp:sp>
    <dsp:sp modelId="{C168A64C-EE44-40E1-9A8E-73201AF439CC}">
      <dsp:nvSpPr>
        <dsp:cNvPr id="0" name=""/>
        <dsp:cNvSpPr/>
      </dsp:nvSpPr>
      <dsp:spPr>
        <a:xfrm>
          <a:off x="2169893" y="1897499"/>
          <a:ext cx="3889812" cy="696763"/>
        </a:xfrm>
        <a:custGeom>
          <a:avLst/>
          <a:gdLst/>
          <a:ahLst/>
          <a:cxnLst/>
          <a:rect l="0" t="0" r="0" b="0"/>
          <a:pathLst>
            <a:path>
              <a:moveTo>
                <a:pt x="3889812" y="0"/>
              </a:moveTo>
              <a:lnTo>
                <a:pt x="3889812" y="365481"/>
              </a:lnTo>
              <a:lnTo>
                <a:pt x="0" y="365481"/>
              </a:lnTo>
              <a:lnTo>
                <a:pt x="0" y="696763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015869" y="2242244"/>
        <a:ext cx="197861" cy="7273"/>
      </dsp:txXfrm>
    </dsp:sp>
    <dsp:sp modelId="{8E00C1CC-1E5E-4F78-B0C1-99744340ED00}">
      <dsp:nvSpPr>
        <dsp:cNvPr id="0" name=""/>
        <dsp:cNvSpPr/>
      </dsp:nvSpPr>
      <dsp:spPr>
        <a:xfrm>
          <a:off x="4478481" y="1830"/>
          <a:ext cx="3162448" cy="18974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Her derse ve konuya ilişkin uygun nitelikte problem durumları oluşturmada sorunlar yaşanabilir.</a:t>
          </a:r>
          <a:endParaRPr lang="tr-TR" sz="2200" kern="1200"/>
        </a:p>
      </dsp:txBody>
      <dsp:txXfrm>
        <a:off x="4478481" y="1830"/>
        <a:ext cx="3162448" cy="1897469"/>
      </dsp:txXfrm>
    </dsp:sp>
    <dsp:sp modelId="{7E530EC1-7E61-4AFD-983E-6F2C45FB753E}">
      <dsp:nvSpPr>
        <dsp:cNvPr id="0" name=""/>
        <dsp:cNvSpPr/>
      </dsp:nvSpPr>
      <dsp:spPr>
        <a:xfrm>
          <a:off x="3749318" y="3529677"/>
          <a:ext cx="6967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96763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079515" y="3571760"/>
        <a:ext cx="36368" cy="7273"/>
      </dsp:txXfrm>
    </dsp:sp>
    <dsp:sp modelId="{B2B50497-6140-4E71-AFC3-52654D1E91EB}">
      <dsp:nvSpPr>
        <dsp:cNvPr id="0" name=""/>
        <dsp:cNvSpPr/>
      </dsp:nvSpPr>
      <dsp:spPr>
        <a:xfrm>
          <a:off x="588669" y="2626663"/>
          <a:ext cx="3162448" cy="18974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Öğrenciler arasındaki bireysel farklılıklar süreci olumsuz etkiler.</a:t>
          </a:r>
          <a:endParaRPr lang="tr-TR" sz="2200" kern="1200"/>
        </a:p>
      </dsp:txBody>
      <dsp:txXfrm>
        <a:off x="588669" y="2626663"/>
        <a:ext cx="3162448" cy="1897469"/>
      </dsp:txXfrm>
    </dsp:sp>
    <dsp:sp modelId="{BFCCEBEF-5FB7-4FAE-8129-F48198B5710E}">
      <dsp:nvSpPr>
        <dsp:cNvPr id="0" name=""/>
        <dsp:cNvSpPr/>
      </dsp:nvSpPr>
      <dsp:spPr>
        <a:xfrm>
          <a:off x="4478481" y="2626663"/>
          <a:ext cx="3162448" cy="18974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Kalabalık sınıflarda öğretimin niteliği düşebilir.</a:t>
          </a:r>
          <a:endParaRPr lang="tr-TR" sz="2200" kern="1200"/>
        </a:p>
      </dsp:txBody>
      <dsp:txXfrm>
        <a:off x="4478481" y="2626663"/>
        <a:ext cx="3162448" cy="189746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2CCF62-5BD4-4A81-990D-0D75A0D4F522}">
      <dsp:nvSpPr>
        <dsp:cNvPr id="0" name=""/>
        <dsp:cNvSpPr/>
      </dsp:nvSpPr>
      <dsp:spPr>
        <a:xfrm>
          <a:off x="360185" y="0"/>
          <a:ext cx="7282861" cy="77762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>
              <a:solidFill>
                <a:schemeClr val="tx1"/>
              </a:solidFill>
              <a:latin typeface="Comic Sans MS" panose="030F0702030302020204" pitchFamily="66" charset="0"/>
            </a:rPr>
            <a:t>Proje Temelli Öğrenme Modeli</a:t>
          </a:r>
          <a:endParaRPr lang="tr-TR" sz="29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398146" y="37961"/>
        <a:ext cx="7206939" cy="701707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72FB0C-1527-4F54-B950-AA478C5CFF6F}">
      <dsp:nvSpPr>
        <dsp:cNvPr id="0" name=""/>
        <dsp:cNvSpPr/>
      </dsp:nvSpPr>
      <dsp:spPr>
        <a:xfrm rot="5400000">
          <a:off x="-508827" y="1962277"/>
          <a:ext cx="2334891" cy="292104"/>
        </a:xfrm>
        <a:prstGeom prst="rect">
          <a:avLst/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2E9C43-85D0-42BD-97DD-DE65A6CD4AF9}">
      <dsp:nvSpPr>
        <dsp:cNvPr id="0" name=""/>
        <dsp:cNvSpPr/>
      </dsp:nvSpPr>
      <dsp:spPr>
        <a:xfrm>
          <a:off x="226372" y="543105"/>
          <a:ext cx="2798004" cy="17752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J. Dewey, Bruner  ve </a:t>
          </a:r>
          <a:r>
            <a:rPr lang="tr-TR" sz="2000" kern="1200" dirty="0" err="1" smtClean="0"/>
            <a:t>Kilpatrick’in</a:t>
          </a:r>
          <a:r>
            <a:rPr lang="tr-TR" sz="2000" kern="1200" dirty="0" smtClean="0"/>
            <a:t> katkılarıyla ortaya konulmuştur.</a:t>
          </a:r>
          <a:endParaRPr lang="tr-TR" sz="2000" kern="1200" dirty="0"/>
        </a:p>
      </dsp:txBody>
      <dsp:txXfrm>
        <a:off x="278366" y="595099"/>
        <a:ext cx="2694016" cy="1671228"/>
      </dsp:txXfrm>
    </dsp:sp>
    <dsp:sp modelId="{5F161D7F-1C5A-42DE-981C-3970F2517439}">
      <dsp:nvSpPr>
        <dsp:cNvPr id="0" name=""/>
        <dsp:cNvSpPr/>
      </dsp:nvSpPr>
      <dsp:spPr>
        <a:xfrm rot="21529565">
          <a:off x="588884" y="3216840"/>
          <a:ext cx="4736487" cy="292104"/>
        </a:xfrm>
        <a:prstGeom prst="rect">
          <a:avLst/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316012-B4B3-4F1A-AEA1-CDD537B95903}">
      <dsp:nvSpPr>
        <dsp:cNvPr id="0" name=""/>
        <dsp:cNvSpPr/>
      </dsp:nvSpPr>
      <dsp:spPr>
        <a:xfrm>
          <a:off x="2571" y="2805163"/>
          <a:ext cx="3245605" cy="19473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Öğrenciyi öğrenme-öğretme sürecinin merkezine alan, gerçek yaşam konularına ve uygulamalarına yer veren bir öğrenme yaklaşımıdır.</a:t>
          </a:r>
          <a:endParaRPr lang="tr-TR" sz="2000" kern="1200" dirty="0"/>
        </a:p>
      </dsp:txBody>
      <dsp:txXfrm>
        <a:off x="59607" y="2862199"/>
        <a:ext cx="3131533" cy="1833291"/>
      </dsp:txXfrm>
    </dsp:sp>
    <dsp:sp modelId="{314ED82D-4909-4922-A825-FF0F965CE34B}">
      <dsp:nvSpPr>
        <dsp:cNvPr id="0" name=""/>
        <dsp:cNvSpPr/>
      </dsp:nvSpPr>
      <dsp:spPr>
        <a:xfrm rot="15284637">
          <a:off x="3881585" y="1865221"/>
          <a:ext cx="2418789" cy="292104"/>
        </a:xfrm>
        <a:prstGeom prst="rect">
          <a:avLst/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C209C9-A5A1-4DAF-8021-564B16E6C6CC}">
      <dsp:nvSpPr>
        <dsp:cNvPr id="0" name=""/>
        <dsp:cNvSpPr/>
      </dsp:nvSpPr>
      <dsp:spPr>
        <a:xfrm>
          <a:off x="4460670" y="2611088"/>
          <a:ext cx="3830593" cy="214143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smtClean="0"/>
            <a:t>Öğrencilerin bağımsız çalışma, bağımsız düşünme ve problem çözme becerilerini geliştirdiği için daha çok uygulama, analiz ve sentez düzeyindeki hedeflerin gerçekleştirilmesinde kullanılır.</a:t>
          </a:r>
          <a:endParaRPr lang="tr-TR" sz="1800" kern="1200" dirty="0"/>
        </a:p>
      </dsp:txBody>
      <dsp:txXfrm>
        <a:off x="4523391" y="2673809"/>
        <a:ext cx="3705151" cy="2015995"/>
      </dsp:txXfrm>
    </dsp:sp>
    <dsp:sp modelId="{584EE13C-B795-4EDB-ADC9-0EA9A5D6F258}">
      <dsp:nvSpPr>
        <dsp:cNvPr id="0" name=""/>
        <dsp:cNvSpPr/>
      </dsp:nvSpPr>
      <dsp:spPr>
        <a:xfrm>
          <a:off x="3682764" y="360034"/>
          <a:ext cx="4113480" cy="19473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smtClean="0"/>
            <a:t>Amacı, öğrenciye kendi öğrenme stratejisini keşfetmesinde yardımcı olmaktır. Öğrenci hedeflerini belirler, süreci planlar ve sürecin sonunda yaratıcılığını da kullanarak özgün bir ürün ortaya koyar.</a:t>
          </a:r>
          <a:endParaRPr lang="tr-TR" sz="1800" kern="1200" dirty="0"/>
        </a:p>
      </dsp:txBody>
      <dsp:txXfrm>
        <a:off x="3739800" y="417070"/>
        <a:ext cx="3999408" cy="1833291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FA8CCD-94D3-4BEE-99D2-4184F8F583AC}">
      <dsp:nvSpPr>
        <dsp:cNvPr id="0" name=""/>
        <dsp:cNvSpPr/>
      </dsp:nvSpPr>
      <dsp:spPr>
        <a:xfrm>
          <a:off x="0" y="31837"/>
          <a:ext cx="8229600" cy="10793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dirty="0" smtClean="0">
              <a:latin typeface="Comic Sans MS" panose="030F0702030302020204" pitchFamily="66" charset="0"/>
            </a:rPr>
            <a:t>Proje Temelli Öğrenme Adımları</a:t>
          </a:r>
          <a:endParaRPr lang="tr-TR" sz="4100" kern="1200" dirty="0">
            <a:latin typeface="Comic Sans MS" panose="030F0702030302020204" pitchFamily="66" charset="0"/>
          </a:endParaRPr>
        </a:p>
      </dsp:txBody>
      <dsp:txXfrm>
        <a:off x="52688" y="84525"/>
        <a:ext cx="8124224" cy="973948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C94831-C13B-40A0-96C3-99984D851AB4}">
      <dsp:nvSpPr>
        <dsp:cNvPr id="0" name=""/>
        <dsp:cNvSpPr/>
      </dsp:nvSpPr>
      <dsp:spPr>
        <a:xfrm>
          <a:off x="18001" y="0"/>
          <a:ext cx="1260140" cy="1260140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4CD355-3F86-45BA-80A5-8D74327EC848}">
      <dsp:nvSpPr>
        <dsp:cNvPr id="0" name=""/>
        <dsp:cNvSpPr/>
      </dsp:nvSpPr>
      <dsp:spPr>
        <a:xfrm>
          <a:off x="144015" y="126013"/>
          <a:ext cx="1008112" cy="1008112"/>
        </a:xfrm>
        <a:prstGeom prst="pie">
          <a:avLst>
            <a:gd name="adj1" fmla="val 14657142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22EA38-29B4-4BD6-BF7E-113E4731AC7A}">
      <dsp:nvSpPr>
        <dsp:cNvPr id="0" name=""/>
        <dsp:cNvSpPr/>
      </dsp:nvSpPr>
      <dsp:spPr>
        <a:xfrm rot="16200000">
          <a:off x="-1431159" y="2835314"/>
          <a:ext cx="3654406" cy="756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latin typeface="Comic Sans MS" panose="030F0702030302020204" pitchFamily="66" charset="0"/>
            </a:rPr>
            <a:t>Projenin seçilmesi</a:t>
          </a:r>
          <a:endParaRPr lang="tr-TR" sz="2000" kern="1200" dirty="0">
            <a:latin typeface="Comic Sans MS" panose="030F0702030302020204" pitchFamily="66" charset="0"/>
          </a:endParaRPr>
        </a:p>
      </dsp:txBody>
      <dsp:txXfrm>
        <a:off x="-1431159" y="2835314"/>
        <a:ext cx="3654406" cy="756084"/>
      </dsp:txXfrm>
    </dsp:sp>
    <dsp:sp modelId="{F4FC3DCD-BF0F-447A-870B-617F996D38DE}">
      <dsp:nvSpPr>
        <dsp:cNvPr id="0" name=""/>
        <dsp:cNvSpPr/>
      </dsp:nvSpPr>
      <dsp:spPr>
        <a:xfrm>
          <a:off x="1278141" y="0"/>
          <a:ext cx="1260140" cy="1260140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6E5494-56ED-4CE3-A215-18F90F62F5C3}">
      <dsp:nvSpPr>
        <dsp:cNvPr id="0" name=""/>
        <dsp:cNvSpPr/>
      </dsp:nvSpPr>
      <dsp:spPr>
        <a:xfrm>
          <a:off x="1404155" y="126013"/>
          <a:ext cx="1008112" cy="1008112"/>
        </a:xfrm>
        <a:prstGeom prst="pie">
          <a:avLst>
            <a:gd name="adj1" fmla="val 13114284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95094A-CC2E-4C6D-85C3-6C6C118032AE}">
      <dsp:nvSpPr>
        <dsp:cNvPr id="0" name=""/>
        <dsp:cNvSpPr/>
      </dsp:nvSpPr>
      <dsp:spPr>
        <a:xfrm rot="16200000">
          <a:off x="-171019" y="2835314"/>
          <a:ext cx="3654406" cy="756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latin typeface="Comic Sans MS" panose="030F0702030302020204" pitchFamily="66" charset="0"/>
            </a:rPr>
            <a:t>Projenin planlanması</a:t>
          </a:r>
          <a:endParaRPr lang="tr-TR" sz="2000" kern="1200" dirty="0">
            <a:latin typeface="Comic Sans MS" panose="030F0702030302020204" pitchFamily="66" charset="0"/>
          </a:endParaRPr>
        </a:p>
      </dsp:txBody>
      <dsp:txXfrm>
        <a:off x="-171019" y="2835314"/>
        <a:ext cx="3654406" cy="756084"/>
      </dsp:txXfrm>
    </dsp:sp>
    <dsp:sp modelId="{D4F07812-D146-4DB6-9A2D-984D345D3B18}">
      <dsp:nvSpPr>
        <dsp:cNvPr id="0" name=""/>
        <dsp:cNvSpPr/>
      </dsp:nvSpPr>
      <dsp:spPr>
        <a:xfrm>
          <a:off x="2538281" y="0"/>
          <a:ext cx="1260140" cy="1260140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61CE68-2284-46C4-BC8A-D1F0657D6FBF}">
      <dsp:nvSpPr>
        <dsp:cNvPr id="0" name=""/>
        <dsp:cNvSpPr/>
      </dsp:nvSpPr>
      <dsp:spPr>
        <a:xfrm>
          <a:off x="2664295" y="126013"/>
          <a:ext cx="1008112" cy="1008112"/>
        </a:xfrm>
        <a:prstGeom prst="pie">
          <a:avLst>
            <a:gd name="adj1" fmla="val 11571426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6F893A-D14E-4F87-B71D-4A7E85C1ED08}">
      <dsp:nvSpPr>
        <dsp:cNvPr id="0" name=""/>
        <dsp:cNvSpPr/>
      </dsp:nvSpPr>
      <dsp:spPr>
        <a:xfrm rot="16200000">
          <a:off x="1089120" y="2835314"/>
          <a:ext cx="3654406" cy="756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latin typeface="Comic Sans MS" panose="030F0702030302020204" pitchFamily="66" charset="0"/>
            </a:rPr>
            <a:t>Proje ile ilgili araştırmanın yapılması</a:t>
          </a:r>
          <a:endParaRPr lang="tr-TR" sz="2000" kern="1200" dirty="0">
            <a:latin typeface="Comic Sans MS" panose="030F0702030302020204" pitchFamily="66" charset="0"/>
          </a:endParaRPr>
        </a:p>
      </dsp:txBody>
      <dsp:txXfrm>
        <a:off x="1089120" y="2835314"/>
        <a:ext cx="3654406" cy="756084"/>
      </dsp:txXfrm>
    </dsp:sp>
    <dsp:sp modelId="{FD06D220-8194-4F83-88E6-647DFDCCD604}">
      <dsp:nvSpPr>
        <dsp:cNvPr id="0" name=""/>
        <dsp:cNvSpPr/>
      </dsp:nvSpPr>
      <dsp:spPr>
        <a:xfrm>
          <a:off x="3798421" y="0"/>
          <a:ext cx="1260140" cy="1260140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D99DF7-8008-4C65-B913-13E647825BFD}">
      <dsp:nvSpPr>
        <dsp:cNvPr id="0" name=""/>
        <dsp:cNvSpPr/>
      </dsp:nvSpPr>
      <dsp:spPr>
        <a:xfrm>
          <a:off x="3924435" y="126013"/>
          <a:ext cx="1008112" cy="1008112"/>
        </a:xfrm>
        <a:prstGeom prst="pie">
          <a:avLst>
            <a:gd name="adj1" fmla="val 10028574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6AB166-4FAE-45CE-90B2-4510671AC585}">
      <dsp:nvSpPr>
        <dsp:cNvPr id="0" name=""/>
        <dsp:cNvSpPr/>
      </dsp:nvSpPr>
      <dsp:spPr>
        <a:xfrm rot="16200000">
          <a:off x="2349260" y="2835314"/>
          <a:ext cx="3654406" cy="756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latin typeface="Comic Sans MS" panose="030F0702030302020204" pitchFamily="66" charset="0"/>
            </a:rPr>
            <a:t>Öğrencilerin yönlendirilmesi</a:t>
          </a:r>
          <a:endParaRPr lang="tr-TR" sz="2000" kern="1200" dirty="0">
            <a:latin typeface="Comic Sans MS" panose="030F0702030302020204" pitchFamily="66" charset="0"/>
          </a:endParaRPr>
        </a:p>
      </dsp:txBody>
      <dsp:txXfrm>
        <a:off x="2349260" y="2835314"/>
        <a:ext cx="3654406" cy="756084"/>
      </dsp:txXfrm>
    </dsp:sp>
    <dsp:sp modelId="{DFA3B4CC-C96A-466F-A85B-55FDDF0D0A77}">
      <dsp:nvSpPr>
        <dsp:cNvPr id="0" name=""/>
        <dsp:cNvSpPr/>
      </dsp:nvSpPr>
      <dsp:spPr>
        <a:xfrm>
          <a:off x="5058561" y="0"/>
          <a:ext cx="1260140" cy="1260140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C2B1C5-0B3A-4253-9DD4-EA14CED7E876}">
      <dsp:nvSpPr>
        <dsp:cNvPr id="0" name=""/>
        <dsp:cNvSpPr/>
      </dsp:nvSpPr>
      <dsp:spPr>
        <a:xfrm>
          <a:off x="5184575" y="126013"/>
          <a:ext cx="1008112" cy="1008112"/>
        </a:xfrm>
        <a:prstGeom prst="pie">
          <a:avLst>
            <a:gd name="adj1" fmla="val 8485716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76B942-6DFF-4870-A896-38790F8FAF5B}">
      <dsp:nvSpPr>
        <dsp:cNvPr id="0" name=""/>
        <dsp:cNvSpPr/>
      </dsp:nvSpPr>
      <dsp:spPr>
        <a:xfrm rot="16200000">
          <a:off x="3609400" y="2835314"/>
          <a:ext cx="3654406" cy="756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latin typeface="Comic Sans MS" panose="030F0702030302020204" pitchFamily="66" charset="0"/>
            </a:rPr>
            <a:t>Projenin gerçekleştirilmesi</a:t>
          </a:r>
          <a:endParaRPr lang="tr-TR" sz="2000" kern="1200" dirty="0">
            <a:latin typeface="Comic Sans MS" panose="030F0702030302020204" pitchFamily="66" charset="0"/>
          </a:endParaRPr>
        </a:p>
      </dsp:txBody>
      <dsp:txXfrm>
        <a:off x="3609400" y="2835314"/>
        <a:ext cx="3654406" cy="756084"/>
      </dsp:txXfrm>
    </dsp:sp>
    <dsp:sp modelId="{A4313DAE-4FFE-428A-88FD-8F461FED33DE}">
      <dsp:nvSpPr>
        <dsp:cNvPr id="0" name=""/>
        <dsp:cNvSpPr/>
      </dsp:nvSpPr>
      <dsp:spPr>
        <a:xfrm>
          <a:off x="6318702" y="0"/>
          <a:ext cx="1260140" cy="1260140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1DE1A4-2CA5-4533-8561-61F3D9A4BE9A}">
      <dsp:nvSpPr>
        <dsp:cNvPr id="0" name=""/>
        <dsp:cNvSpPr/>
      </dsp:nvSpPr>
      <dsp:spPr>
        <a:xfrm>
          <a:off x="6444716" y="126013"/>
          <a:ext cx="1008112" cy="1008112"/>
        </a:xfrm>
        <a:prstGeom prst="pie">
          <a:avLst>
            <a:gd name="adj1" fmla="val 6942858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D59A05-5A05-4CD5-8B9D-563DFE85AC3D}">
      <dsp:nvSpPr>
        <dsp:cNvPr id="0" name=""/>
        <dsp:cNvSpPr/>
      </dsp:nvSpPr>
      <dsp:spPr>
        <a:xfrm rot="16200000">
          <a:off x="4869540" y="2835314"/>
          <a:ext cx="3654406" cy="756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latin typeface="Comic Sans MS" panose="030F0702030302020204" pitchFamily="66" charset="0"/>
            </a:rPr>
            <a:t>Projenin sunumu</a:t>
          </a:r>
          <a:endParaRPr lang="tr-TR" sz="2000" kern="1200" dirty="0">
            <a:latin typeface="Comic Sans MS" panose="030F0702030302020204" pitchFamily="66" charset="0"/>
          </a:endParaRPr>
        </a:p>
      </dsp:txBody>
      <dsp:txXfrm>
        <a:off x="4869540" y="2835314"/>
        <a:ext cx="3654406" cy="756084"/>
      </dsp:txXfrm>
    </dsp:sp>
    <dsp:sp modelId="{EC28EAF4-02B3-4504-AA82-B154F20943AB}">
      <dsp:nvSpPr>
        <dsp:cNvPr id="0" name=""/>
        <dsp:cNvSpPr/>
      </dsp:nvSpPr>
      <dsp:spPr>
        <a:xfrm>
          <a:off x="7578842" y="0"/>
          <a:ext cx="1260140" cy="1260140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1F3374-195D-480D-896F-6CFAE93F66FF}">
      <dsp:nvSpPr>
        <dsp:cNvPr id="0" name=""/>
        <dsp:cNvSpPr/>
      </dsp:nvSpPr>
      <dsp:spPr>
        <a:xfrm>
          <a:off x="7704856" y="126013"/>
          <a:ext cx="1008112" cy="1008112"/>
        </a:xfrm>
        <a:prstGeom prst="pie">
          <a:avLst>
            <a:gd name="adj1" fmla="val 54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FF4415-A284-43B9-9C7A-005B2FE6DDF5}">
      <dsp:nvSpPr>
        <dsp:cNvPr id="0" name=""/>
        <dsp:cNvSpPr/>
      </dsp:nvSpPr>
      <dsp:spPr>
        <a:xfrm rot="16200000">
          <a:off x="6129681" y="2835314"/>
          <a:ext cx="3654406" cy="756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latin typeface="Comic Sans MS" panose="030F0702030302020204" pitchFamily="66" charset="0"/>
            </a:rPr>
            <a:t>Projenin değerlendirilmesi</a:t>
          </a:r>
          <a:endParaRPr lang="tr-TR" sz="2000" kern="1200" dirty="0">
            <a:latin typeface="Comic Sans MS" panose="030F0702030302020204" pitchFamily="66" charset="0"/>
          </a:endParaRPr>
        </a:p>
      </dsp:txBody>
      <dsp:txXfrm>
        <a:off x="6129681" y="2835314"/>
        <a:ext cx="3654406" cy="756084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9608D3-D4D2-4C2B-9F39-7138779E1A47}">
      <dsp:nvSpPr>
        <dsp:cNvPr id="0" name=""/>
        <dsp:cNvSpPr/>
      </dsp:nvSpPr>
      <dsp:spPr>
        <a:xfrm>
          <a:off x="0" y="81297"/>
          <a:ext cx="7859216" cy="68751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>
              <a:latin typeface="Comic Sans MS" panose="030F0702030302020204" pitchFamily="66" charset="0"/>
            </a:rPr>
            <a:t>Yararları </a:t>
          </a:r>
          <a:endParaRPr lang="tr-TR" sz="2000" kern="1200" dirty="0">
            <a:latin typeface="Comic Sans MS" panose="030F0702030302020204" pitchFamily="66" charset="0"/>
          </a:endParaRPr>
        </a:p>
      </dsp:txBody>
      <dsp:txXfrm>
        <a:off x="33561" y="114858"/>
        <a:ext cx="7792094" cy="620388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3D227F-6EE4-4CEA-B024-89503A8D16DE}">
      <dsp:nvSpPr>
        <dsp:cNvPr id="0" name=""/>
        <dsp:cNvSpPr/>
      </dsp:nvSpPr>
      <dsp:spPr>
        <a:xfrm>
          <a:off x="4801240" y="1444237"/>
          <a:ext cx="50962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9621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042545" y="1487254"/>
        <a:ext cx="27011" cy="5407"/>
      </dsp:txXfrm>
    </dsp:sp>
    <dsp:sp modelId="{0385D78D-87C3-4345-8AB2-BD66100C90D8}">
      <dsp:nvSpPr>
        <dsp:cNvPr id="0" name=""/>
        <dsp:cNvSpPr/>
      </dsp:nvSpPr>
      <dsp:spPr>
        <a:xfrm>
          <a:off x="5989" y="785320"/>
          <a:ext cx="4797050" cy="14092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Her öğrenci projesini gerçekleştirirken eski ve yeni bilgileri arasında özgün bağlantılar kurar. Bilgilerini öğrendiği yeni bilgilerle bütünleştirir.</a:t>
          </a:r>
          <a:endParaRPr lang="tr-TR" sz="2000" kern="1200" dirty="0"/>
        </a:p>
      </dsp:txBody>
      <dsp:txXfrm>
        <a:off x="5989" y="785320"/>
        <a:ext cx="4797050" cy="1409273"/>
      </dsp:txXfrm>
    </dsp:sp>
    <dsp:sp modelId="{24A85C33-CA0B-49A7-A372-BDED9BE4BE95}">
      <dsp:nvSpPr>
        <dsp:cNvPr id="0" name=""/>
        <dsp:cNvSpPr/>
      </dsp:nvSpPr>
      <dsp:spPr>
        <a:xfrm>
          <a:off x="1180384" y="2192794"/>
          <a:ext cx="5561875" cy="509621"/>
        </a:xfrm>
        <a:custGeom>
          <a:avLst/>
          <a:gdLst/>
          <a:ahLst/>
          <a:cxnLst/>
          <a:rect l="0" t="0" r="0" b="0"/>
          <a:pathLst>
            <a:path>
              <a:moveTo>
                <a:pt x="5561875" y="0"/>
              </a:moveTo>
              <a:lnTo>
                <a:pt x="5561875" y="271910"/>
              </a:lnTo>
              <a:lnTo>
                <a:pt x="0" y="271910"/>
              </a:lnTo>
              <a:lnTo>
                <a:pt x="0" y="509621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821621" y="2444901"/>
        <a:ext cx="279402" cy="5407"/>
      </dsp:txXfrm>
    </dsp:sp>
    <dsp:sp modelId="{7AC78729-6D16-4CE9-BFDA-E03783F6267D}">
      <dsp:nvSpPr>
        <dsp:cNvPr id="0" name=""/>
        <dsp:cNvSpPr/>
      </dsp:nvSpPr>
      <dsp:spPr>
        <a:xfrm>
          <a:off x="5343262" y="785320"/>
          <a:ext cx="2797995" cy="14092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Öğrenme aktivitelerinde disiplinler arası bağlar kurulur.</a:t>
          </a:r>
          <a:endParaRPr lang="tr-TR" sz="2000" kern="1200" dirty="0"/>
        </a:p>
      </dsp:txBody>
      <dsp:txXfrm>
        <a:off x="5343262" y="785320"/>
        <a:ext cx="2797995" cy="1409273"/>
      </dsp:txXfrm>
    </dsp:sp>
    <dsp:sp modelId="{33FAB752-FB36-42CA-9487-0C998F93B25A}">
      <dsp:nvSpPr>
        <dsp:cNvPr id="0" name=""/>
        <dsp:cNvSpPr/>
      </dsp:nvSpPr>
      <dsp:spPr>
        <a:xfrm>
          <a:off x="2352979" y="3393733"/>
          <a:ext cx="50962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9621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594284" y="3436749"/>
        <a:ext cx="27011" cy="5407"/>
      </dsp:txXfrm>
    </dsp:sp>
    <dsp:sp modelId="{5D42C658-44BF-4B67-A635-6DC0D2ABB162}">
      <dsp:nvSpPr>
        <dsp:cNvPr id="0" name=""/>
        <dsp:cNvSpPr/>
      </dsp:nvSpPr>
      <dsp:spPr>
        <a:xfrm>
          <a:off x="5989" y="2734816"/>
          <a:ext cx="2348789" cy="14092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Grupla çalışma sırasında işbirliğini artırır.</a:t>
          </a:r>
          <a:endParaRPr lang="tr-TR" sz="2000" kern="1200" dirty="0"/>
        </a:p>
      </dsp:txBody>
      <dsp:txXfrm>
        <a:off x="5989" y="2734816"/>
        <a:ext cx="2348789" cy="1409273"/>
      </dsp:txXfrm>
    </dsp:sp>
    <dsp:sp modelId="{84B1C395-56E5-4F25-BFE2-5F4622E83CA9}">
      <dsp:nvSpPr>
        <dsp:cNvPr id="0" name=""/>
        <dsp:cNvSpPr/>
      </dsp:nvSpPr>
      <dsp:spPr>
        <a:xfrm>
          <a:off x="5241991" y="3393733"/>
          <a:ext cx="50962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9621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483296" y="3436749"/>
        <a:ext cx="27011" cy="5407"/>
      </dsp:txXfrm>
    </dsp:sp>
    <dsp:sp modelId="{F8EBCF38-8C12-468F-A679-F3D370DB04BD}">
      <dsp:nvSpPr>
        <dsp:cNvPr id="0" name=""/>
        <dsp:cNvSpPr/>
      </dsp:nvSpPr>
      <dsp:spPr>
        <a:xfrm>
          <a:off x="2895001" y="2734816"/>
          <a:ext cx="2348789" cy="14092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Yaşam boyu öğrenmeyi sağlar.</a:t>
          </a:r>
          <a:endParaRPr lang="tr-TR" sz="2000" kern="1200" dirty="0"/>
        </a:p>
      </dsp:txBody>
      <dsp:txXfrm>
        <a:off x="2895001" y="2734816"/>
        <a:ext cx="2348789" cy="1409273"/>
      </dsp:txXfrm>
    </dsp:sp>
    <dsp:sp modelId="{A0BF8A61-CE59-4913-94E8-BA10C5A9D37F}">
      <dsp:nvSpPr>
        <dsp:cNvPr id="0" name=""/>
        <dsp:cNvSpPr/>
      </dsp:nvSpPr>
      <dsp:spPr>
        <a:xfrm>
          <a:off x="5784012" y="2734816"/>
          <a:ext cx="2348789" cy="14092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Zekanın farklı boyutlarının kullanımına izin verir.</a:t>
          </a:r>
          <a:endParaRPr lang="tr-TR" sz="2000" kern="1200"/>
        </a:p>
      </dsp:txBody>
      <dsp:txXfrm>
        <a:off x="5784012" y="2734816"/>
        <a:ext cx="2348789" cy="14092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5D86AA-E6B8-4D6A-A7D5-C6DEE74F82AD}">
      <dsp:nvSpPr>
        <dsp:cNvPr id="0" name=""/>
        <dsp:cNvSpPr/>
      </dsp:nvSpPr>
      <dsp:spPr>
        <a:xfrm>
          <a:off x="730428" y="316634"/>
          <a:ext cx="3939818" cy="2092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Bireyin öğrenme sürecine etkin olarak katılımını sağlamayı amaçlayan bu yaklaşımda öğrenciler pasif alıcı olmaktan çıkıp yaparak yaşayarak öğrenen boyutuna geçerler.</a:t>
          </a:r>
          <a:endParaRPr lang="tr-TR" sz="1900" kern="1200" dirty="0"/>
        </a:p>
      </dsp:txBody>
      <dsp:txXfrm>
        <a:off x="730428" y="316634"/>
        <a:ext cx="3939818" cy="2092468"/>
      </dsp:txXfrm>
    </dsp:sp>
    <dsp:sp modelId="{33E7942C-ACAE-4C4B-BE7D-1CE0F3C57BC2}">
      <dsp:nvSpPr>
        <dsp:cNvPr id="0" name=""/>
        <dsp:cNvSpPr/>
      </dsp:nvSpPr>
      <dsp:spPr>
        <a:xfrm>
          <a:off x="4927421" y="591343"/>
          <a:ext cx="2571749" cy="15430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smtClean="0"/>
            <a:t>Bu metotla karar verme, sorumluluk alma ve öğrenmeyi öğrenme olanağına kavuşurlar.</a:t>
          </a:r>
          <a:endParaRPr lang="tr-TR" sz="1900" kern="1200"/>
        </a:p>
      </dsp:txBody>
      <dsp:txXfrm>
        <a:off x="4927421" y="591343"/>
        <a:ext cx="2571749" cy="1543050"/>
      </dsp:txXfrm>
    </dsp:sp>
    <dsp:sp modelId="{9C935DA0-F290-4D2F-B843-3131C5ED47C1}">
      <dsp:nvSpPr>
        <dsp:cNvPr id="0" name=""/>
        <dsp:cNvSpPr/>
      </dsp:nvSpPr>
      <dsp:spPr>
        <a:xfrm>
          <a:off x="0" y="2666278"/>
          <a:ext cx="2571749" cy="15430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smtClean="0"/>
            <a:t>Bilginin aktarılmasından ziyade becerilerin geliştirilmesi önemlidir.</a:t>
          </a:r>
          <a:endParaRPr lang="tr-TR" sz="1900" kern="1200"/>
        </a:p>
      </dsp:txBody>
      <dsp:txXfrm>
        <a:off x="0" y="2666278"/>
        <a:ext cx="2571749" cy="1543050"/>
      </dsp:txXfrm>
    </dsp:sp>
    <dsp:sp modelId="{5F080644-BB79-491C-AE7A-C5AD33D1BAA6}">
      <dsp:nvSpPr>
        <dsp:cNvPr id="0" name=""/>
        <dsp:cNvSpPr/>
      </dsp:nvSpPr>
      <dsp:spPr>
        <a:xfrm>
          <a:off x="2828925" y="2666278"/>
          <a:ext cx="2571749" cy="15430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Öğrenciler Analiz, Sentez ve Değerlendirme gibi üst düzey becerilerle sürece dahil olurlar.</a:t>
          </a:r>
          <a:endParaRPr lang="tr-TR" sz="1900" kern="1200" dirty="0"/>
        </a:p>
      </dsp:txBody>
      <dsp:txXfrm>
        <a:off x="2828925" y="2666278"/>
        <a:ext cx="2571749" cy="1543050"/>
      </dsp:txXfrm>
    </dsp:sp>
    <dsp:sp modelId="{AC03EC94-AF13-488B-816C-6E2867B0F689}">
      <dsp:nvSpPr>
        <dsp:cNvPr id="0" name=""/>
        <dsp:cNvSpPr/>
      </dsp:nvSpPr>
      <dsp:spPr>
        <a:xfrm>
          <a:off x="5657849" y="2666278"/>
          <a:ext cx="2571749" cy="15430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İş Birlikli Öğrenme etkin öğrenmenin önemli özelliklerindendir.</a:t>
          </a:r>
          <a:endParaRPr lang="tr-TR" sz="1900" kern="1200" dirty="0"/>
        </a:p>
      </dsp:txBody>
      <dsp:txXfrm>
        <a:off x="5657849" y="2666278"/>
        <a:ext cx="2571749" cy="1543050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B6B483-1097-474F-BD41-D4421CF89C65}">
      <dsp:nvSpPr>
        <dsp:cNvPr id="0" name=""/>
        <dsp:cNvSpPr/>
      </dsp:nvSpPr>
      <dsp:spPr>
        <a:xfrm>
          <a:off x="0" y="3852"/>
          <a:ext cx="7715200" cy="842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>
              <a:latin typeface="Comic Sans MS" panose="030F0702030302020204" pitchFamily="66" charset="0"/>
            </a:rPr>
            <a:t>Sınırlılıkları </a:t>
          </a:r>
          <a:endParaRPr lang="tr-TR" sz="3200" kern="1200">
            <a:latin typeface="Comic Sans MS" panose="030F0702030302020204" pitchFamily="66" charset="0"/>
          </a:endParaRPr>
        </a:p>
      </dsp:txBody>
      <dsp:txXfrm>
        <a:off x="41123" y="44975"/>
        <a:ext cx="7632954" cy="760154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DD4CE7-8940-41D7-975E-A2A0687ACAC7}">
      <dsp:nvSpPr>
        <dsp:cNvPr id="0" name=""/>
        <dsp:cNvSpPr/>
      </dsp:nvSpPr>
      <dsp:spPr>
        <a:xfrm>
          <a:off x="0" y="288013"/>
          <a:ext cx="8856984" cy="4968552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B44064-D658-4A9A-9A5B-B98F74961255}">
      <dsp:nvSpPr>
        <dsp:cNvPr id="0" name=""/>
        <dsp:cNvSpPr/>
      </dsp:nvSpPr>
      <dsp:spPr>
        <a:xfrm>
          <a:off x="144023" y="504048"/>
          <a:ext cx="4082421" cy="18822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Proje Tabanlı Öğrenme süreci, geleneksel öğrenme yöntemlerinin uygulandığı sınıflara göre daha uzun zaman alabilir.</a:t>
          </a:r>
          <a:endParaRPr lang="tr-TR" sz="2400" kern="1200" dirty="0"/>
        </a:p>
      </dsp:txBody>
      <dsp:txXfrm>
        <a:off x="235907" y="595932"/>
        <a:ext cx="3898653" cy="1698492"/>
      </dsp:txXfrm>
    </dsp:sp>
    <dsp:sp modelId="{0EDC0907-0859-4748-AA34-2197F14558AE}">
      <dsp:nvSpPr>
        <dsp:cNvPr id="0" name=""/>
        <dsp:cNvSpPr/>
      </dsp:nvSpPr>
      <dsp:spPr>
        <a:xfrm>
          <a:off x="5040552" y="504048"/>
          <a:ext cx="3227139" cy="210467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smtClean="0"/>
            <a:t>Projenin sınırları iyi çizilmezse konuda aşırı bir sapma ve dağılma gözlenebilir.</a:t>
          </a:r>
          <a:endParaRPr lang="tr-TR" sz="2400" kern="1200" dirty="0"/>
        </a:p>
      </dsp:txBody>
      <dsp:txXfrm>
        <a:off x="5143294" y="606790"/>
        <a:ext cx="3021655" cy="1899194"/>
      </dsp:txXfrm>
    </dsp:sp>
    <dsp:sp modelId="{6953250F-7917-468B-ACCA-7F21803D16F6}">
      <dsp:nvSpPr>
        <dsp:cNvPr id="0" name=""/>
        <dsp:cNvSpPr/>
      </dsp:nvSpPr>
      <dsp:spPr>
        <a:xfrm>
          <a:off x="216034" y="2952335"/>
          <a:ext cx="3956501" cy="220322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smtClean="0"/>
            <a:t>Bilişsel alanın bilgi düzeyindeki hedeflerine ulaşmada kullanılamaz. Uygulama ve daha üst düzey hedeflere ulaşmada etkilidir.</a:t>
          </a:r>
          <a:endParaRPr lang="tr-TR" sz="2400" kern="1200" dirty="0"/>
        </a:p>
      </dsp:txBody>
      <dsp:txXfrm>
        <a:off x="323587" y="3059888"/>
        <a:ext cx="3741395" cy="1988122"/>
      </dsp:txXfrm>
    </dsp:sp>
    <dsp:sp modelId="{CF0653E9-AD53-49CF-93D0-B029DB9DAE55}">
      <dsp:nvSpPr>
        <dsp:cNvPr id="0" name=""/>
        <dsp:cNvSpPr/>
      </dsp:nvSpPr>
      <dsp:spPr>
        <a:xfrm>
          <a:off x="4896540" y="2952335"/>
          <a:ext cx="3404905" cy="2160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smtClean="0"/>
            <a:t>Her ders ve konuda etkili olmayabilir.</a:t>
          </a:r>
          <a:endParaRPr lang="tr-TR" sz="2400" kern="1200" dirty="0"/>
        </a:p>
      </dsp:txBody>
      <dsp:txXfrm>
        <a:off x="5001994" y="3057789"/>
        <a:ext cx="3193997" cy="1949332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A7D364-4B16-4CA8-B299-7B5D242C20C3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700" kern="1200" smtClean="0"/>
            <a:t>Yaşam Boyu Öğrenme Modeli</a:t>
          </a:r>
          <a:endParaRPr lang="tr-TR" sz="4700" kern="1200"/>
        </a:p>
      </dsp:txBody>
      <dsp:txXfrm>
        <a:off x="55030" y="62882"/>
        <a:ext cx="8119540" cy="1017235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7B040C-6D10-4E16-957D-F10B8D12BC17}">
      <dsp:nvSpPr>
        <dsp:cNvPr id="0" name=""/>
        <dsp:cNvSpPr/>
      </dsp:nvSpPr>
      <dsp:spPr>
        <a:xfrm>
          <a:off x="0" y="179999"/>
          <a:ext cx="8229600" cy="13425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smtClean="0"/>
            <a:t>Temel ilkesi, bilinçli ve amaçlı olarak yaşam boyunca öğrenmeye devam etmektir.</a:t>
          </a:r>
          <a:endParaRPr lang="tr-TR" sz="2400" kern="1200"/>
        </a:p>
      </dsp:txBody>
      <dsp:txXfrm>
        <a:off x="65539" y="245538"/>
        <a:ext cx="8098522" cy="1211496"/>
      </dsp:txXfrm>
    </dsp:sp>
    <dsp:sp modelId="{5BE7EC99-6138-4F55-99A1-BD97CA6E95E7}">
      <dsp:nvSpPr>
        <dsp:cNvPr id="0" name=""/>
        <dsp:cNvSpPr/>
      </dsp:nvSpPr>
      <dsp:spPr>
        <a:xfrm>
          <a:off x="0" y="1591694"/>
          <a:ext cx="8229600" cy="13425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smtClean="0"/>
            <a:t>Ne öğrenmesi gerektiğine karar veren, öğrenme sürecini yöneten, örgün ve yaygın tüm öğrenme olanaklarından yararlanan birey etkili bir yaşam boyu öğrenme sürdürmektedir.</a:t>
          </a:r>
          <a:endParaRPr lang="tr-TR" sz="2400" kern="1200"/>
        </a:p>
      </dsp:txBody>
      <dsp:txXfrm>
        <a:off x="65539" y="1657233"/>
        <a:ext cx="8098522" cy="1211496"/>
      </dsp:txXfrm>
    </dsp:sp>
    <dsp:sp modelId="{DA686F09-780C-4977-BFEB-BE8E5E0FBF4E}">
      <dsp:nvSpPr>
        <dsp:cNvPr id="0" name=""/>
        <dsp:cNvSpPr/>
      </dsp:nvSpPr>
      <dsp:spPr>
        <a:xfrm>
          <a:off x="0" y="3003389"/>
          <a:ext cx="8229600" cy="13425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smtClean="0"/>
            <a:t>Yaşam boyu öğrenme evde, okulda, işyerinde kitle iletişim araçlarıyla gerçekleşen öğrenmeyi de içerir.</a:t>
          </a:r>
          <a:endParaRPr lang="tr-TR" sz="2400" kern="1200"/>
        </a:p>
      </dsp:txBody>
      <dsp:txXfrm>
        <a:off x="65539" y="3068928"/>
        <a:ext cx="8098522" cy="1211496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FDD223-D52E-42D0-A3B8-2E72550E6107}">
      <dsp:nvSpPr>
        <dsp:cNvPr id="0" name=""/>
        <dsp:cNvSpPr/>
      </dsp:nvSpPr>
      <dsp:spPr>
        <a:xfrm>
          <a:off x="0" y="2"/>
          <a:ext cx="8507288" cy="115610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>
              <a:latin typeface="Comic Sans MS" panose="030F0702030302020204" pitchFamily="66" charset="0"/>
            </a:rPr>
            <a:t>Yaşam Boyu Öğrenme İçin Gerekli Beceriler</a:t>
          </a:r>
          <a:endParaRPr lang="tr-TR" sz="3600" kern="1200" dirty="0">
            <a:latin typeface="Comic Sans MS" panose="030F0702030302020204" pitchFamily="66" charset="0"/>
          </a:endParaRPr>
        </a:p>
      </dsp:txBody>
      <dsp:txXfrm>
        <a:off x="56436" y="56438"/>
        <a:ext cx="8394416" cy="1043234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8907A8-675E-4A16-AD01-8A9C6B3044B2}">
      <dsp:nvSpPr>
        <dsp:cNvPr id="0" name=""/>
        <dsp:cNvSpPr/>
      </dsp:nvSpPr>
      <dsp:spPr>
        <a:xfrm>
          <a:off x="0" y="552"/>
          <a:ext cx="8229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9EAD6D-D74E-4693-A551-E38CE62092F1}">
      <dsp:nvSpPr>
        <dsp:cNvPr id="0" name=""/>
        <dsp:cNvSpPr/>
      </dsp:nvSpPr>
      <dsp:spPr>
        <a:xfrm>
          <a:off x="0" y="552"/>
          <a:ext cx="8229600" cy="90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Kendi öğrenmesini nasıl yöneteceğini ve kendisini nasıl güdüleyeceğini bilme</a:t>
          </a:r>
          <a:endParaRPr lang="tr-TR" sz="2500" kern="1200"/>
        </a:p>
      </dsp:txBody>
      <dsp:txXfrm>
        <a:off x="0" y="552"/>
        <a:ext cx="8229600" cy="904971"/>
      </dsp:txXfrm>
    </dsp:sp>
    <dsp:sp modelId="{0645A294-A260-42D9-B857-12628BA9CBEB}">
      <dsp:nvSpPr>
        <dsp:cNvPr id="0" name=""/>
        <dsp:cNvSpPr/>
      </dsp:nvSpPr>
      <dsp:spPr>
        <a:xfrm>
          <a:off x="0" y="905524"/>
          <a:ext cx="8229600" cy="0"/>
        </a:xfrm>
        <a:prstGeom prst="line">
          <a:avLst/>
        </a:prstGeom>
        <a:solidFill>
          <a:schemeClr val="accent3">
            <a:hueOff val="677650"/>
            <a:satOff val="25000"/>
            <a:lumOff val="-3676"/>
            <a:alphaOff val="0"/>
          </a:schemeClr>
        </a:solidFill>
        <a:ln w="12700" cap="flat" cmpd="sng" algn="ctr">
          <a:solidFill>
            <a:schemeClr val="accent3">
              <a:hueOff val="677650"/>
              <a:satOff val="25000"/>
              <a:lumOff val="-36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42C547-D6C8-4493-9EF8-9828212A1841}">
      <dsp:nvSpPr>
        <dsp:cNvPr id="0" name=""/>
        <dsp:cNvSpPr/>
      </dsp:nvSpPr>
      <dsp:spPr>
        <a:xfrm>
          <a:off x="0" y="905524"/>
          <a:ext cx="8229600" cy="90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Değişen dünyaya nasıl uyum sağlayacağını bilme</a:t>
          </a:r>
          <a:endParaRPr lang="tr-TR" sz="2500" kern="1200"/>
        </a:p>
      </dsp:txBody>
      <dsp:txXfrm>
        <a:off x="0" y="905524"/>
        <a:ext cx="8229600" cy="904971"/>
      </dsp:txXfrm>
    </dsp:sp>
    <dsp:sp modelId="{3C9B25E6-4973-42EF-9C8C-A32CC594DFF3}">
      <dsp:nvSpPr>
        <dsp:cNvPr id="0" name=""/>
        <dsp:cNvSpPr/>
      </dsp:nvSpPr>
      <dsp:spPr>
        <a:xfrm>
          <a:off x="0" y="1810495"/>
          <a:ext cx="8229600" cy="0"/>
        </a:xfrm>
        <a:prstGeom prst="line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215AA6-B40F-4403-AD48-230B866C8D7C}">
      <dsp:nvSpPr>
        <dsp:cNvPr id="0" name=""/>
        <dsp:cNvSpPr/>
      </dsp:nvSpPr>
      <dsp:spPr>
        <a:xfrm>
          <a:off x="0" y="1810495"/>
          <a:ext cx="8229600" cy="90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Etkili öğrenme ve bireylerle iletişim kurmak için geniş bir strateji repertuvarına sahip olma</a:t>
          </a:r>
          <a:endParaRPr lang="tr-TR" sz="2500" kern="1200"/>
        </a:p>
      </dsp:txBody>
      <dsp:txXfrm>
        <a:off x="0" y="1810495"/>
        <a:ext cx="8229600" cy="904971"/>
      </dsp:txXfrm>
    </dsp:sp>
    <dsp:sp modelId="{DD8BD3C8-FE16-4943-8F26-0FE7181EB11A}">
      <dsp:nvSpPr>
        <dsp:cNvPr id="0" name=""/>
        <dsp:cNvSpPr/>
      </dsp:nvSpPr>
      <dsp:spPr>
        <a:xfrm>
          <a:off x="0" y="2715467"/>
          <a:ext cx="8229600" cy="0"/>
        </a:xfrm>
        <a:prstGeom prst="line">
          <a:avLst/>
        </a:prstGeom>
        <a:solidFill>
          <a:schemeClr val="accent3">
            <a:hueOff val="2032949"/>
            <a:satOff val="75000"/>
            <a:lumOff val="-11029"/>
            <a:alphaOff val="0"/>
          </a:schemeClr>
        </a:solidFill>
        <a:ln w="12700" cap="flat" cmpd="sng" algn="ctr">
          <a:solidFill>
            <a:schemeClr val="accent3">
              <a:hueOff val="2032949"/>
              <a:satOff val="75000"/>
              <a:lumOff val="-1102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FDB115-15FD-4577-B164-C8036FC9ACF1}">
      <dsp:nvSpPr>
        <dsp:cNvPr id="0" name=""/>
        <dsp:cNvSpPr/>
      </dsp:nvSpPr>
      <dsp:spPr>
        <a:xfrm>
          <a:off x="0" y="2715467"/>
          <a:ext cx="8229600" cy="90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Öğrendiklerini uygulama ve belleğini geliştirme</a:t>
          </a:r>
          <a:endParaRPr lang="tr-TR" sz="2500" kern="1200"/>
        </a:p>
      </dsp:txBody>
      <dsp:txXfrm>
        <a:off x="0" y="2715467"/>
        <a:ext cx="8229600" cy="904971"/>
      </dsp:txXfrm>
    </dsp:sp>
    <dsp:sp modelId="{867E953E-504F-4416-B549-8D016EADCE98}">
      <dsp:nvSpPr>
        <dsp:cNvPr id="0" name=""/>
        <dsp:cNvSpPr/>
      </dsp:nvSpPr>
      <dsp:spPr>
        <a:xfrm>
          <a:off x="0" y="3620438"/>
          <a:ext cx="8229600" cy="0"/>
        </a:xfrm>
        <a:prstGeom prst="line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C4529A-3E19-4CB3-B6DA-FD27C6913CC9}">
      <dsp:nvSpPr>
        <dsp:cNvPr id="0" name=""/>
        <dsp:cNvSpPr/>
      </dsp:nvSpPr>
      <dsp:spPr>
        <a:xfrm>
          <a:off x="0" y="3620438"/>
          <a:ext cx="8229600" cy="90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Geriye dönerek düzeltme ve geliştirme</a:t>
          </a:r>
          <a:endParaRPr lang="tr-TR" sz="2500" kern="1200"/>
        </a:p>
      </dsp:txBody>
      <dsp:txXfrm>
        <a:off x="0" y="3620438"/>
        <a:ext cx="8229600" cy="904971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6F4500-80FA-4CD4-AFA0-1CDC5E84294E}">
      <dsp:nvSpPr>
        <dsp:cNvPr id="0" name=""/>
        <dsp:cNvSpPr/>
      </dsp:nvSpPr>
      <dsp:spPr>
        <a:xfrm>
          <a:off x="0" y="281134"/>
          <a:ext cx="8363272" cy="43185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200" kern="1200" dirty="0" smtClean="0"/>
        </a:p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latin typeface="Comic Sans MS" panose="030F0702030302020204" pitchFamily="66" charset="0"/>
            </a:rPr>
            <a:t>Yaşam Boyu Eğitimin Temel Özellikleri</a:t>
          </a:r>
          <a:br>
            <a:rPr lang="tr-TR" sz="3200" kern="1200" dirty="0" smtClean="0">
              <a:latin typeface="Comic Sans MS" panose="030F0702030302020204" pitchFamily="66" charset="0"/>
            </a:rPr>
          </a:br>
          <a:endParaRPr lang="tr-TR" sz="3200" kern="1200" dirty="0">
            <a:latin typeface="Comic Sans MS" panose="030F0702030302020204" pitchFamily="66" charset="0"/>
          </a:endParaRPr>
        </a:p>
      </dsp:txBody>
      <dsp:txXfrm>
        <a:off x="21081" y="302215"/>
        <a:ext cx="8321110" cy="389690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0CAAD1-F8D2-4A3B-8462-0C2986EC975A}">
      <dsp:nvSpPr>
        <dsp:cNvPr id="0" name=""/>
        <dsp:cNvSpPr/>
      </dsp:nvSpPr>
      <dsp:spPr>
        <a:xfrm>
          <a:off x="3114887" y="946"/>
          <a:ext cx="2077491" cy="135036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Süreklilik</a:t>
          </a:r>
          <a:endParaRPr lang="tr-TR" sz="2400" kern="1200" dirty="0"/>
        </a:p>
      </dsp:txBody>
      <dsp:txXfrm>
        <a:off x="3180807" y="66866"/>
        <a:ext cx="1945651" cy="1218529"/>
      </dsp:txXfrm>
    </dsp:sp>
    <dsp:sp modelId="{39814D36-AA5A-4703-A15E-834E9099F6BB}">
      <dsp:nvSpPr>
        <dsp:cNvPr id="0" name=""/>
        <dsp:cNvSpPr/>
      </dsp:nvSpPr>
      <dsp:spPr>
        <a:xfrm>
          <a:off x="2454121" y="742101"/>
          <a:ext cx="3599586" cy="3599586"/>
        </a:xfrm>
        <a:custGeom>
          <a:avLst/>
          <a:gdLst/>
          <a:ahLst/>
          <a:cxnLst/>
          <a:rect l="0" t="0" r="0" b="0"/>
          <a:pathLst>
            <a:path>
              <a:moveTo>
                <a:pt x="2750397" y="271524"/>
              </a:moveTo>
              <a:arcTo wR="1799793" hR="1799793" stAng="18112931" swAng="2746378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E6E7AE-A4AC-473D-9664-A5FC6C6B555C}">
      <dsp:nvSpPr>
        <dsp:cNvPr id="0" name=""/>
        <dsp:cNvSpPr/>
      </dsp:nvSpPr>
      <dsp:spPr>
        <a:xfrm>
          <a:off x="4813655" y="2171051"/>
          <a:ext cx="2253746" cy="18179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Yaratıcılık</a:t>
          </a:r>
          <a:endParaRPr lang="tr-TR" sz="2800" kern="1200" dirty="0"/>
        </a:p>
      </dsp:txBody>
      <dsp:txXfrm>
        <a:off x="4902402" y="2259798"/>
        <a:ext cx="2076252" cy="1640495"/>
      </dsp:txXfrm>
    </dsp:sp>
    <dsp:sp modelId="{4B5233F0-AB92-43FF-A248-0997A325AA6D}">
      <dsp:nvSpPr>
        <dsp:cNvPr id="0" name=""/>
        <dsp:cNvSpPr/>
      </dsp:nvSpPr>
      <dsp:spPr>
        <a:xfrm>
          <a:off x="2378659" y="765834"/>
          <a:ext cx="3599586" cy="3599586"/>
        </a:xfrm>
        <a:custGeom>
          <a:avLst/>
          <a:gdLst/>
          <a:ahLst/>
          <a:cxnLst/>
          <a:rect l="0" t="0" r="0" b="0"/>
          <a:pathLst>
            <a:path>
              <a:moveTo>
                <a:pt x="2883719" y="3236580"/>
              </a:moveTo>
              <a:arcTo wR="1799793" hR="1799793" stAng="3178125" swAng="4443742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072269-2BEA-4715-8FDC-5EE1A5772B7E}">
      <dsp:nvSpPr>
        <dsp:cNvPr id="0" name=""/>
        <dsp:cNvSpPr/>
      </dsp:nvSpPr>
      <dsp:spPr>
        <a:xfrm>
          <a:off x="1223466" y="2335137"/>
          <a:ext cx="2409080" cy="165390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Kendi Kendine Öğrenme</a:t>
          </a:r>
          <a:endParaRPr lang="tr-TR" sz="3200" kern="1200" dirty="0"/>
        </a:p>
      </dsp:txBody>
      <dsp:txXfrm>
        <a:off x="1304203" y="2415874"/>
        <a:ext cx="2247606" cy="1492431"/>
      </dsp:txXfrm>
    </dsp:sp>
    <dsp:sp modelId="{E0F1CF1E-977E-412A-88DA-2527615179B4}">
      <dsp:nvSpPr>
        <dsp:cNvPr id="0" name=""/>
        <dsp:cNvSpPr/>
      </dsp:nvSpPr>
      <dsp:spPr>
        <a:xfrm>
          <a:off x="2292692" y="717492"/>
          <a:ext cx="3599586" cy="3599586"/>
        </a:xfrm>
        <a:custGeom>
          <a:avLst/>
          <a:gdLst/>
          <a:ahLst/>
          <a:cxnLst/>
          <a:rect l="0" t="0" r="0" b="0"/>
          <a:pathLst>
            <a:path>
              <a:moveTo>
                <a:pt x="10884" y="1602152"/>
              </a:moveTo>
              <a:arcTo wR="1799793" hR="1799793" stAng="11178271" swAng="3017979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201EB6-8C9F-4C95-AFC6-19D3208BD1CA}">
      <dsp:nvSpPr>
        <dsp:cNvPr id="0" name=""/>
        <dsp:cNvSpPr/>
      </dsp:nvSpPr>
      <dsp:spPr>
        <a:xfrm>
          <a:off x="-7164848" y="-1095313"/>
          <a:ext cx="8527330" cy="8527330"/>
        </a:xfrm>
        <a:prstGeom prst="blockArc">
          <a:avLst>
            <a:gd name="adj1" fmla="val 18900000"/>
            <a:gd name="adj2" fmla="val 2700000"/>
            <a:gd name="adj3" fmla="val 253"/>
          </a:avLst>
        </a:pr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173C0B-422F-40D1-82E0-2829F1B64694}">
      <dsp:nvSpPr>
        <dsp:cNvPr id="0" name=""/>
        <dsp:cNvSpPr/>
      </dsp:nvSpPr>
      <dsp:spPr>
        <a:xfrm>
          <a:off x="507253" y="333690"/>
          <a:ext cx="8115416" cy="6671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9533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Etkin öğrenme, öğrenmeyi öğrenme ve yaşam boyu öğrenme kavramlarını da beraberinde getirir. </a:t>
          </a:r>
          <a:endParaRPr lang="tr-TR" sz="2000" kern="1200" dirty="0"/>
        </a:p>
      </dsp:txBody>
      <dsp:txXfrm>
        <a:off x="507253" y="333690"/>
        <a:ext cx="8115416" cy="667128"/>
      </dsp:txXfrm>
    </dsp:sp>
    <dsp:sp modelId="{0271B0D9-A0CE-443F-9BF4-9270FE0B0C50}">
      <dsp:nvSpPr>
        <dsp:cNvPr id="0" name=""/>
        <dsp:cNvSpPr/>
      </dsp:nvSpPr>
      <dsp:spPr>
        <a:xfrm>
          <a:off x="90298" y="250299"/>
          <a:ext cx="833910" cy="8339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B60CDD-D871-4A61-BA0A-B4D5E30521C2}">
      <dsp:nvSpPr>
        <dsp:cNvPr id="0" name=""/>
        <dsp:cNvSpPr/>
      </dsp:nvSpPr>
      <dsp:spPr>
        <a:xfrm>
          <a:off x="1056011" y="1334256"/>
          <a:ext cx="7566658" cy="6671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9533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Ezbercilik kavramının yerini merak, kuşku, deneyerek öğrenme, araştırma ve uygulama almıştır.</a:t>
          </a:r>
          <a:endParaRPr lang="tr-TR" sz="2000" kern="1200" dirty="0"/>
        </a:p>
      </dsp:txBody>
      <dsp:txXfrm>
        <a:off x="1056011" y="1334256"/>
        <a:ext cx="7566658" cy="667128"/>
      </dsp:txXfrm>
    </dsp:sp>
    <dsp:sp modelId="{15C4A21F-4576-4E85-8C3B-194370C966AA}">
      <dsp:nvSpPr>
        <dsp:cNvPr id="0" name=""/>
        <dsp:cNvSpPr/>
      </dsp:nvSpPr>
      <dsp:spPr>
        <a:xfrm>
          <a:off x="639056" y="1250865"/>
          <a:ext cx="833910" cy="8339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5030FE-1F9F-4477-9C1C-80719FED99D3}">
      <dsp:nvSpPr>
        <dsp:cNvPr id="0" name=""/>
        <dsp:cNvSpPr/>
      </dsp:nvSpPr>
      <dsp:spPr>
        <a:xfrm>
          <a:off x="1306945" y="2334821"/>
          <a:ext cx="7315724" cy="6671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9533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Elde edilen bilgi örgütlenir ve paylaşılır. Bireysel ve grup olarak sorumluluk alınır.</a:t>
          </a:r>
          <a:endParaRPr lang="tr-TR" sz="2000" kern="1200"/>
        </a:p>
      </dsp:txBody>
      <dsp:txXfrm>
        <a:off x="1306945" y="2334821"/>
        <a:ext cx="7315724" cy="667128"/>
      </dsp:txXfrm>
    </dsp:sp>
    <dsp:sp modelId="{92AD9D5C-1370-4E98-808F-5A498491D07E}">
      <dsp:nvSpPr>
        <dsp:cNvPr id="0" name=""/>
        <dsp:cNvSpPr/>
      </dsp:nvSpPr>
      <dsp:spPr>
        <a:xfrm>
          <a:off x="889990" y="2251430"/>
          <a:ext cx="833910" cy="8339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409BEB-91A0-4529-A745-8F0A8379F142}">
      <dsp:nvSpPr>
        <dsp:cNvPr id="0" name=""/>
        <dsp:cNvSpPr/>
      </dsp:nvSpPr>
      <dsp:spPr>
        <a:xfrm>
          <a:off x="1306945" y="3334753"/>
          <a:ext cx="7315724" cy="6671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9533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Öğrenme ortamı sınıfla sınırlı değildir.</a:t>
          </a:r>
          <a:endParaRPr lang="tr-TR" sz="2000" kern="1200"/>
        </a:p>
      </dsp:txBody>
      <dsp:txXfrm>
        <a:off x="1306945" y="3334753"/>
        <a:ext cx="7315724" cy="667128"/>
      </dsp:txXfrm>
    </dsp:sp>
    <dsp:sp modelId="{7751CCD4-8106-41BA-AAC5-58328BB45668}">
      <dsp:nvSpPr>
        <dsp:cNvPr id="0" name=""/>
        <dsp:cNvSpPr/>
      </dsp:nvSpPr>
      <dsp:spPr>
        <a:xfrm>
          <a:off x="889990" y="3251362"/>
          <a:ext cx="833910" cy="8339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B84DB9-C953-426A-AE14-680317A656DD}">
      <dsp:nvSpPr>
        <dsp:cNvPr id="0" name=""/>
        <dsp:cNvSpPr/>
      </dsp:nvSpPr>
      <dsp:spPr>
        <a:xfrm>
          <a:off x="1056011" y="4335319"/>
          <a:ext cx="7566658" cy="6671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9533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Geleneksel ölçme araçları yerini tümel değerlendirmeye bırakmıştır.</a:t>
          </a:r>
          <a:endParaRPr lang="tr-TR" sz="2000" kern="1200"/>
        </a:p>
      </dsp:txBody>
      <dsp:txXfrm>
        <a:off x="1056011" y="4335319"/>
        <a:ext cx="7566658" cy="667128"/>
      </dsp:txXfrm>
    </dsp:sp>
    <dsp:sp modelId="{2CF4710A-A439-4CEC-9B11-C9FB905BB15D}">
      <dsp:nvSpPr>
        <dsp:cNvPr id="0" name=""/>
        <dsp:cNvSpPr/>
      </dsp:nvSpPr>
      <dsp:spPr>
        <a:xfrm>
          <a:off x="639056" y="4251928"/>
          <a:ext cx="833910" cy="8339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0A9322-3C41-4BA9-83BA-E48FCDA1A76E}">
      <dsp:nvSpPr>
        <dsp:cNvPr id="0" name=""/>
        <dsp:cNvSpPr/>
      </dsp:nvSpPr>
      <dsp:spPr>
        <a:xfrm>
          <a:off x="507253" y="5335884"/>
          <a:ext cx="8115416" cy="6671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9533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Etkin Öğrenme sürecinde öğretmenin rolü grubun öğrenmesine rehberlik etmektir.</a:t>
          </a:r>
          <a:endParaRPr lang="tr-TR" sz="2000" kern="1200"/>
        </a:p>
      </dsp:txBody>
      <dsp:txXfrm>
        <a:off x="507253" y="5335884"/>
        <a:ext cx="8115416" cy="667128"/>
      </dsp:txXfrm>
    </dsp:sp>
    <dsp:sp modelId="{2C5E0266-B26E-43EE-BB3D-F532977BE05B}">
      <dsp:nvSpPr>
        <dsp:cNvPr id="0" name=""/>
        <dsp:cNvSpPr/>
      </dsp:nvSpPr>
      <dsp:spPr>
        <a:xfrm>
          <a:off x="90298" y="5252493"/>
          <a:ext cx="833910" cy="8339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6B4C21-2BDA-4619-BF2F-BB101272143E}">
      <dsp:nvSpPr>
        <dsp:cNvPr id="0" name=""/>
        <dsp:cNvSpPr/>
      </dsp:nvSpPr>
      <dsp:spPr>
        <a:xfrm>
          <a:off x="0" y="27016"/>
          <a:ext cx="8229600" cy="8874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smtClean="0"/>
            <a:t>Aktif/ Etkin Öğrenmenin Temel Nitelikleri</a:t>
          </a:r>
          <a:endParaRPr lang="tr-TR" sz="3700" kern="1200" dirty="0"/>
        </a:p>
      </dsp:txBody>
      <dsp:txXfrm>
        <a:off x="43321" y="70337"/>
        <a:ext cx="8142958" cy="8008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5836E5-0568-4477-A461-1FDD2C545641}">
      <dsp:nvSpPr>
        <dsp:cNvPr id="0" name=""/>
        <dsp:cNvSpPr/>
      </dsp:nvSpPr>
      <dsp:spPr>
        <a:xfrm>
          <a:off x="1783194" y="-3517"/>
          <a:ext cx="4911078" cy="4911078"/>
        </a:xfrm>
        <a:prstGeom prst="circularArrow">
          <a:avLst>
            <a:gd name="adj1" fmla="val 5274"/>
            <a:gd name="adj2" fmla="val 312630"/>
            <a:gd name="adj3" fmla="val 14224161"/>
            <a:gd name="adj4" fmla="val 17129342"/>
            <a:gd name="adj5" fmla="val 5477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F2E659-F126-434D-980B-F3D044F9AEC1}">
      <dsp:nvSpPr>
        <dsp:cNvPr id="0" name=""/>
        <dsp:cNvSpPr/>
      </dsp:nvSpPr>
      <dsp:spPr>
        <a:xfrm>
          <a:off x="3303056" y="2409"/>
          <a:ext cx="1871354" cy="9356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Comic Sans MS" panose="030F0702030302020204" pitchFamily="66" charset="0"/>
            </a:rPr>
            <a:t>Özgüven</a:t>
          </a:r>
          <a:endParaRPr lang="tr-TR" sz="2400" kern="1200" dirty="0">
            <a:latin typeface="Comic Sans MS" panose="030F0702030302020204" pitchFamily="66" charset="0"/>
          </a:endParaRPr>
        </a:p>
      </dsp:txBody>
      <dsp:txXfrm>
        <a:off x="3348732" y="48085"/>
        <a:ext cx="1780002" cy="844325"/>
      </dsp:txXfrm>
    </dsp:sp>
    <dsp:sp modelId="{1F5B1E58-DC0B-4787-AF9E-7A6273D6BAF6}">
      <dsp:nvSpPr>
        <dsp:cNvPr id="0" name=""/>
        <dsp:cNvSpPr/>
      </dsp:nvSpPr>
      <dsp:spPr>
        <a:xfrm>
          <a:off x="5410942" y="1180733"/>
          <a:ext cx="1930994" cy="103044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Comic Sans MS" panose="030F0702030302020204" pitchFamily="66" charset="0"/>
            </a:rPr>
            <a:t>Enerji/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Comic Sans MS" panose="030F0702030302020204" pitchFamily="66" charset="0"/>
            </a:rPr>
            <a:t>Aktiflik</a:t>
          </a:r>
          <a:endParaRPr lang="tr-TR" sz="2400" kern="1200" dirty="0">
            <a:latin typeface="Comic Sans MS" panose="030F0702030302020204" pitchFamily="66" charset="0"/>
          </a:endParaRPr>
        </a:p>
      </dsp:txBody>
      <dsp:txXfrm>
        <a:off x="5461244" y="1231035"/>
        <a:ext cx="1830390" cy="929838"/>
      </dsp:txXfrm>
    </dsp:sp>
    <dsp:sp modelId="{44FEADEE-9514-4355-92EB-D3D682343788}">
      <dsp:nvSpPr>
        <dsp:cNvPr id="0" name=""/>
        <dsp:cNvSpPr/>
      </dsp:nvSpPr>
      <dsp:spPr>
        <a:xfrm>
          <a:off x="5254506" y="2694002"/>
          <a:ext cx="1871354" cy="9356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Comic Sans MS" panose="030F0702030302020204" pitchFamily="66" charset="0"/>
            </a:rPr>
            <a:t>Öz Denetim</a:t>
          </a:r>
          <a:endParaRPr lang="tr-TR" sz="2400" kern="1200" dirty="0">
            <a:latin typeface="Comic Sans MS" panose="030F0702030302020204" pitchFamily="66" charset="0"/>
          </a:endParaRPr>
        </a:p>
      </dsp:txBody>
      <dsp:txXfrm>
        <a:off x="5300182" y="2739678"/>
        <a:ext cx="1780002" cy="844325"/>
      </dsp:txXfrm>
    </dsp:sp>
    <dsp:sp modelId="{0C431085-8A37-46AB-93F1-64A566148306}">
      <dsp:nvSpPr>
        <dsp:cNvPr id="0" name=""/>
        <dsp:cNvSpPr/>
      </dsp:nvSpPr>
      <dsp:spPr>
        <a:xfrm>
          <a:off x="3303056" y="3987057"/>
          <a:ext cx="1871354" cy="9356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Comic Sans MS" panose="030F0702030302020204" pitchFamily="66" charset="0"/>
            </a:rPr>
            <a:t>Gruba Ait Olma</a:t>
          </a:r>
          <a:endParaRPr lang="tr-TR" sz="2400" kern="1200" dirty="0">
            <a:latin typeface="Comic Sans MS" panose="030F0702030302020204" pitchFamily="66" charset="0"/>
          </a:endParaRPr>
        </a:p>
      </dsp:txBody>
      <dsp:txXfrm>
        <a:off x="3348732" y="4032733"/>
        <a:ext cx="1780002" cy="844325"/>
      </dsp:txXfrm>
    </dsp:sp>
    <dsp:sp modelId="{972AA366-B3DE-45B5-966C-3F9AF3622F23}">
      <dsp:nvSpPr>
        <dsp:cNvPr id="0" name=""/>
        <dsp:cNvSpPr/>
      </dsp:nvSpPr>
      <dsp:spPr>
        <a:xfrm>
          <a:off x="1416503" y="2537347"/>
          <a:ext cx="1871354" cy="9356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Comic Sans MS" panose="030F0702030302020204" pitchFamily="66" charset="0"/>
            </a:rPr>
            <a:t>Duyarlı Olma</a:t>
          </a:r>
          <a:endParaRPr lang="tr-TR" sz="2400" kern="1200" dirty="0">
            <a:latin typeface="Comic Sans MS" panose="030F0702030302020204" pitchFamily="66" charset="0"/>
          </a:endParaRPr>
        </a:p>
      </dsp:txBody>
      <dsp:txXfrm>
        <a:off x="1462179" y="2583023"/>
        <a:ext cx="1780002" cy="844325"/>
      </dsp:txXfrm>
    </dsp:sp>
    <dsp:sp modelId="{B4D38642-F6C0-42A9-ADC1-2075C1D7A315}">
      <dsp:nvSpPr>
        <dsp:cNvPr id="0" name=""/>
        <dsp:cNvSpPr/>
      </dsp:nvSpPr>
      <dsp:spPr>
        <a:xfrm>
          <a:off x="1577653" y="998571"/>
          <a:ext cx="1871354" cy="9356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Comic Sans MS" panose="030F0702030302020204" pitchFamily="66" charset="0"/>
            </a:rPr>
            <a:t>Karar Alma </a:t>
          </a:r>
          <a:endParaRPr lang="tr-TR" sz="2400" kern="1200" dirty="0">
            <a:latin typeface="Comic Sans MS" panose="030F0702030302020204" pitchFamily="66" charset="0"/>
          </a:endParaRPr>
        </a:p>
      </dsp:txBody>
      <dsp:txXfrm>
        <a:off x="1623329" y="1044247"/>
        <a:ext cx="1780002" cy="84432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A77088-0854-4536-A45D-BF1C8C7E85CE}">
      <dsp:nvSpPr>
        <dsp:cNvPr id="0" name=""/>
        <dsp:cNvSpPr/>
      </dsp:nvSpPr>
      <dsp:spPr>
        <a:xfrm>
          <a:off x="0" y="439"/>
          <a:ext cx="8229600" cy="1142121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latin typeface="Comic Sans MS" panose="030F0702030302020204" pitchFamily="66" charset="0"/>
            </a:rPr>
            <a:t>Probleme Dayalı Öğrenme Modeli</a:t>
          </a:r>
          <a:br>
            <a:rPr lang="tr-TR" sz="3200" kern="1200" dirty="0" smtClean="0">
              <a:latin typeface="Comic Sans MS" panose="030F0702030302020204" pitchFamily="66" charset="0"/>
            </a:rPr>
          </a:br>
          <a:r>
            <a:rPr lang="tr-TR" sz="3200" kern="1200" dirty="0" smtClean="0">
              <a:latin typeface="Comic Sans MS" panose="030F0702030302020204" pitchFamily="66" charset="0"/>
            </a:rPr>
            <a:t>J. Dewey </a:t>
          </a:r>
          <a:endParaRPr lang="tr-TR" sz="3200" kern="1200" dirty="0">
            <a:latin typeface="Comic Sans MS" panose="030F0702030302020204" pitchFamily="66" charset="0"/>
          </a:endParaRPr>
        </a:p>
      </dsp:txBody>
      <dsp:txXfrm>
        <a:off x="55754" y="56193"/>
        <a:ext cx="8118092" cy="103061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3A0D2C-4AC7-43FF-B9E0-B2D4A09E2541}">
      <dsp:nvSpPr>
        <dsp:cNvPr id="0" name=""/>
        <dsp:cNvSpPr/>
      </dsp:nvSpPr>
      <dsp:spPr>
        <a:xfrm>
          <a:off x="1401" y="30893"/>
          <a:ext cx="4090495" cy="245932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Gerçek hayat için, karşılaşılan sorunları tanıma, bunların öneminin farkında olma, bu sorunların nedenlerini anlama, sorunları çözme ve olası sorunları önceden giderme davranışlarının gerekli olduğu düşüncesinde hareket eder.</a:t>
          </a:r>
          <a:endParaRPr lang="tr-TR" sz="2000" kern="1200" dirty="0"/>
        </a:p>
      </dsp:txBody>
      <dsp:txXfrm>
        <a:off x="1401" y="30893"/>
        <a:ext cx="4090495" cy="2459325"/>
      </dsp:txXfrm>
    </dsp:sp>
    <dsp:sp modelId="{75B76A54-72D6-4D27-B0E6-633112647322}">
      <dsp:nvSpPr>
        <dsp:cNvPr id="0" name=""/>
        <dsp:cNvSpPr/>
      </dsp:nvSpPr>
      <dsp:spPr>
        <a:xfrm>
          <a:off x="4435330" y="60833"/>
          <a:ext cx="3926540" cy="23994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Probleme Dayalı Öğrenme bir problemden yola çıkılmasını ve öğrenenin öğrenme sürecine aktif biçimde katılımı ile hedeflerin gerçekleşmesini öngörmüştür.</a:t>
          </a:r>
          <a:endParaRPr lang="tr-TR" sz="2000" kern="1200" dirty="0"/>
        </a:p>
      </dsp:txBody>
      <dsp:txXfrm>
        <a:off x="4435330" y="60833"/>
        <a:ext cx="3926540" cy="2399444"/>
      </dsp:txXfrm>
    </dsp:sp>
    <dsp:sp modelId="{D4B8BD94-7193-4A48-8F9F-6CC81962A912}">
      <dsp:nvSpPr>
        <dsp:cNvPr id="0" name=""/>
        <dsp:cNvSpPr/>
      </dsp:nvSpPr>
      <dsp:spPr>
        <a:xfrm>
          <a:off x="1781862" y="2833651"/>
          <a:ext cx="4799547" cy="20605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Burada amaç sadece belli bir sorunun çözümlenmesi değil, o problem aracılığıyla öğrenme hedeflerinin gerçekleştirilmesi ve problem çözme süreci içinde sorgulama, araştırma vb.  becerilerin edinilmesidir.</a:t>
          </a:r>
          <a:endParaRPr lang="tr-TR" sz="2000" kern="1200" dirty="0"/>
        </a:p>
      </dsp:txBody>
      <dsp:txXfrm>
        <a:off x="1781862" y="2833651"/>
        <a:ext cx="4799547" cy="206059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3567CA-3080-452A-ADE8-454F9A2D367D}">
      <dsp:nvSpPr>
        <dsp:cNvPr id="0" name=""/>
        <dsp:cNvSpPr/>
      </dsp:nvSpPr>
      <dsp:spPr>
        <a:xfrm>
          <a:off x="0" y="0"/>
          <a:ext cx="6457525" cy="7051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>
              <a:latin typeface="Comic Sans MS" panose="030F0702030302020204" pitchFamily="66" charset="0"/>
            </a:rPr>
            <a:t>Yararları </a:t>
          </a:r>
          <a:endParaRPr lang="tr-TR" sz="2600" kern="1200" dirty="0">
            <a:latin typeface="Comic Sans MS" panose="030F0702030302020204" pitchFamily="66" charset="0"/>
          </a:endParaRPr>
        </a:p>
      </dsp:txBody>
      <dsp:txXfrm>
        <a:off x="0" y="0"/>
        <a:ext cx="6457525" cy="70519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E16D08-3A5C-4D7A-9F9E-3BE8EF91EA82}">
      <dsp:nvSpPr>
        <dsp:cNvPr id="0" name=""/>
        <dsp:cNvSpPr/>
      </dsp:nvSpPr>
      <dsp:spPr>
        <a:xfrm>
          <a:off x="3203896" y="678643"/>
          <a:ext cx="115618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95192" y="45720"/>
              </a:lnTo>
              <a:lnTo>
                <a:pt x="595192" y="113784"/>
              </a:lnTo>
              <a:lnTo>
                <a:pt x="1156184" y="113784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752270" y="721599"/>
        <a:ext cx="59436" cy="5528"/>
      </dsp:txXfrm>
    </dsp:sp>
    <dsp:sp modelId="{708D6B07-ED13-46BF-93B7-005B0E416E83}">
      <dsp:nvSpPr>
        <dsp:cNvPr id="0" name=""/>
        <dsp:cNvSpPr/>
      </dsp:nvSpPr>
      <dsp:spPr>
        <a:xfrm>
          <a:off x="202102" y="3950"/>
          <a:ext cx="3003593" cy="144082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Problem çözme becerilerini geliştirir. «Nasıl öğrenileceğini öğrenmeye» teşvik eder.</a:t>
          </a:r>
          <a:endParaRPr lang="tr-TR" sz="1800" kern="1200" dirty="0"/>
        </a:p>
      </dsp:txBody>
      <dsp:txXfrm>
        <a:off x="202102" y="3950"/>
        <a:ext cx="3003593" cy="1440826"/>
      </dsp:txXfrm>
    </dsp:sp>
    <dsp:sp modelId="{539B9DEB-0F62-4385-9E7D-20DB7C251E5B}">
      <dsp:nvSpPr>
        <dsp:cNvPr id="0" name=""/>
        <dsp:cNvSpPr/>
      </dsp:nvSpPr>
      <dsp:spPr>
        <a:xfrm>
          <a:off x="2153977" y="1511041"/>
          <a:ext cx="3688514" cy="453652"/>
        </a:xfrm>
        <a:custGeom>
          <a:avLst/>
          <a:gdLst/>
          <a:ahLst/>
          <a:cxnLst/>
          <a:rect l="0" t="0" r="0" b="0"/>
          <a:pathLst>
            <a:path>
              <a:moveTo>
                <a:pt x="3688514" y="0"/>
              </a:moveTo>
              <a:lnTo>
                <a:pt x="3688514" y="243926"/>
              </a:lnTo>
              <a:lnTo>
                <a:pt x="0" y="243926"/>
              </a:lnTo>
              <a:lnTo>
                <a:pt x="0" y="453652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905230" y="1735102"/>
        <a:ext cx="186008" cy="5528"/>
      </dsp:txXfrm>
    </dsp:sp>
    <dsp:sp modelId="{6B6A77D2-07C8-4684-A3EC-AEFA06216A3D}">
      <dsp:nvSpPr>
        <dsp:cNvPr id="0" name=""/>
        <dsp:cNvSpPr/>
      </dsp:nvSpPr>
      <dsp:spPr>
        <a:xfrm>
          <a:off x="4392480" y="72015"/>
          <a:ext cx="2900022" cy="144082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Yüzeysel öğrenmeyi değil, derinlemesine öğrenmeyi geliştirir.</a:t>
          </a:r>
          <a:endParaRPr lang="tr-TR" sz="1800" kern="1200" dirty="0"/>
        </a:p>
      </dsp:txBody>
      <dsp:txXfrm>
        <a:off x="4392480" y="72015"/>
        <a:ext cx="2900022" cy="1440826"/>
      </dsp:txXfrm>
    </dsp:sp>
    <dsp:sp modelId="{837A0D0F-B659-45C6-889E-DB7CC5B783A4}">
      <dsp:nvSpPr>
        <dsp:cNvPr id="0" name=""/>
        <dsp:cNvSpPr/>
      </dsp:nvSpPr>
      <dsp:spPr>
        <a:xfrm>
          <a:off x="4104052" y="2726588"/>
          <a:ext cx="112013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77169" y="45720"/>
              </a:lnTo>
              <a:lnTo>
                <a:pt x="577169" y="82057"/>
              </a:lnTo>
              <a:lnTo>
                <a:pt x="1120139" y="82057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635339" y="2769543"/>
        <a:ext cx="57565" cy="5528"/>
      </dsp:txXfrm>
    </dsp:sp>
    <dsp:sp modelId="{13EE1130-3FAC-4181-BE74-235FFED0D81D}">
      <dsp:nvSpPr>
        <dsp:cNvPr id="0" name=""/>
        <dsp:cNvSpPr/>
      </dsp:nvSpPr>
      <dsp:spPr>
        <a:xfrm>
          <a:off x="202102" y="1997093"/>
          <a:ext cx="3903749" cy="15504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Öğrencilerin öğrenme yaşantıları ile gerçek hayat arasında bağ kurabilmelerine, uygulama ve teoriyi birleştirebilmelerine olanak sağlar.</a:t>
          </a:r>
          <a:endParaRPr lang="tr-TR" sz="1800" kern="1200" dirty="0"/>
        </a:p>
      </dsp:txBody>
      <dsp:txXfrm>
        <a:off x="202102" y="1997093"/>
        <a:ext cx="3903749" cy="1550429"/>
      </dsp:txXfrm>
    </dsp:sp>
    <dsp:sp modelId="{A34868BE-8596-4446-B35F-571B1EF5227C}">
      <dsp:nvSpPr>
        <dsp:cNvPr id="0" name=""/>
        <dsp:cNvSpPr/>
      </dsp:nvSpPr>
      <dsp:spPr>
        <a:xfrm>
          <a:off x="1402790" y="3527258"/>
          <a:ext cx="5435432" cy="540180"/>
        </a:xfrm>
        <a:custGeom>
          <a:avLst/>
          <a:gdLst/>
          <a:ahLst/>
          <a:cxnLst/>
          <a:rect l="0" t="0" r="0" b="0"/>
          <a:pathLst>
            <a:path>
              <a:moveTo>
                <a:pt x="5435432" y="0"/>
              </a:moveTo>
              <a:lnTo>
                <a:pt x="5435432" y="287190"/>
              </a:lnTo>
              <a:lnTo>
                <a:pt x="0" y="287190"/>
              </a:lnTo>
              <a:lnTo>
                <a:pt x="0" y="54018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983873" y="3794584"/>
        <a:ext cx="273265" cy="5528"/>
      </dsp:txXfrm>
    </dsp:sp>
    <dsp:sp modelId="{DEA2EC2F-B17E-473B-988E-13BBE468B2E4}">
      <dsp:nvSpPr>
        <dsp:cNvPr id="0" name=""/>
        <dsp:cNvSpPr/>
      </dsp:nvSpPr>
      <dsp:spPr>
        <a:xfrm>
          <a:off x="5256592" y="2088232"/>
          <a:ext cx="3163261" cy="144082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Öğrenci bilimsel düşünme becerileri kazanarak, yaşamdaki problemlere bu pencereden bakmayı öğrenir.</a:t>
          </a:r>
          <a:endParaRPr lang="tr-TR" sz="1800" kern="1200" dirty="0"/>
        </a:p>
      </dsp:txBody>
      <dsp:txXfrm>
        <a:off x="5256592" y="2088232"/>
        <a:ext cx="3163261" cy="1440826"/>
      </dsp:txXfrm>
    </dsp:sp>
    <dsp:sp modelId="{6F882459-F5C8-4B81-8AC4-47FBD72D20DC}">
      <dsp:nvSpPr>
        <dsp:cNvPr id="0" name=""/>
        <dsp:cNvSpPr/>
      </dsp:nvSpPr>
      <dsp:spPr>
        <a:xfrm>
          <a:off x="2601679" y="4774532"/>
          <a:ext cx="5217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1716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848729" y="4817488"/>
        <a:ext cx="27615" cy="5528"/>
      </dsp:txXfrm>
    </dsp:sp>
    <dsp:sp modelId="{CD56945C-B547-4F6C-824D-377B8DD49AA6}">
      <dsp:nvSpPr>
        <dsp:cNvPr id="0" name=""/>
        <dsp:cNvSpPr/>
      </dsp:nvSpPr>
      <dsp:spPr>
        <a:xfrm>
          <a:off x="202102" y="4099839"/>
          <a:ext cx="2401376" cy="144082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Karar verme ve eleştirel düşünme gibi bilişsel alanın üst düzey becerilerini geliştirir.</a:t>
          </a:r>
          <a:endParaRPr lang="tr-TR" sz="1800" kern="1200" dirty="0"/>
        </a:p>
      </dsp:txBody>
      <dsp:txXfrm>
        <a:off x="202102" y="4099839"/>
        <a:ext cx="2401376" cy="1440826"/>
      </dsp:txXfrm>
    </dsp:sp>
    <dsp:sp modelId="{63CC1A63-74F5-4331-B89A-10F415FB9FE3}">
      <dsp:nvSpPr>
        <dsp:cNvPr id="0" name=""/>
        <dsp:cNvSpPr/>
      </dsp:nvSpPr>
      <dsp:spPr>
        <a:xfrm>
          <a:off x="5555372" y="4774532"/>
          <a:ext cx="5217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1716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802422" y="4817488"/>
        <a:ext cx="27615" cy="5528"/>
      </dsp:txXfrm>
    </dsp:sp>
    <dsp:sp modelId="{62E283FA-E35F-47D4-9C6C-01172EA51EA5}">
      <dsp:nvSpPr>
        <dsp:cNvPr id="0" name=""/>
        <dsp:cNvSpPr/>
      </dsp:nvSpPr>
      <dsp:spPr>
        <a:xfrm>
          <a:off x="3155795" y="4099839"/>
          <a:ext cx="2401376" cy="144082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Yaşam boyu öğrenme için temel oluşturur.</a:t>
          </a:r>
          <a:endParaRPr lang="tr-TR" sz="2000" kern="1200" dirty="0"/>
        </a:p>
      </dsp:txBody>
      <dsp:txXfrm>
        <a:off x="3155795" y="4099839"/>
        <a:ext cx="2401376" cy="1440826"/>
      </dsp:txXfrm>
    </dsp:sp>
    <dsp:sp modelId="{2E049172-A33B-42C1-87A7-E002B53E8C74}">
      <dsp:nvSpPr>
        <dsp:cNvPr id="0" name=""/>
        <dsp:cNvSpPr/>
      </dsp:nvSpPr>
      <dsp:spPr>
        <a:xfrm>
          <a:off x="6109488" y="4099839"/>
          <a:ext cx="2401376" cy="144082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Bilgiyi elde etme, yorumlayabilme ve kullanabilme becerilerini geliştirir.</a:t>
          </a:r>
          <a:endParaRPr lang="tr-TR" sz="2000" kern="1200" dirty="0"/>
        </a:p>
      </dsp:txBody>
      <dsp:txXfrm>
        <a:off x="6109488" y="4099839"/>
        <a:ext cx="2401376" cy="14408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9/3/layout/PieProcess">
  <dgm:title val=""/>
  <dgm:desc val=""/>
  <dgm:catLst>
    <dgm:cat type="list" pri="8600"/>
    <dgm:cat type="process" pri="4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</dgm:alg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w" for="ch" forName="ParentComposite" refType="w" fact="0.5"/>
      <dgm:constr type="h" for="ch" forName="ParentComposite" refType="h"/>
      <dgm:constr type="w" for="ch" forName="negSibTrans" refType="h" refFor="ch" refForName="composite" fact="-0.075"/>
      <dgm:constr type="w" for="ch" forName="sibTrans" refType="w" refFor="ch" refForName="composite" fact="0.0425"/>
    </dgm:constrLst>
    <dgm:forEach name="nodesForEach" axis="ch" ptType="node" cnt="7">
      <dgm:layoutNode name="ParentComposite">
        <dgm:alg type="composite">
          <dgm:param type="ar" val="0.2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" refType="w" fact="0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l" for="ch" forName="Chord" refType="w" fact="0"/>
              <dgm:constr type="t" for="ch" forName="Chord" refType="h" fact="0"/>
              <dgm:constr type="w" for="ch" forName="Chord" refType="w"/>
              <dgm:constr type="h" for="ch" forName="Chord" refType="h" fact="0.25"/>
              <dgm:constr type="l" for="ch" forName="Pie" refType="w" fact="0.1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if>
          <dgm:else name="Name6">
            <dgm:constrLst>
              <dgm:constr type="r" for="ch" forName="Parent" refType="w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r" for="ch" forName="Chord" refType="w"/>
              <dgm:constr type="t" for="ch" forName="Chord" refType="h" fact="0"/>
              <dgm:constr type="w" for="ch" forName="Chord" refType="w"/>
              <dgm:constr type="h" for="ch" forName="Chord" refType="h" fact="0.25"/>
              <dgm:constr type="r" for="ch" forName="Pie" refType="w" fact="0.9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else>
        </dgm:choose>
        <dgm:layoutNode name="Chord" styleLbl="bgShp">
          <dgm:alg type="sp"/>
          <dgm:choose name="Name7">
            <dgm:if name="Name8" func="var" arg="dir" op="equ" val="norm">
              <dgm:shape xmlns:r="http://schemas.openxmlformats.org/officeDocument/2006/relationships" type="chord" r:blip="">
                <dgm:adjLst>
                  <dgm:adj idx="1" val="80"/>
                  <dgm:adj idx="2" val="-80"/>
                </dgm:adjLst>
              </dgm:shape>
            </dgm:if>
            <dgm:else name="Name9">
              <dgm:shape xmlns:r="http://schemas.openxmlformats.org/officeDocument/2006/relationships" rot="180" type="chord" r:blip="">
                <dgm:adjLst>
                  <dgm:adj idx="1" val="80"/>
                  <dgm:adj idx="2" val="-80"/>
                </dgm:adjLst>
              </dgm:shape>
            </dgm:else>
          </dgm:choose>
          <dgm:presOf/>
        </dgm:layoutNode>
        <dgm:layoutNode name="Pie" styleLbl="alignNode1">
          <dgm:alg type="sp"/>
          <dgm:choose name="Name10">
            <dgm:if name="Name11" func="var" arg="dir" op="equ" val="norm">
              <dgm:choose name="Name12">
                <dgm:if name="Name13" axis="precedSib" ptType="node" func="cnt" op="equ" val="0">
                  <dgm:choose name="Name14">
                    <dgm:if name="Name1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1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17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if name="Name18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35"/>
                          <dgm:adj idx="2" val="-90"/>
                        </dgm:adjLst>
                      </dgm:shape>
                    </dgm:if>
                    <dgm:if name="Name19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26"/>
                          <dgm:adj idx="2" val="-90"/>
                        </dgm:adjLst>
                      </dgm:shape>
                    </dgm:if>
                    <dgm:if name="Name20" axis="followSib" ptType="node" func="cnt" op="equ" val="5">
                      <dgm:shape xmlns:r="http://schemas.openxmlformats.org/officeDocument/2006/relationships" type="pie" r:blip="">
                        <dgm:adjLst>
                          <dgm:adj idx="1" val="-120"/>
                          <dgm:adj idx="2" val="-90"/>
                        </dgm:adjLst>
                      </dgm:shape>
                    </dgm:if>
                    <dgm:else name="Name21">
                      <dgm:shape xmlns:r="http://schemas.openxmlformats.org/officeDocument/2006/relationships" type="pie" r:blip="">
                        <dgm:adjLst>
                          <dgm:adj idx="1" val="-115.7143"/>
                          <dgm:adj idx="2" val="-90"/>
                        </dgm:adjLst>
                      </dgm:shape>
                    </dgm:else>
                  </dgm:choose>
                </dgm:if>
                <dgm:if name="Name22" axis="precedSib" ptType="node" func="cnt" op="equ" val="1">
                  <dgm:choose name="Name23">
                    <dgm:if name="Name24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25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if name="Name26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27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62"/>
                          <dgm:adj idx="2" val="-90"/>
                        </dgm:adjLst>
                      </dgm:shape>
                    </dgm:if>
                    <dgm:if name="Name28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else name="Name29">
                      <dgm:shape xmlns:r="http://schemas.openxmlformats.org/officeDocument/2006/relationships" type="pie" r:blip="">
                        <dgm:adjLst>
                          <dgm:adj idx="1" val="-141.4286"/>
                          <dgm:adj idx="2" val="-90"/>
                        </dgm:adjLst>
                      </dgm:shape>
                    </dgm:else>
                  </dgm:choose>
                </dgm:if>
                <dgm:if name="Name30" axis="precedSib" ptType="node" func="cnt" op="equ" val="2">
                  <dgm:choose name="Name31">
                    <dgm:if name="Name32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33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35"/>
                          <dgm:adj idx="2" val="-90"/>
                        </dgm:adjLst>
                      </dgm:shape>
                    </dgm:if>
                    <dgm:if name="Name34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62"/>
                          <dgm:adj idx="2" val="-90"/>
                        </dgm:adjLst>
                      </dgm:shape>
                    </dgm:if>
                    <dgm:if name="Name35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else name="Name36">
                      <dgm:shape xmlns:r="http://schemas.openxmlformats.org/officeDocument/2006/relationships" type="pie" r:blip="">
                        <dgm:adjLst>
                          <dgm:adj idx="1" val="-167.1429"/>
                          <dgm:adj idx="2" val="-90"/>
                        </dgm:adjLst>
                      </dgm:shape>
                    </dgm:else>
                  </dgm:choose>
                </dgm:if>
                <dgm:if name="Name37" axis="precedSib" ptType="node" func="cnt" op="equ" val="3">
                  <dgm:choose name="Name38">
                    <dgm:if name="Name39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0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6"/>
                          <dgm:adj idx="2" val="-90"/>
                        </dgm:adjLst>
                      </dgm:shape>
                    </dgm:if>
                    <dgm:if name="Name41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else name="Name42">
                      <dgm:shape xmlns:r="http://schemas.openxmlformats.org/officeDocument/2006/relationships" type="pie" r:blip="">
                        <dgm:adjLst>
                          <dgm:adj idx="1" val="167.1429"/>
                          <dgm:adj idx="2" val="-90"/>
                        </dgm:adjLst>
                      </dgm:shape>
                    </dgm:else>
                  </dgm:choose>
                </dgm:if>
                <dgm:if name="Name43" axis="precedSib" ptType="node" func="cnt" op="equ" val="4">
                  <dgm:choose name="Name44">
                    <dgm:if name="Name4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0"/>
                          <dgm:adj idx="2" val="-90"/>
                        </dgm:adjLst>
                      </dgm:shape>
                    </dgm:if>
                    <dgm:else name="Name47">
                      <dgm:shape xmlns:r="http://schemas.openxmlformats.org/officeDocument/2006/relationships" type="pie" r:blip="">
                        <dgm:adjLst>
                          <dgm:adj idx="1" val="141.4286"/>
                          <dgm:adj idx="2" val="-90"/>
                        </dgm:adjLst>
                      </dgm:shape>
                    </dgm:else>
                  </dgm:choose>
                </dgm:if>
                <dgm:if name="Name48" axis="precedSib" ptType="node" func="cnt" op="equ" val="5">
                  <dgm:choose name="Name49">
                    <dgm:if name="Name50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51">
                      <dgm:shape xmlns:r="http://schemas.openxmlformats.org/officeDocument/2006/relationships" type="pie" r:blip="">
                        <dgm:adjLst>
                          <dgm:adj idx="1" val="115.7143"/>
                          <dgm:adj idx="2" val="-90"/>
                        </dgm:adjLst>
                      </dgm:shape>
                    </dgm:else>
                  </dgm:choose>
                </dgm:if>
                <dgm:else name="Name52">
                  <dgm:shape xmlns:r="http://schemas.openxmlformats.org/officeDocument/2006/relationships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if>
            <dgm:else name="Name53">
              <dgm:choose name="Name54">
                <dgm:if name="Name55" axis="precedSib" ptType="node" func="cnt" op="equ" val="0">
                  <dgm:choose name="Name56">
                    <dgm:if name="Name5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5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59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if name="Name60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35"/>
                        </dgm:adjLst>
                      </dgm:shape>
                    </dgm:if>
                    <dgm:if name="Name61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6"/>
                        </dgm:adjLst>
                      </dgm:shape>
                    </dgm:if>
                    <dgm:if name="Name62" axis="followSib" ptType="node" func="cnt" op="equ" val="5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0"/>
                        </dgm:adjLst>
                      </dgm:shape>
                    </dgm:if>
                    <dgm:else name="Name6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15.7143"/>
                        </dgm:adjLst>
                      </dgm:shape>
                    </dgm:else>
                  </dgm:choose>
                </dgm:if>
                <dgm:if name="Name64" axis="precedSib" ptType="node" func="cnt" op="equ" val="1">
                  <dgm:choose name="Name65">
                    <dgm:if name="Name66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67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if name="Name68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69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2"/>
                        </dgm:adjLst>
                      </dgm:shape>
                    </dgm:if>
                    <dgm:if name="Name70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else name="Name7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41.4286"/>
                        </dgm:adjLst>
                      </dgm:shape>
                    </dgm:else>
                  </dgm:choose>
                </dgm:if>
                <dgm:if name="Name72" axis="precedSib" ptType="node" func="cnt" op="equ" val="2">
                  <dgm:choose name="Name73">
                    <dgm:if name="Name74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75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35"/>
                        </dgm:adjLst>
                      </dgm:shape>
                    </dgm:if>
                    <dgm:if name="Name76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2"/>
                        </dgm:adjLst>
                      </dgm:shape>
                    </dgm:if>
                    <dgm:if name="Name77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else name="Name78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7.1429"/>
                        </dgm:adjLst>
                      </dgm:shape>
                    </dgm:else>
                  </dgm:choose>
                </dgm:if>
                <dgm:if name="Name79" axis="precedSib" ptType="node" func="cnt" op="equ" val="3">
                  <dgm:choose name="Name80">
                    <dgm:if name="Name81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2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6"/>
                        </dgm:adjLst>
                      </dgm:shape>
                    </dgm:if>
                    <dgm:if name="Name83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else name="Name8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7.1429"/>
                        </dgm:adjLst>
                      </dgm:shape>
                    </dgm:else>
                  </dgm:choose>
                </dgm:if>
                <dgm:if name="Name85" axis="precedSib" ptType="node" func="cnt" op="equ" val="4">
                  <dgm:choose name="Name86">
                    <dgm:if name="Name8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0"/>
                        </dgm:adjLst>
                      </dgm:shape>
                    </dgm:if>
                    <dgm:else name="Name89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41.4286"/>
                        </dgm:adjLst>
                      </dgm:shape>
                    </dgm:else>
                  </dgm:choose>
                </dgm:if>
                <dgm:if name="Name90" axis="precedSib" ptType="node" func="cnt" op="equ" val="5">
                  <dgm:choose name="Name91">
                    <dgm:if name="Name92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9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15.7143"/>
                        </dgm:adjLst>
                      </dgm:shape>
                    </dgm:else>
                  </dgm:choose>
                </dgm:if>
                <dgm:else name="Name94">
                  <dgm:shape xmlns:r="http://schemas.openxmlformats.org/officeDocument/2006/relationships" rot="180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else>
          </dgm:choose>
          <dgm:presOf/>
        </dgm:layoutNode>
        <dgm:layoutNode name="Parent" styleLbl="revTx">
          <dgm:varLst>
            <dgm:chMax val="1"/>
            <dgm:chPref val="1"/>
            <dgm:bulletEnabled val="1"/>
          </dgm:varLst>
          <dgm:choose name="Name95">
            <dgm:if name="Name96" func="var" arg="dir" op="equ" val="norm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autoTxRot" val="grav"/>
              </dgm:alg>
            </dgm:if>
            <dgm:else name="Name97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autoTxRot" val="grav"/>
              </dgm:alg>
            </dgm:else>
          </dgm:choose>
          <dgm:choose name="Name98">
            <dgm:if name="Name99" func="var" arg="dir" op="equ" val="norm">
              <dgm:shape xmlns:r="http://schemas.openxmlformats.org/officeDocument/2006/relationships" rot="-90" type="rect" r:blip="">
                <dgm:adjLst/>
              </dgm:shape>
            </dgm:if>
            <dgm:else name="Name100">
              <dgm:shape xmlns:r="http://schemas.openxmlformats.org/officeDocument/2006/relationships" rot="90" type="rect" r:blip="">
                <dgm:adjLst/>
              </dgm:shape>
            </dgm:else>
          </dgm:choose>
          <dgm:presOf axis="self" ptType="node"/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</dgm:layoutNode>
      <dgm:choose name="Name101">
        <dgm:if name="Name102" axis="ch" ptType="node" func="cnt" op="gte" val="1">
          <dgm:forEach name="negSibTransForEach" axis="ch" ptType="sibTrans" hideLastTrans="0" cnt="1">
            <dgm:layoutNode name="neg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  <dgm:layoutNode name="composite">
            <dgm:alg type="composite">
              <dgm:param type="ar" val="0.5"/>
            </dgm:alg>
            <dgm:shape xmlns:r="http://schemas.openxmlformats.org/officeDocument/2006/relationships" r:blip="">
              <dgm:adjLst/>
            </dgm:shape>
            <dgm:choose name="Name103">
              <dgm:if name="Name104" func="var" arg="dir" op="equ" val="norm">
                <dgm:constrLst>
                  <dgm:constr type="l" for="ch" forName="Child" refType="w" fact="0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if>
              <dgm:else name="Name105">
                <dgm:constrLst>
                  <dgm:constr type="r" for="ch" forName="Child" refType="w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else>
            </dgm:choose>
            <dgm:ruleLst/>
            <dgm:layoutNode name="Child" styleLbl="revTx">
              <dgm:varLst>
                <dgm:chMax val="0"/>
                <dgm:chPref val="0"/>
                <dgm:bulletEnabled val="1"/>
              </dgm:varLst>
              <dgm:choose name="Name106">
                <dgm:if name="Name107" func="var" arg="dir" op="equ" val="norm">
                  <dgm:alg type="tx">
                    <dgm:param type="parTxLTRAlign" val="l"/>
                    <dgm:param type="parTxRTLAlign" val="r"/>
                    <dgm:param type="txAnchorVert" val="t"/>
                  </dgm:alg>
                </dgm:if>
                <dgm:else name="Name108">
                  <dgm:alg type="tx">
                    <dgm:param type="parTxLTRAlign" val="r"/>
                    <dgm:param type="parTxRTLAlign" val="l"/>
                    <dgm:param type="txAnchorVert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"/>
                <dgm:constr type="rMarg" refType="primFontSz" fact="0"/>
                <dgm:constr type="tMarg" refType="primFontSz" fact="0"/>
                <dgm:constr type="bMarg" refType="primFontSz" fact="0"/>
              </dgm:constrLst>
              <dgm:ruleLst>
                <dgm:rule type="primFontSz" val="5" fact="NaN" max="NaN"/>
              </dgm:ruleLst>
            </dgm:layoutNode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</dgm:if>
        <dgm:else name="Name109"/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15D5A-153F-41B4-920B-D1F71946A1F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145B4-CA4F-4A0E-AD42-EF4EE7353F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3534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B70E9D-4400-433E-AD2E-A7F3D0184CFA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6899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6C13-7779-4CE5-A3E2-6FBD8A9423F5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729DE-A6F3-43D6-BDED-FE9BBD1FFD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7834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6C13-7779-4CE5-A3E2-6FBD8A9423F5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729DE-A6F3-43D6-BDED-FE9BBD1FFD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864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6C13-7779-4CE5-A3E2-6FBD8A9423F5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729DE-A6F3-43D6-BDED-FE9BBD1FFD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225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6C13-7779-4CE5-A3E2-6FBD8A9423F5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729DE-A6F3-43D6-BDED-FE9BBD1FFD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019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6C13-7779-4CE5-A3E2-6FBD8A9423F5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729DE-A6F3-43D6-BDED-FE9BBD1FFD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658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6C13-7779-4CE5-A3E2-6FBD8A9423F5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729DE-A6F3-43D6-BDED-FE9BBD1FFD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4099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6C13-7779-4CE5-A3E2-6FBD8A9423F5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729DE-A6F3-43D6-BDED-FE9BBD1FFD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3029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6C13-7779-4CE5-A3E2-6FBD8A9423F5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729DE-A6F3-43D6-BDED-FE9BBD1FFD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4287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6C13-7779-4CE5-A3E2-6FBD8A9423F5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729DE-A6F3-43D6-BDED-FE9BBD1FFD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0378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6C13-7779-4CE5-A3E2-6FBD8A9423F5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729DE-A6F3-43D6-BDED-FE9BBD1FFD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0703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6C13-7779-4CE5-A3E2-6FBD8A9423F5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729DE-A6F3-43D6-BDED-FE9BBD1FFD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726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36C13-7779-4CE5-A3E2-6FBD8A9423F5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729DE-A6F3-43D6-BDED-FE9BBD1FFD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6216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7.xml"/><Relationship Id="rId3" Type="http://schemas.openxmlformats.org/officeDocument/2006/relationships/diagramLayout" Target="../diagrams/layout16.xml"/><Relationship Id="rId7" Type="http://schemas.openxmlformats.org/officeDocument/2006/relationships/diagramData" Target="../diagrams/data17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11" Type="http://schemas.microsoft.com/office/2007/relationships/diagramDrawing" Target="../diagrams/drawing17.xml"/><Relationship Id="rId5" Type="http://schemas.openxmlformats.org/officeDocument/2006/relationships/diagramColors" Target="../diagrams/colors16.xml"/><Relationship Id="rId10" Type="http://schemas.openxmlformats.org/officeDocument/2006/relationships/diagramColors" Target="../diagrams/colors17.xml"/><Relationship Id="rId4" Type="http://schemas.openxmlformats.org/officeDocument/2006/relationships/diagramQuickStyle" Target="../diagrams/quickStyle16.xml"/><Relationship Id="rId9" Type="http://schemas.openxmlformats.org/officeDocument/2006/relationships/diagramQuickStyle" Target="../diagrams/quickStyle1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9.xml"/><Relationship Id="rId3" Type="http://schemas.openxmlformats.org/officeDocument/2006/relationships/diagramLayout" Target="../diagrams/layout18.xml"/><Relationship Id="rId7" Type="http://schemas.openxmlformats.org/officeDocument/2006/relationships/diagramData" Target="../diagrams/data19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11" Type="http://schemas.microsoft.com/office/2007/relationships/diagramDrawing" Target="../diagrams/drawing19.xml"/><Relationship Id="rId5" Type="http://schemas.openxmlformats.org/officeDocument/2006/relationships/diagramColors" Target="../diagrams/colors18.xml"/><Relationship Id="rId10" Type="http://schemas.openxmlformats.org/officeDocument/2006/relationships/diagramColors" Target="../diagrams/colors19.xml"/><Relationship Id="rId4" Type="http://schemas.openxmlformats.org/officeDocument/2006/relationships/diagramQuickStyle" Target="../diagrams/quickStyle18.xml"/><Relationship Id="rId9" Type="http://schemas.openxmlformats.org/officeDocument/2006/relationships/diagramQuickStyle" Target="../diagrams/quickStyle1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1.xml"/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12" Type="http://schemas.microsoft.com/office/2007/relationships/diagramDrawing" Target="../diagrams/drawing2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0.xml"/><Relationship Id="rId11" Type="http://schemas.openxmlformats.org/officeDocument/2006/relationships/diagramColors" Target="../diagrams/colors21.xml"/><Relationship Id="rId5" Type="http://schemas.openxmlformats.org/officeDocument/2006/relationships/diagramQuickStyle" Target="../diagrams/quickStyle20.xml"/><Relationship Id="rId10" Type="http://schemas.openxmlformats.org/officeDocument/2006/relationships/diagramQuickStyle" Target="../diagrams/quickStyle21.xml"/><Relationship Id="rId4" Type="http://schemas.openxmlformats.org/officeDocument/2006/relationships/diagramLayout" Target="../diagrams/layout20.xml"/><Relationship Id="rId9" Type="http://schemas.openxmlformats.org/officeDocument/2006/relationships/diagramLayout" Target="../diagrams/layout2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3.xml"/><Relationship Id="rId3" Type="http://schemas.openxmlformats.org/officeDocument/2006/relationships/diagramLayout" Target="../diagrams/layout22.xml"/><Relationship Id="rId7" Type="http://schemas.openxmlformats.org/officeDocument/2006/relationships/diagramData" Target="../diagrams/data23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11" Type="http://schemas.microsoft.com/office/2007/relationships/diagramDrawing" Target="../diagrams/drawing23.xml"/><Relationship Id="rId5" Type="http://schemas.openxmlformats.org/officeDocument/2006/relationships/diagramColors" Target="../diagrams/colors22.xml"/><Relationship Id="rId10" Type="http://schemas.openxmlformats.org/officeDocument/2006/relationships/diagramColors" Target="../diagrams/colors23.xml"/><Relationship Id="rId4" Type="http://schemas.openxmlformats.org/officeDocument/2006/relationships/diagramQuickStyle" Target="../diagrams/quickStyle22.xml"/><Relationship Id="rId9" Type="http://schemas.openxmlformats.org/officeDocument/2006/relationships/diagramQuickStyle" Target="../diagrams/quickStyle2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5.xml"/><Relationship Id="rId3" Type="http://schemas.openxmlformats.org/officeDocument/2006/relationships/diagramLayout" Target="../diagrams/layout24.xml"/><Relationship Id="rId7" Type="http://schemas.openxmlformats.org/officeDocument/2006/relationships/diagramData" Target="../diagrams/data25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11" Type="http://schemas.microsoft.com/office/2007/relationships/diagramDrawing" Target="../diagrams/drawing25.xml"/><Relationship Id="rId5" Type="http://schemas.openxmlformats.org/officeDocument/2006/relationships/diagramColors" Target="../diagrams/colors24.xml"/><Relationship Id="rId10" Type="http://schemas.openxmlformats.org/officeDocument/2006/relationships/diagramColors" Target="../diagrams/colors25.xml"/><Relationship Id="rId4" Type="http://schemas.openxmlformats.org/officeDocument/2006/relationships/diagramQuickStyle" Target="../diagrams/quickStyle24.xml"/><Relationship Id="rId9" Type="http://schemas.openxmlformats.org/officeDocument/2006/relationships/diagramQuickStyle" Target="../diagrams/quickStyle2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7.xml"/><Relationship Id="rId3" Type="http://schemas.openxmlformats.org/officeDocument/2006/relationships/diagramLayout" Target="../diagrams/layout26.xml"/><Relationship Id="rId7" Type="http://schemas.openxmlformats.org/officeDocument/2006/relationships/diagramData" Target="../diagrams/data27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6.xml"/><Relationship Id="rId11" Type="http://schemas.microsoft.com/office/2007/relationships/diagramDrawing" Target="../diagrams/drawing27.xml"/><Relationship Id="rId5" Type="http://schemas.openxmlformats.org/officeDocument/2006/relationships/diagramColors" Target="../diagrams/colors26.xml"/><Relationship Id="rId10" Type="http://schemas.openxmlformats.org/officeDocument/2006/relationships/diagramColors" Target="../diagrams/colors27.xml"/><Relationship Id="rId4" Type="http://schemas.openxmlformats.org/officeDocument/2006/relationships/diagramQuickStyle" Target="../diagrams/quickStyle26.xml"/><Relationship Id="rId9" Type="http://schemas.openxmlformats.org/officeDocument/2006/relationships/diagramQuickStyle" Target="../diagrams/quickStyle2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5.xml"/><Relationship Id="rId3" Type="http://schemas.openxmlformats.org/officeDocument/2006/relationships/diagramLayout" Target="../diagrams/layout14.xml"/><Relationship Id="rId7" Type="http://schemas.openxmlformats.org/officeDocument/2006/relationships/diagramData" Target="../diagrams/data15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11" Type="http://schemas.microsoft.com/office/2007/relationships/diagramDrawing" Target="../diagrams/drawing15.xml"/><Relationship Id="rId5" Type="http://schemas.openxmlformats.org/officeDocument/2006/relationships/diagramColors" Target="../diagrams/colors14.xml"/><Relationship Id="rId10" Type="http://schemas.openxmlformats.org/officeDocument/2006/relationships/diagramColors" Target="../diagrams/colors15.xml"/><Relationship Id="rId4" Type="http://schemas.openxmlformats.org/officeDocument/2006/relationships/diagramQuickStyle" Target="../diagrams/quickStyle14.xml"/><Relationship Id="rId9" Type="http://schemas.openxmlformats.org/officeDocument/2006/relationships/diagramQuickStyle" Target="../diagrams/quickStyle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smtClean="0"/>
              <a:t>AKTİF ÖĞRENME YAKLAŞIMLARI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tr-TR" sz="3600" dirty="0" smtClean="0"/>
          </a:p>
          <a:p>
            <a:r>
              <a:rPr lang="tr-TR" sz="3600" dirty="0" smtClean="0"/>
              <a:t>Prof. Dr. Recai Doğan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141591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/>
          </p:nvPr>
        </p:nvGraphicFramePr>
        <p:xfrm>
          <a:off x="1981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/>
          </p:nvPr>
        </p:nvGraphicFramePr>
        <p:xfrm>
          <a:off x="1703512" y="1556792"/>
          <a:ext cx="8856984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39427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/>
          </p:nvPr>
        </p:nvGraphicFramePr>
        <p:xfrm>
          <a:off x="2351584" y="274638"/>
          <a:ext cx="7859216" cy="850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/>
          </p:nvPr>
        </p:nvGraphicFramePr>
        <p:xfrm>
          <a:off x="2063552" y="1196753"/>
          <a:ext cx="8147248" cy="4929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6130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/>
          </p:nvPr>
        </p:nvGraphicFramePr>
        <p:xfrm>
          <a:off x="2495600" y="274638"/>
          <a:ext cx="7715200" cy="850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/>
          </p:nvPr>
        </p:nvGraphicFramePr>
        <p:xfrm>
          <a:off x="1631504" y="1340768"/>
          <a:ext cx="8856984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26202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/>
          </p:nvPr>
        </p:nvGraphicFramePr>
        <p:xfrm>
          <a:off x="1981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72233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/>
          </p:nvPr>
        </p:nvGraphicFramePr>
        <p:xfrm>
          <a:off x="1703512" y="260648"/>
          <a:ext cx="8507288" cy="1156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86060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yagram 8"/>
          <p:cNvGraphicFramePr/>
          <p:nvPr>
            <p:extLst/>
          </p:nvPr>
        </p:nvGraphicFramePr>
        <p:xfrm>
          <a:off x="1847528" y="274638"/>
          <a:ext cx="8363272" cy="9941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İçerik Yer Tutucusu 9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548081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/>
          </p:nvPr>
        </p:nvGraphicFramePr>
        <p:xfrm>
          <a:off x="1981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10502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775520" y="404664"/>
          <a:ext cx="8712968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244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/>
          </p:nvPr>
        </p:nvGraphicFramePr>
        <p:xfrm>
          <a:off x="1981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1600200"/>
          <a:ext cx="8507288" cy="4925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53769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/>
          </p:nvPr>
        </p:nvGraphicFramePr>
        <p:xfrm>
          <a:off x="1981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847528" y="1600200"/>
          <a:ext cx="8363272" cy="4925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60664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/>
          </p:nvPr>
        </p:nvGraphicFramePr>
        <p:xfrm>
          <a:off x="2927648" y="274638"/>
          <a:ext cx="7283152" cy="706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847528" y="1124744"/>
          <a:ext cx="871296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3025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/>
          </p:nvPr>
        </p:nvGraphicFramePr>
        <p:xfrm>
          <a:off x="1981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93907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/>
          </p:nvPr>
        </p:nvGraphicFramePr>
        <p:xfrm>
          <a:off x="2207568" y="274638"/>
          <a:ext cx="8003232" cy="850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31829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/>
          </p:nvPr>
        </p:nvGraphicFramePr>
        <p:xfrm>
          <a:off x="2207568" y="274638"/>
          <a:ext cx="8003232" cy="778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1196753"/>
          <a:ext cx="8435280" cy="4929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22193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709</Words>
  <Application>Microsoft Office PowerPoint</Application>
  <PresentationFormat>Geniş ekran</PresentationFormat>
  <Paragraphs>88</Paragraphs>
  <Slides>15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Comic Sans MS</vt:lpstr>
      <vt:lpstr>Office Teması</vt:lpstr>
      <vt:lpstr>AKTİF ÖĞRENME YAKLAŞIMLARI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AKTİF ÖĞRENME YAKLAŞIMLARI</dc:title>
  <dc:creator>Windows Kullanıcısı</dc:creator>
  <cp:lastModifiedBy>Windows Kullanıcısı</cp:lastModifiedBy>
  <cp:revision>1</cp:revision>
  <dcterms:created xsi:type="dcterms:W3CDTF">2018-02-13T08:27:02Z</dcterms:created>
  <dcterms:modified xsi:type="dcterms:W3CDTF">2018-02-13T08:28:48Z</dcterms:modified>
</cp:coreProperties>
</file>