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notesSlides/notesSlide6.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6"/>
  </p:notes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1410"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9C5215D-9329-4E9C-BDFA-20948FF5CD7B}" type="datetimeFigureOut">
              <a:rPr lang="tr-TR" smtClean="0"/>
              <a:t>12.2.2018</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0CC6337-F957-42BF-B8F5-4B6DD9D581D1}" type="slidenum">
              <a:rPr lang="tr-TR" smtClean="0"/>
              <a:t>‹#›</a:t>
            </a:fld>
            <a:endParaRPr lang="tr-T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3" Type="http://schemas.openxmlformats.org/officeDocument/2006/relationships/hyperlink" Target="http://www.ncbi.nlm.nih.gov/books/bv.fcgi?rid=mboc4.glossary.4754" TargetMode="External"/><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p:cNvSpPr>
            <a:spLocks noGrp="1" noChangeArrowheads="1"/>
          </p:cNvSpPr>
          <p:nvPr>
            <p:ph type="sldNum" sz="quarter" idx="5"/>
          </p:nvPr>
        </p:nvSpPr>
        <p:spPr>
          <a:noFill/>
        </p:spPr>
        <p:txBody>
          <a:bodyPr/>
          <a:lstStyle/>
          <a:p>
            <a:fld id="{DF064B5D-A8A7-4059-AADB-FF3CF243FC18}" type="slidenum">
              <a:rPr lang="it-IT">
                <a:solidFill>
                  <a:prstClr val="black"/>
                </a:solidFill>
                <a:latin typeface="Arial" pitchFamily="34" charset="0"/>
                <a:cs typeface="Arial" pitchFamily="34" charset="0"/>
              </a:rPr>
              <a:pPr/>
              <a:t>1</a:t>
            </a:fld>
            <a:endParaRPr lang="it-IT">
              <a:solidFill>
                <a:prstClr val="black"/>
              </a:solidFill>
              <a:latin typeface="Arial" pitchFamily="34" charset="0"/>
              <a:cs typeface="Arial" pitchFamily="34" charset="0"/>
            </a:endParaRPr>
          </a:p>
        </p:txBody>
      </p:sp>
      <p:sp>
        <p:nvSpPr>
          <p:cNvPr id="32771" name="Rectangle 2"/>
          <p:cNvSpPr>
            <a:spLocks noGrp="1" noRot="1" noChangeAspect="1" noChangeArrowheads="1" noTextEdit="1"/>
          </p:cNvSpPr>
          <p:nvPr>
            <p:ph type="sldImg"/>
          </p:nvPr>
        </p:nvSpPr>
        <p:spPr>
          <a:ln/>
        </p:spPr>
      </p:sp>
      <p:sp>
        <p:nvSpPr>
          <p:cNvPr id="32772" name="Rectangle 3"/>
          <p:cNvSpPr>
            <a:spLocks noGrp="1" noChangeArrowheads="1"/>
          </p:cNvSpPr>
          <p:nvPr>
            <p:ph type="body" idx="1"/>
          </p:nvPr>
        </p:nvSpPr>
        <p:spPr>
          <a:noFill/>
          <a:ln/>
        </p:spPr>
        <p:txBody>
          <a:bodyPr/>
          <a:lstStyle/>
          <a:p>
            <a:pPr eaLnBrk="1" hangingPunct="1"/>
            <a:endParaRPr lang="tr-TR" smtClean="0">
              <a:latin typeface="Arial" pitchFamily="34" charset="0"/>
              <a:cs typeface="Arial"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EF110872-001C-454D-ACA5-74EC06824F77}" type="slidenum">
              <a:rPr lang="en-US">
                <a:solidFill>
                  <a:prstClr val="black"/>
                </a:solidFill>
              </a:rPr>
              <a:pPr/>
              <a:t>6</a:t>
            </a:fld>
            <a:endParaRPr lang="en-US">
              <a:solidFill>
                <a:prstClr val="black"/>
              </a:solidFill>
            </a:endParaRPr>
          </a:p>
        </p:txBody>
      </p:sp>
      <p:sp>
        <p:nvSpPr>
          <p:cNvPr id="12290" name="Rectangle 2"/>
          <p:cNvSpPr>
            <a:spLocks noGrp="1" noRot="1" noChangeAspect="1" noChangeArrowheads="1" noTextEdit="1"/>
          </p:cNvSpPr>
          <p:nvPr>
            <p:ph type="sldImg"/>
          </p:nvPr>
        </p:nvSpPr>
        <p:spPr>
          <a:ln/>
        </p:spPr>
      </p:sp>
      <p:sp>
        <p:nvSpPr>
          <p:cNvPr id="12291" name="Rectangle 3"/>
          <p:cNvSpPr>
            <a:spLocks noGrp="1" noChangeArrowheads="1"/>
          </p:cNvSpPr>
          <p:nvPr>
            <p:ph type="body" idx="1"/>
          </p:nvPr>
        </p:nvSpPr>
        <p:spPr/>
        <p:txBody>
          <a:bodyPr/>
          <a:lstStyle/>
          <a:p>
            <a:r>
              <a:rPr lang="en-US" sz="1000" b="1">
                <a:solidFill>
                  <a:srgbClr val="AA0C4C"/>
                </a:solidFill>
                <a:latin typeface="Times-Bold" charset="0"/>
              </a:rPr>
              <a:t>Figure 20-35. Immunofluorescence micrographs of human sperm and egg pronuclei coming together after </a:t>
            </a:r>
            <a:r>
              <a:rPr lang="en-US" sz="1000" u="sng">
                <a:hlinkClick r:id="rId3"/>
              </a:rPr>
              <a:t>in vitro</a:t>
            </a:r>
            <a:r>
              <a:rPr lang="en-US" sz="1000" b="1">
                <a:solidFill>
                  <a:srgbClr val="AA0C4C"/>
                </a:solidFill>
                <a:latin typeface="Times-Bold" charset="0"/>
              </a:rPr>
              <a:t> </a:t>
            </a:r>
            <a:r>
              <a:rPr lang="en-US" sz="1000" u="sng">
                <a:hlinkClick r:id="rId3"/>
              </a:rPr>
              <a:t>fertilization.</a:t>
            </a:r>
            <a:r>
              <a:rPr lang="en-US" sz="1000" b="1">
                <a:solidFill>
                  <a:srgbClr val="AA0C4C"/>
                </a:solidFill>
                <a:latin typeface="Times-Bold" charset="0"/>
              </a:rPr>
              <a:t> </a:t>
            </a:r>
            <a:r>
              <a:rPr lang="en-US" sz="1000">
                <a:solidFill>
                  <a:srgbClr val="AA0C4C"/>
                </a:solidFill>
                <a:latin typeface="Times-Roman" charset="0"/>
              </a:rPr>
              <a:t>Spindle microtubules are stained in </a:t>
            </a:r>
            <a:r>
              <a:rPr lang="en-US" sz="1000" i="1">
                <a:solidFill>
                  <a:srgbClr val="AA0C4C"/>
                </a:solidFill>
                <a:latin typeface="Times-Italic" charset="0"/>
              </a:rPr>
              <a:t>green</a:t>
            </a:r>
            <a:r>
              <a:rPr lang="en-US" sz="1000">
                <a:solidFill>
                  <a:srgbClr val="AA0C4C"/>
                </a:solidFill>
                <a:latin typeface="Times-Roman" charset="0"/>
              </a:rPr>
              <a:t> with anti-tubulin antibodies, and DNA is labeled in </a:t>
            </a:r>
            <a:r>
              <a:rPr lang="en-US" sz="1000" i="1">
                <a:solidFill>
                  <a:srgbClr val="AA0C4C"/>
                </a:solidFill>
                <a:latin typeface="Times-Italic" charset="0"/>
              </a:rPr>
              <a:t>blue</a:t>
            </a:r>
            <a:r>
              <a:rPr lang="en-US" sz="1000">
                <a:solidFill>
                  <a:srgbClr val="AA0C4C"/>
                </a:solidFill>
                <a:latin typeface="Times-Roman" charset="0"/>
              </a:rPr>
              <a:t> with a DNA stain. (A) A meiotic spindle in a mature, unfertilized oocyte. (B) This fertilized egg is extruding its second polar body and is shown about 5 hours after fusion with a sperm. The sperm head </a:t>
            </a:r>
            <a:r>
              <a:rPr lang="en-US" sz="1000" i="1">
                <a:solidFill>
                  <a:srgbClr val="AA0C4C"/>
                </a:solidFill>
                <a:latin typeface="Times-Italic" charset="0"/>
              </a:rPr>
              <a:t>(left)</a:t>
            </a:r>
            <a:r>
              <a:rPr lang="en-US" sz="1000">
                <a:solidFill>
                  <a:srgbClr val="AA0C4C"/>
                </a:solidFill>
                <a:latin typeface="Times-Roman" charset="0"/>
              </a:rPr>
              <a:t> has nucleated an array of microtubules. (C) The two pronuclei have come together. (D) By 16 hours after fusion with a sperm, the centrosome that entered the egg with the sperm has duplicated, and the daughter centrosomes have organized a bipolar mitotic spindle. The chromosomes of both pronuclei are aligned at the metaphase plate of the spindle. As indicated by the arrows in (C) and (D), the sperm tail is associated with one of the centrosomes. (From C. Simerly et al., </a:t>
            </a:r>
            <a:r>
              <a:rPr lang="en-US" sz="1000" i="1">
                <a:solidFill>
                  <a:srgbClr val="AA0C4C"/>
                </a:solidFill>
                <a:latin typeface="Times-Italic" charset="0"/>
              </a:rPr>
              <a:t>Nat. Med.</a:t>
            </a:r>
            <a:r>
              <a:rPr lang="en-US" sz="1000">
                <a:solidFill>
                  <a:srgbClr val="AA0C4C"/>
                </a:solidFill>
                <a:latin typeface="Times-Roman" charset="0"/>
              </a:rPr>
              <a:t> 1:47–53, 1995. © Macmillan Magazines Ltd.)</a:t>
            </a:r>
            <a:endParaRPr lang="en-US">
              <a:solidFill>
                <a:srgbClr val="AA0C4C"/>
              </a:solidFill>
              <a:latin typeface="Times-Roman"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7"/>
          <p:cNvSpPr>
            <a:spLocks noGrp="1" noChangeArrowheads="1"/>
          </p:cNvSpPr>
          <p:nvPr>
            <p:ph type="sldNum" sz="quarter" idx="5"/>
          </p:nvPr>
        </p:nvSpPr>
        <p:spPr>
          <a:noFill/>
        </p:spPr>
        <p:txBody>
          <a:bodyPr/>
          <a:lstStyle/>
          <a:p>
            <a:fld id="{2C6DF540-A215-4B37-A4E8-23929DF7418F}" type="slidenum">
              <a:rPr lang="it-IT">
                <a:solidFill>
                  <a:prstClr val="black"/>
                </a:solidFill>
                <a:latin typeface="Arial" pitchFamily="34" charset="0"/>
                <a:cs typeface="Arial" pitchFamily="34" charset="0"/>
              </a:rPr>
              <a:pPr/>
              <a:t>9</a:t>
            </a:fld>
            <a:endParaRPr lang="it-IT">
              <a:solidFill>
                <a:prstClr val="black"/>
              </a:solidFill>
              <a:latin typeface="Arial" pitchFamily="34" charset="0"/>
              <a:cs typeface="Arial" pitchFamily="34" charset="0"/>
            </a:endParaRPr>
          </a:p>
        </p:txBody>
      </p:sp>
      <p:sp>
        <p:nvSpPr>
          <p:cNvPr id="38915" name="Rectangle 2"/>
          <p:cNvSpPr>
            <a:spLocks noGrp="1" noRot="1" noChangeAspect="1" noChangeArrowheads="1" noTextEdit="1"/>
          </p:cNvSpPr>
          <p:nvPr>
            <p:ph type="sldImg"/>
          </p:nvPr>
        </p:nvSpPr>
        <p:spPr>
          <a:ln/>
        </p:spPr>
      </p:sp>
      <p:sp>
        <p:nvSpPr>
          <p:cNvPr id="38916" name="Rectangle 3"/>
          <p:cNvSpPr>
            <a:spLocks noGrp="1" noChangeArrowheads="1"/>
          </p:cNvSpPr>
          <p:nvPr>
            <p:ph type="body" idx="1"/>
          </p:nvPr>
        </p:nvSpPr>
        <p:spPr>
          <a:noFill/>
          <a:ln/>
        </p:spPr>
        <p:txBody>
          <a:bodyPr/>
          <a:lstStyle/>
          <a:p>
            <a:pPr eaLnBrk="1" hangingPunct="1"/>
            <a:endParaRPr lang="tr-TR" smtClean="0">
              <a:latin typeface="Arial" pitchFamily="34" charset="0"/>
              <a:cs typeface="Arial"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7"/>
          <p:cNvSpPr>
            <a:spLocks noGrp="1" noChangeArrowheads="1"/>
          </p:cNvSpPr>
          <p:nvPr>
            <p:ph type="sldNum" sz="quarter" idx="5"/>
          </p:nvPr>
        </p:nvSpPr>
        <p:spPr>
          <a:noFill/>
        </p:spPr>
        <p:txBody>
          <a:bodyPr/>
          <a:lstStyle/>
          <a:p>
            <a:fld id="{B012656E-4AD6-4923-A111-3CA913D17194}" type="slidenum">
              <a:rPr lang="it-IT">
                <a:solidFill>
                  <a:prstClr val="black"/>
                </a:solidFill>
                <a:latin typeface="Arial" pitchFamily="34" charset="0"/>
                <a:cs typeface="Arial" pitchFamily="34" charset="0"/>
              </a:rPr>
              <a:pPr/>
              <a:t>11</a:t>
            </a:fld>
            <a:endParaRPr lang="it-IT">
              <a:solidFill>
                <a:prstClr val="black"/>
              </a:solidFill>
              <a:latin typeface="Arial" pitchFamily="34" charset="0"/>
              <a:cs typeface="Arial" pitchFamily="34" charset="0"/>
            </a:endParaRPr>
          </a:p>
        </p:txBody>
      </p:sp>
      <p:sp>
        <p:nvSpPr>
          <p:cNvPr id="39939" name="Rectangle 2"/>
          <p:cNvSpPr>
            <a:spLocks noGrp="1" noRot="1" noChangeAspect="1" noChangeArrowheads="1" noTextEdit="1"/>
          </p:cNvSpPr>
          <p:nvPr>
            <p:ph type="sldImg"/>
          </p:nvPr>
        </p:nvSpPr>
        <p:spPr>
          <a:ln/>
        </p:spPr>
      </p:sp>
      <p:sp>
        <p:nvSpPr>
          <p:cNvPr id="39940" name="Rectangle 3"/>
          <p:cNvSpPr>
            <a:spLocks noGrp="1" noChangeArrowheads="1"/>
          </p:cNvSpPr>
          <p:nvPr>
            <p:ph type="body" idx="1"/>
          </p:nvPr>
        </p:nvSpPr>
        <p:spPr>
          <a:noFill/>
          <a:ln/>
        </p:spPr>
        <p:txBody>
          <a:bodyPr/>
          <a:lstStyle/>
          <a:p>
            <a:pPr eaLnBrk="1" hangingPunct="1"/>
            <a:endParaRPr lang="tr-TR" smtClean="0">
              <a:latin typeface="Arial" pitchFamily="34" charset="0"/>
              <a:cs typeface="Arial" pitchFamily="34"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p:cNvSpPr>
            <a:spLocks noGrp="1" noChangeArrowheads="1"/>
          </p:cNvSpPr>
          <p:nvPr>
            <p:ph type="sldNum" sz="quarter" idx="5"/>
          </p:nvPr>
        </p:nvSpPr>
        <p:spPr>
          <a:noFill/>
        </p:spPr>
        <p:txBody>
          <a:bodyPr/>
          <a:lstStyle/>
          <a:p>
            <a:fld id="{3EA73F90-F8B7-4391-BBD4-A72B958DA7B7}" type="slidenum">
              <a:rPr lang="it-IT">
                <a:solidFill>
                  <a:prstClr val="black"/>
                </a:solidFill>
                <a:latin typeface="Arial" pitchFamily="34" charset="0"/>
                <a:cs typeface="Arial" pitchFamily="34" charset="0"/>
              </a:rPr>
              <a:pPr/>
              <a:t>13</a:t>
            </a:fld>
            <a:endParaRPr lang="it-IT">
              <a:solidFill>
                <a:prstClr val="black"/>
              </a:solidFill>
              <a:latin typeface="Arial" pitchFamily="34" charset="0"/>
              <a:cs typeface="Arial" pitchFamily="34" charset="0"/>
            </a:endParaRPr>
          </a:p>
        </p:txBody>
      </p:sp>
      <p:sp>
        <p:nvSpPr>
          <p:cNvPr id="40963" name="Rectangle 2"/>
          <p:cNvSpPr>
            <a:spLocks noGrp="1" noRot="1" noChangeAspect="1" noChangeArrowheads="1" noTextEdit="1"/>
          </p:cNvSpPr>
          <p:nvPr>
            <p:ph type="sldImg"/>
          </p:nvPr>
        </p:nvSpPr>
        <p:spPr>
          <a:ln/>
        </p:spPr>
      </p:sp>
      <p:sp>
        <p:nvSpPr>
          <p:cNvPr id="40964" name="Rectangle 3"/>
          <p:cNvSpPr>
            <a:spLocks noGrp="1" noChangeArrowheads="1"/>
          </p:cNvSpPr>
          <p:nvPr>
            <p:ph type="body" idx="1"/>
          </p:nvPr>
        </p:nvSpPr>
        <p:spPr>
          <a:noFill/>
          <a:ln/>
        </p:spPr>
        <p:txBody>
          <a:bodyPr/>
          <a:lstStyle/>
          <a:p>
            <a:pPr eaLnBrk="1" hangingPunct="1"/>
            <a:endParaRPr lang="tr-TR" smtClean="0">
              <a:latin typeface="Arial" pitchFamily="34" charset="0"/>
              <a:cs typeface="Arial" pitchFamily="34"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ltLang="en-US" sz="1100" b="1" dirty="0" smtClean="0">
              <a:latin typeface="Interstate-Light" charset="0"/>
              <a:cs typeface="Calibri" pitchFamily="34" charset="0"/>
            </a:endParaRPr>
          </a:p>
          <a:p>
            <a:pPr defTabSz="884548">
              <a:defRPr/>
            </a:pPr>
            <a:endParaRPr lang="en-US" altLang="en-US" sz="1100" b="1" dirty="0" smtClean="0">
              <a:solidFill>
                <a:schemeClr val="accent1"/>
              </a:solidFill>
              <a:latin typeface="Interstate-Light" charset="0"/>
            </a:endParaRPr>
          </a:p>
          <a:p>
            <a:endParaRPr lang="en-US" altLang="en-US" sz="1100" dirty="0" smtClean="0">
              <a:latin typeface="Interstate-Light" charset="0"/>
              <a:cs typeface="Calibri" pitchFamily="34" charset="0"/>
            </a:endParaRPr>
          </a:p>
          <a:p>
            <a:endParaRPr lang="en-US" dirty="0" smtClean="0"/>
          </a:p>
          <a:p>
            <a:endParaRPr lang="en-US" dirty="0" smtClean="0"/>
          </a:p>
          <a:p>
            <a:endParaRPr lang="en-US" dirty="0" smtClean="0"/>
          </a:p>
          <a:p>
            <a:endParaRPr lang="en-US" dirty="0"/>
          </a:p>
        </p:txBody>
      </p:sp>
      <p:sp>
        <p:nvSpPr>
          <p:cNvPr id="4" name="Slide Number Placeholder 3"/>
          <p:cNvSpPr>
            <a:spLocks noGrp="1"/>
          </p:cNvSpPr>
          <p:nvPr>
            <p:ph type="sldNum" sz="quarter" idx="10"/>
          </p:nvPr>
        </p:nvSpPr>
        <p:spPr/>
        <p:txBody>
          <a:bodyPr/>
          <a:lstStyle/>
          <a:p>
            <a:pPr>
              <a:buClr>
                <a:srgbClr val="1F497D"/>
              </a:buClr>
            </a:pPr>
            <a:fld id="{D51FD0A5-E9FF-449F-9E6C-EA6FECB95E81}" type="slidenum">
              <a:rPr lang="en-GB" smtClean="0">
                <a:solidFill>
                  <a:prstClr val="black"/>
                </a:solidFill>
              </a:rPr>
              <a:pPr>
                <a:buClr>
                  <a:srgbClr val="1F497D"/>
                </a:buClr>
              </a:pPr>
              <a:t>14</a:t>
            </a:fld>
            <a:endParaRPr lang="en-GB" dirty="0">
              <a:solidFill>
                <a:prstClr val="black"/>
              </a:solidFill>
            </a:endParaRPr>
          </a:p>
        </p:txBody>
      </p:sp>
    </p:spTree>
    <p:extLst>
      <p:ext uri="{BB962C8B-B14F-4D97-AF65-F5344CB8AC3E}">
        <p14:creationId xmlns:p14="http://schemas.microsoft.com/office/powerpoint/2010/main" xmlns="" val="13745970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titolo">
    <p:spTree>
      <p:nvGrpSpPr>
        <p:cNvPr id="1" name=""/>
        <p:cNvGrpSpPr/>
        <p:nvPr/>
      </p:nvGrpSpPr>
      <p:grpSpPr>
        <a:xfrm>
          <a:off x="0" y="0"/>
          <a:ext cx="0" cy="0"/>
          <a:chOff x="0" y="0"/>
          <a:chExt cx="0" cy="0"/>
        </a:xfrm>
      </p:grpSpPr>
      <p:grpSp>
        <p:nvGrpSpPr>
          <p:cNvPr id="2" name="Group 2"/>
          <p:cNvGrpSpPr>
            <a:grpSpLocks/>
          </p:cNvGrpSpPr>
          <p:nvPr/>
        </p:nvGrpSpPr>
        <p:grpSpPr bwMode="auto">
          <a:xfrm>
            <a:off x="0" y="0"/>
            <a:ext cx="9140825" cy="6850063"/>
            <a:chOff x="0" y="0"/>
            <a:chExt cx="5758" cy="4315"/>
          </a:xfrm>
        </p:grpSpPr>
        <p:grpSp>
          <p:nvGrpSpPr>
            <p:cNvPr id="3" name="Group 3"/>
            <p:cNvGrpSpPr>
              <a:grpSpLocks/>
            </p:cNvGrpSpPr>
            <p:nvPr userDrawn="1"/>
          </p:nvGrpSpPr>
          <p:grpSpPr bwMode="auto">
            <a:xfrm>
              <a:off x="1728" y="2230"/>
              <a:ext cx="4027" cy="2085"/>
              <a:chOff x="1728" y="2230"/>
              <a:chExt cx="4027" cy="2085"/>
            </a:xfrm>
          </p:grpSpPr>
          <p:sp>
            <p:nvSpPr>
              <p:cNvPr id="8" name="Freeform 4"/>
              <p:cNvSpPr>
                <a:spLocks/>
              </p:cNvSpPr>
              <p:nvPr/>
            </p:nvSpPr>
            <p:spPr bwMode="hidden">
              <a:xfrm>
                <a:off x="1728" y="2644"/>
                <a:ext cx="2882" cy="1671"/>
              </a:xfrm>
              <a:custGeom>
                <a:avLst/>
                <a:gdLst/>
                <a:ahLst/>
                <a:cxnLst>
                  <a:cxn ang="0">
                    <a:pos x="2740" y="528"/>
                  </a:cxn>
                  <a:cxn ang="0">
                    <a:pos x="2632" y="484"/>
                  </a:cxn>
                  <a:cxn ang="0">
                    <a:pos x="2480" y="424"/>
                  </a:cxn>
                  <a:cxn ang="0">
                    <a:pos x="2203" y="343"/>
                  </a:cxn>
                  <a:cxn ang="0">
                    <a:pos x="1970" y="277"/>
                  </a:cxn>
                  <a:cxn ang="0">
                    <a:pos x="1807" y="212"/>
                  </a:cxn>
                  <a:cxn ang="0">
                    <a:pos x="1693" y="152"/>
                  </a:cxn>
                  <a:cxn ang="0">
                    <a:pos x="1628" y="103"/>
                  </a:cxn>
                  <a:cxn ang="0">
                    <a:pos x="1590" y="60"/>
                  </a:cxn>
                  <a:cxn ang="0">
                    <a:pos x="1579" y="27"/>
                  </a:cxn>
                  <a:cxn ang="0">
                    <a:pos x="1585" y="0"/>
                  </a:cxn>
                  <a:cxn ang="0">
                    <a:pos x="1557" y="49"/>
                  </a:cxn>
                  <a:cxn ang="0">
                    <a:pos x="1568" y="98"/>
                  </a:cxn>
                  <a:cxn ang="0">
                    <a:pos x="1617" y="141"/>
                  </a:cxn>
                  <a:cxn ang="0">
                    <a:pos x="1688" y="185"/>
                  </a:cxn>
                  <a:cxn ang="0">
                    <a:pos x="1791" y="228"/>
                  </a:cxn>
                  <a:cxn ang="0">
                    <a:pos x="2040" y="310"/>
                  </a:cxn>
                  <a:cxn ang="0">
                    <a:pos x="2285" y="381"/>
                  </a:cxn>
                  <a:cxn ang="0">
                    <a:pos x="2464" y="435"/>
                  </a:cxn>
                  <a:cxn ang="0">
                    <a:pos x="2605" y="484"/>
                  </a:cxn>
                  <a:cxn ang="0">
                    <a:pos x="2708" y="528"/>
                  </a:cxn>
                  <a:cxn ang="0">
                    <a:pos x="2768" y="560"/>
                  </a:cxn>
                  <a:cxn ang="0">
                    <a:pos x="2795" y="593"/>
                  </a:cxn>
                  <a:cxn ang="0">
                    <a:pos x="2795" y="642"/>
                  </a:cxn>
                  <a:cxn ang="0">
                    <a:pos x="2762" y="691"/>
                  </a:cxn>
                  <a:cxn ang="0">
                    <a:pos x="2692" y="735"/>
                  </a:cxn>
                  <a:cxn ang="0">
                    <a:pos x="2589" y="778"/>
                  </a:cxn>
                  <a:cxn ang="0">
                    <a:pos x="2458" y="822"/>
                  </a:cxn>
                  <a:cxn ang="0">
                    <a:pos x="2301" y="865"/>
                  </a:cxn>
                  <a:cxn ang="0">
                    <a:pos x="2030" y="930"/>
                  </a:cxn>
                  <a:cxn ang="0">
                    <a:pos x="1606" y="1034"/>
                  </a:cxn>
                  <a:cxn ang="0">
                    <a:pos x="1145" y="1164"/>
                  </a:cxn>
                  <a:cxn ang="0">
                    <a:pos x="673" y="1328"/>
                  </a:cxn>
                  <a:cxn ang="0">
                    <a:pos x="217" y="1545"/>
                  </a:cxn>
                  <a:cxn ang="0">
                    <a:pos x="353" y="1671"/>
                  </a:cxn>
                  <a:cxn ang="0">
                    <a:pos x="754" y="1469"/>
                  </a:cxn>
                  <a:cxn ang="0">
                    <a:pos x="1145" y="1311"/>
                  </a:cxn>
                  <a:cxn ang="0">
                    <a:pos x="1519" y="1186"/>
                  </a:cxn>
                  <a:cxn ang="0">
                    <a:pos x="1861" y="1083"/>
                  </a:cxn>
                  <a:cxn ang="0">
                    <a:pos x="2165" y="1007"/>
                  </a:cxn>
                  <a:cxn ang="0">
                    <a:pos x="2426" y="947"/>
                  </a:cxn>
                  <a:cxn ang="0">
                    <a:pos x="2626" y="892"/>
                  </a:cxn>
                  <a:cxn ang="0">
                    <a:pos x="2762" y="838"/>
                  </a:cxn>
                  <a:cxn ang="0">
                    <a:pos x="2827" y="794"/>
                  </a:cxn>
                  <a:cxn ang="0">
                    <a:pos x="2865" y="745"/>
                  </a:cxn>
                  <a:cxn ang="0">
                    <a:pos x="2882" y="702"/>
                  </a:cxn>
                  <a:cxn ang="0">
                    <a:pos x="2854" y="620"/>
                  </a:cxn>
                  <a:cxn ang="0">
                    <a:pos x="2800" y="560"/>
                  </a:cxn>
                  <a:cxn ang="0">
                    <a:pos x="2773" y="544"/>
                  </a:cxn>
                </a:cxnLst>
                <a:rect l="0" t="0" r="r" b="b"/>
                <a:pathLst>
                  <a:path w="2882" h="1671">
                    <a:moveTo>
                      <a:pt x="2773" y="544"/>
                    </a:moveTo>
                    <a:lnTo>
                      <a:pt x="2740" y="528"/>
                    </a:lnTo>
                    <a:lnTo>
                      <a:pt x="2692" y="506"/>
                    </a:lnTo>
                    <a:lnTo>
                      <a:pt x="2632" y="484"/>
                    </a:lnTo>
                    <a:lnTo>
                      <a:pt x="2561" y="457"/>
                    </a:lnTo>
                    <a:lnTo>
                      <a:pt x="2480" y="424"/>
                    </a:lnTo>
                    <a:lnTo>
                      <a:pt x="2388" y="397"/>
                    </a:lnTo>
                    <a:lnTo>
                      <a:pt x="2203" y="343"/>
                    </a:lnTo>
                    <a:lnTo>
                      <a:pt x="2078" y="310"/>
                    </a:lnTo>
                    <a:lnTo>
                      <a:pt x="1970" y="277"/>
                    </a:lnTo>
                    <a:lnTo>
                      <a:pt x="1878" y="245"/>
                    </a:lnTo>
                    <a:lnTo>
                      <a:pt x="1807" y="212"/>
                    </a:lnTo>
                    <a:lnTo>
                      <a:pt x="1742" y="179"/>
                    </a:lnTo>
                    <a:lnTo>
                      <a:pt x="1693" y="152"/>
                    </a:lnTo>
                    <a:lnTo>
                      <a:pt x="1655" y="125"/>
                    </a:lnTo>
                    <a:lnTo>
                      <a:pt x="1628" y="103"/>
                    </a:lnTo>
                    <a:lnTo>
                      <a:pt x="1606" y="81"/>
                    </a:lnTo>
                    <a:lnTo>
                      <a:pt x="1590" y="60"/>
                    </a:lnTo>
                    <a:lnTo>
                      <a:pt x="1585" y="43"/>
                    </a:lnTo>
                    <a:lnTo>
                      <a:pt x="1579" y="27"/>
                    </a:lnTo>
                    <a:lnTo>
                      <a:pt x="1585" y="5"/>
                    </a:lnTo>
                    <a:lnTo>
                      <a:pt x="1585" y="0"/>
                    </a:lnTo>
                    <a:lnTo>
                      <a:pt x="1568" y="27"/>
                    </a:lnTo>
                    <a:lnTo>
                      <a:pt x="1557" y="49"/>
                    </a:lnTo>
                    <a:lnTo>
                      <a:pt x="1557" y="76"/>
                    </a:lnTo>
                    <a:lnTo>
                      <a:pt x="1568" y="98"/>
                    </a:lnTo>
                    <a:lnTo>
                      <a:pt x="1590" y="120"/>
                    </a:lnTo>
                    <a:lnTo>
                      <a:pt x="1617" y="141"/>
                    </a:lnTo>
                    <a:lnTo>
                      <a:pt x="1650" y="163"/>
                    </a:lnTo>
                    <a:lnTo>
                      <a:pt x="1688" y="185"/>
                    </a:lnTo>
                    <a:lnTo>
                      <a:pt x="1737" y="207"/>
                    </a:lnTo>
                    <a:lnTo>
                      <a:pt x="1791" y="228"/>
                    </a:lnTo>
                    <a:lnTo>
                      <a:pt x="1905" y="267"/>
                    </a:lnTo>
                    <a:lnTo>
                      <a:pt x="2040" y="310"/>
                    </a:lnTo>
                    <a:lnTo>
                      <a:pt x="2182" y="348"/>
                    </a:lnTo>
                    <a:lnTo>
                      <a:pt x="2285" y="381"/>
                    </a:lnTo>
                    <a:lnTo>
                      <a:pt x="2382" y="408"/>
                    </a:lnTo>
                    <a:lnTo>
                      <a:pt x="2464" y="435"/>
                    </a:lnTo>
                    <a:lnTo>
                      <a:pt x="2540" y="462"/>
                    </a:lnTo>
                    <a:lnTo>
                      <a:pt x="2605" y="484"/>
                    </a:lnTo>
                    <a:lnTo>
                      <a:pt x="2659" y="506"/>
                    </a:lnTo>
                    <a:lnTo>
                      <a:pt x="2708" y="528"/>
                    </a:lnTo>
                    <a:lnTo>
                      <a:pt x="2740" y="544"/>
                    </a:lnTo>
                    <a:lnTo>
                      <a:pt x="2768" y="560"/>
                    </a:lnTo>
                    <a:lnTo>
                      <a:pt x="2784" y="577"/>
                    </a:lnTo>
                    <a:lnTo>
                      <a:pt x="2795" y="593"/>
                    </a:lnTo>
                    <a:lnTo>
                      <a:pt x="2800" y="615"/>
                    </a:lnTo>
                    <a:lnTo>
                      <a:pt x="2795" y="642"/>
                    </a:lnTo>
                    <a:lnTo>
                      <a:pt x="2784" y="664"/>
                    </a:lnTo>
                    <a:lnTo>
                      <a:pt x="2762" y="691"/>
                    </a:lnTo>
                    <a:lnTo>
                      <a:pt x="2730" y="713"/>
                    </a:lnTo>
                    <a:lnTo>
                      <a:pt x="2692" y="735"/>
                    </a:lnTo>
                    <a:lnTo>
                      <a:pt x="2643" y="756"/>
                    </a:lnTo>
                    <a:lnTo>
                      <a:pt x="2589" y="778"/>
                    </a:lnTo>
                    <a:lnTo>
                      <a:pt x="2529" y="800"/>
                    </a:lnTo>
                    <a:lnTo>
                      <a:pt x="2458" y="822"/>
                    </a:lnTo>
                    <a:lnTo>
                      <a:pt x="2382" y="843"/>
                    </a:lnTo>
                    <a:lnTo>
                      <a:pt x="2301" y="865"/>
                    </a:lnTo>
                    <a:lnTo>
                      <a:pt x="2214" y="887"/>
                    </a:lnTo>
                    <a:lnTo>
                      <a:pt x="2030" y="930"/>
                    </a:lnTo>
                    <a:lnTo>
                      <a:pt x="1823" y="979"/>
                    </a:lnTo>
                    <a:lnTo>
                      <a:pt x="1606" y="1034"/>
                    </a:lnTo>
                    <a:lnTo>
                      <a:pt x="1378" y="1094"/>
                    </a:lnTo>
                    <a:lnTo>
                      <a:pt x="1145" y="1164"/>
                    </a:lnTo>
                    <a:lnTo>
                      <a:pt x="912" y="1241"/>
                    </a:lnTo>
                    <a:lnTo>
                      <a:pt x="673" y="1328"/>
                    </a:lnTo>
                    <a:lnTo>
                      <a:pt x="440" y="1431"/>
                    </a:lnTo>
                    <a:lnTo>
                      <a:pt x="217" y="1545"/>
                    </a:lnTo>
                    <a:lnTo>
                      <a:pt x="0" y="1671"/>
                    </a:lnTo>
                    <a:lnTo>
                      <a:pt x="353" y="1671"/>
                    </a:lnTo>
                    <a:lnTo>
                      <a:pt x="554" y="1567"/>
                    </a:lnTo>
                    <a:lnTo>
                      <a:pt x="754" y="1469"/>
                    </a:lnTo>
                    <a:lnTo>
                      <a:pt x="955" y="1388"/>
                    </a:lnTo>
                    <a:lnTo>
                      <a:pt x="1145" y="1311"/>
                    </a:lnTo>
                    <a:lnTo>
                      <a:pt x="1335" y="1241"/>
                    </a:lnTo>
                    <a:lnTo>
                      <a:pt x="1519" y="1186"/>
                    </a:lnTo>
                    <a:lnTo>
                      <a:pt x="1693" y="1132"/>
                    </a:lnTo>
                    <a:lnTo>
                      <a:pt x="1861" y="1083"/>
                    </a:lnTo>
                    <a:lnTo>
                      <a:pt x="2019" y="1045"/>
                    </a:lnTo>
                    <a:lnTo>
                      <a:pt x="2165" y="1007"/>
                    </a:lnTo>
                    <a:lnTo>
                      <a:pt x="2301" y="974"/>
                    </a:lnTo>
                    <a:lnTo>
                      <a:pt x="2426" y="947"/>
                    </a:lnTo>
                    <a:lnTo>
                      <a:pt x="2534" y="914"/>
                    </a:lnTo>
                    <a:lnTo>
                      <a:pt x="2626" y="892"/>
                    </a:lnTo>
                    <a:lnTo>
                      <a:pt x="2702" y="865"/>
                    </a:lnTo>
                    <a:lnTo>
                      <a:pt x="2762" y="838"/>
                    </a:lnTo>
                    <a:lnTo>
                      <a:pt x="2800" y="816"/>
                    </a:lnTo>
                    <a:lnTo>
                      <a:pt x="2827" y="794"/>
                    </a:lnTo>
                    <a:lnTo>
                      <a:pt x="2849" y="767"/>
                    </a:lnTo>
                    <a:lnTo>
                      <a:pt x="2865" y="745"/>
                    </a:lnTo>
                    <a:lnTo>
                      <a:pt x="2876" y="724"/>
                    </a:lnTo>
                    <a:lnTo>
                      <a:pt x="2882" y="702"/>
                    </a:lnTo>
                    <a:lnTo>
                      <a:pt x="2876" y="658"/>
                    </a:lnTo>
                    <a:lnTo>
                      <a:pt x="2854" y="620"/>
                    </a:lnTo>
                    <a:lnTo>
                      <a:pt x="2833" y="588"/>
                    </a:lnTo>
                    <a:lnTo>
                      <a:pt x="2800" y="560"/>
                    </a:lnTo>
                    <a:lnTo>
                      <a:pt x="2773" y="544"/>
                    </a:lnTo>
                    <a:lnTo>
                      <a:pt x="2773" y="544"/>
                    </a:lnTo>
                    <a:close/>
                  </a:path>
                </a:pathLst>
              </a:custGeom>
              <a:gradFill rotWithShape="0">
                <a:gsLst>
                  <a:gs pos="0">
                    <a:schemeClr val="bg1"/>
                  </a:gs>
                  <a:gs pos="100000">
                    <a:schemeClr val="bg1">
                      <a:gamma/>
                      <a:shade val="90980"/>
                      <a:invGamma/>
                    </a:schemeClr>
                  </a:gs>
                </a:gsLst>
                <a:lin ang="0" scaled="1"/>
              </a:gradFill>
              <a:ln w="9525">
                <a:noFill/>
                <a:round/>
                <a:headEnd/>
                <a:tailEnd/>
              </a:ln>
            </p:spPr>
            <p:txBody>
              <a:bodyPr/>
              <a:lstStyle/>
              <a:p>
                <a:pPr fontAlgn="base">
                  <a:spcBef>
                    <a:spcPct val="0"/>
                  </a:spcBef>
                  <a:spcAft>
                    <a:spcPct val="0"/>
                  </a:spcAft>
                  <a:defRPr/>
                </a:pPr>
                <a:endParaRPr lang="it-IT" sz="2400">
                  <a:solidFill>
                    <a:srgbClr val="FFFFFF"/>
                  </a:solidFill>
                  <a:cs typeface="Times New Roman" pitchFamily="18" charset="0"/>
                </a:endParaRPr>
              </a:p>
            </p:txBody>
          </p:sp>
          <p:sp>
            <p:nvSpPr>
              <p:cNvPr id="9" name="Freeform 5"/>
              <p:cNvSpPr>
                <a:spLocks/>
              </p:cNvSpPr>
              <p:nvPr/>
            </p:nvSpPr>
            <p:spPr bwMode="hidden">
              <a:xfrm>
                <a:off x="4170" y="2671"/>
                <a:ext cx="1259" cy="811"/>
              </a:xfrm>
              <a:custGeom>
                <a:avLst/>
                <a:gdLst/>
                <a:ahLst/>
                <a:cxnLst>
                  <a:cxn ang="0">
                    <a:pos x="1259" y="615"/>
                  </a:cxn>
                  <a:cxn ang="0">
                    <a:pos x="1248" y="588"/>
                  </a:cxn>
                  <a:cxn ang="0">
                    <a:pos x="1237" y="566"/>
                  </a:cxn>
                  <a:cxn ang="0">
                    <a:pos x="1216" y="539"/>
                  </a:cxn>
                  <a:cxn ang="0">
                    <a:pos x="1188" y="517"/>
                  </a:cxn>
                  <a:cxn ang="0">
                    <a:pos x="1123" y="479"/>
                  </a:cxn>
                  <a:cxn ang="0">
                    <a:pos x="1042" y="441"/>
                  </a:cxn>
                  <a:cxn ang="0">
                    <a:pos x="944" y="408"/>
                  </a:cxn>
                  <a:cxn ang="0">
                    <a:pos x="841" y="381"/>
                  </a:cxn>
                  <a:cxn ang="0">
                    <a:pos x="727" y="348"/>
                  </a:cxn>
                  <a:cxn ang="0">
                    <a:pos x="613" y="321"/>
                  </a:cxn>
                  <a:cxn ang="0">
                    <a:pos x="499" y="294"/>
                  </a:cxn>
                  <a:cxn ang="0">
                    <a:pos x="391" y="261"/>
                  </a:cxn>
                  <a:cxn ang="0">
                    <a:pos x="288" y="229"/>
                  </a:cxn>
                  <a:cxn ang="0">
                    <a:pos x="195" y="196"/>
                  </a:cxn>
                  <a:cxn ang="0">
                    <a:pos x="119" y="152"/>
                  </a:cxn>
                  <a:cxn ang="0">
                    <a:pos x="54" y="109"/>
                  </a:cxn>
                  <a:cxn ang="0">
                    <a:pos x="33" y="87"/>
                  </a:cxn>
                  <a:cxn ang="0">
                    <a:pos x="16" y="60"/>
                  </a:cxn>
                  <a:cxn ang="0">
                    <a:pos x="5" y="33"/>
                  </a:cxn>
                  <a:cxn ang="0">
                    <a:pos x="0" y="0"/>
                  </a:cxn>
                  <a:cxn ang="0">
                    <a:pos x="0" y="6"/>
                  </a:cxn>
                  <a:cxn ang="0">
                    <a:pos x="0" y="11"/>
                  </a:cxn>
                  <a:cxn ang="0">
                    <a:pos x="0" y="38"/>
                  </a:cxn>
                  <a:cxn ang="0">
                    <a:pos x="5" y="60"/>
                  </a:cxn>
                  <a:cxn ang="0">
                    <a:pos x="16" y="87"/>
                  </a:cxn>
                  <a:cxn ang="0">
                    <a:pos x="33" y="114"/>
                  </a:cxn>
                  <a:cxn ang="0">
                    <a:pos x="54" y="142"/>
                  </a:cxn>
                  <a:cxn ang="0">
                    <a:pos x="87" y="174"/>
                  </a:cxn>
                  <a:cxn ang="0">
                    <a:pos x="125" y="207"/>
                  </a:cxn>
                  <a:cxn ang="0">
                    <a:pos x="179" y="240"/>
                  </a:cxn>
                  <a:cxn ang="0">
                    <a:pos x="244" y="278"/>
                  </a:cxn>
                  <a:cxn ang="0">
                    <a:pos x="326" y="310"/>
                  </a:cxn>
                  <a:cxn ang="0">
                    <a:pos x="418" y="348"/>
                  </a:cxn>
                  <a:cxn ang="0">
                    <a:pos x="526" y="381"/>
                  </a:cxn>
                  <a:cxn ang="0">
                    <a:pos x="657" y="414"/>
                  </a:cxn>
                  <a:cxn ang="0">
                    <a:pos x="749" y="435"/>
                  </a:cxn>
                  <a:cxn ang="0">
                    <a:pos x="830" y="463"/>
                  </a:cxn>
                  <a:cxn ang="0">
                    <a:pos x="901" y="490"/>
                  </a:cxn>
                  <a:cxn ang="0">
                    <a:pos x="966" y="512"/>
                  </a:cxn>
                  <a:cxn ang="0">
                    <a:pos x="1015" y="539"/>
                  </a:cxn>
                  <a:cxn ang="0">
                    <a:pos x="1053" y="566"/>
                  </a:cxn>
                  <a:cxn ang="0">
                    <a:pos x="1080" y="593"/>
                  </a:cxn>
                  <a:cxn ang="0">
                    <a:pos x="1102" y="620"/>
                  </a:cxn>
                  <a:cxn ang="0">
                    <a:pos x="1112" y="648"/>
                  </a:cxn>
                  <a:cxn ang="0">
                    <a:pos x="1118" y="675"/>
                  </a:cxn>
                  <a:cxn ang="0">
                    <a:pos x="1112" y="697"/>
                  </a:cxn>
                  <a:cxn ang="0">
                    <a:pos x="1096" y="724"/>
                  </a:cxn>
                  <a:cxn ang="0">
                    <a:pos x="1080" y="746"/>
                  </a:cxn>
                  <a:cxn ang="0">
                    <a:pos x="1053" y="767"/>
                  </a:cxn>
                  <a:cxn ang="0">
                    <a:pos x="1015" y="789"/>
                  </a:cxn>
                  <a:cxn ang="0">
                    <a:pos x="977" y="811"/>
                  </a:cxn>
                  <a:cxn ang="0">
                    <a:pos x="1047" y="789"/>
                  </a:cxn>
                  <a:cxn ang="0">
                    <a:pos x="1107" y="767"/>
                  </a:cxn>
                  <a:cxn ang="0">
                    <a:pos x="1156" y="746"/>
                  </a:cxn>
                  <a:cxn ang="0">
                    <a:pos x="1199" y="724"/>
                  </a:cxn>
                  <a:cxn ang="0">
                    <a:pos x="1226" y="702"/>
                  </a:cxn>
                  <a:cxn ang="0">
                    <a:pos x="1248" y="675"/>
                  </a:cxn>
                  <a:cxn ang="0">
                    <a:pos x="1259" y="648"/>
                  </a:cxn>
                  <a:cxn ang="0">
                    <a:pos x="1259" y="615"/>
                  </a:cxn>
                  <a:cxn ang="0">
                    <a:pos x="1259" y="615"/>
                  </a:cxn>
                </a:cxnLst>
                <a:rect l="0" t="0" r="r" b="b"/>
                <a:pathLst>
                  <a:path w="1259" h="811">
                    <a:moveTo>
                      <a:pt x="1259" y="615"/>
                    </a:moveTo>
                    <a:lnTo>
                      <a:pt x="1248" y="588"/>
                    </a:lnTo>
                    <a:lnTo>
                      <a:pt x="1237" y="566"/>
                    </a:lnTo>
                    <a:lnTo>
                      <a:pt x="1216" y="539"/>
                    </a:lnTo>
                    <a:lnTo>
                      <a:pt x="1188" y="517"/>
                    </a:lnTo>
                    <a:lnTo>
                      <a:pt x="1123" y="479"/>
                    </a:lnTo>
                    <a:lnTo>
                      <a:pt x="1042" y="441"/>
                    </a:lnTo>
                    <a:lnTo>
                      <a:pt x="944" y="408"/>
                    </a:lnTo>
                    <a:lnTo>
                      <a:pt x="841" y="381"/>
                    </a:lnTo>
                    <a:lnTo>
                      <a:pt x="727" y="348"/>
                    </a:lnTo>
                    <a:lnTo>
                      <a:pt x="613" y="321"/>
                    </a:lnTo>
                    <a:lnTo>
                      <a:pt x="499" y="294"/>
                    </a:lnTo>
                    <a:lnTo>
                      <a:pt x="391" y="261"/>
                    </a:lnTo>
                    <a:lnTo>
                      <a:pt x="288" y="229"/>
                    </a:lnTo>
                    <a:lnTo>
                      <a:pt x="195" y="196"/>
                    </a:lnTo>
                    <a:lnTo>
                      <a:pt x="119" y="152"/>
                    </a:lnTo>
                    <a:lnTo>
                      <a:pt x="54" y="109"/>
                    </a:lnTo>
                    <a:lnTo>
                      <a:pt x="33" y="87"/>
                    </a:lnTo>
                    <a:lnTo>
                      <a:pt x="16" y="60"/>
                    </a:lnTo>
                    <a:lnTo>
                      <a:pt x="5" y="33"/>
                    </a:lnTo>
                    <a:lnTo>
                      <a:pt x="0" y="0"/>
                    </a:lnTo>
                    <a:lnTo>
                      <a:pt x="0" y="6"/>
                    </a:lnTo>
                    <a:lnTo>
                      <a:pt x="0" y="11"/>
                    </a:lnTo>
                    <a:lnTo>
                      <a:pt x="0" y="38"/>
                    </a:lnTo>
                    <a:lnTo>
                      <a:pt x="5" y="60"/>
                    </a:lnTo>
                    <a:lnTo>
                      <a:pt x="16" y="87"/>
                    </a:lnTo>
                    <a:lnTo>
                      <a:pt x="33" y="114"/>
                    </a:lnTo>
                    <a:lnTo>
                      <a:pt x="54" y="142"/>
                    </a:lnTo>
                    <a:lnTo>
                      <a:pt x="87" y="174"/>
                    </a:lnTo>
                    <a:lnTo>
                      <a:pt x="125" y="207"/>
                    </a:lnTo>
                    <a:lnTo>
                      <a:pt x="179" y="240"/>
                    </a:lnTo>
                    <a:lnTo>
                      <a:pt x="244" y="278"/>
                    </a:lnTo>
                    <a:lnTo>
                      <a:pt x="326" y="310"/>
                    </a:lnTo>
                    <a:lnTo>
                      <a:pt x="418" y="348"/>
                    </a:lnTo>
                    <a:lnTo>
                      <a:pt x="526" y="381"/>
                    </a:lnTo>
                    <a:lnTo>
                      <a:pt x="657" y="414"/>
                    </a:lnTo>
                    <a:lnTo>
                      <a:pt x="749" y="435"/>
                    </a:lnTo>
                    <a:lnTo>
                      <a:pt x="830" y="463"/>
                    </a:lnTo>
                    <a:lnTo>
                      <a:pt x="901" y="490"/>
                    </a:lnTo>
                    <a:lnTo>
                      <a:pt x="966" y="512"/>
                    </a:lnTo>
                    <a:lnTo>
                      <a:pt x="1015" y="539"/>
                    </a:lnTo>
                    <a:lnTo>
                      <a:pt x="1053" y="566"/>
                    </a:lnTo>
                    <a:lnTo>
                      <a:pt x="1080" y="593"/>
                    </a:lnTo>
                    <a:lnTo>
                      <a:pt x="1102" y="620"/>
                    </a:lnTo>
                    <a:lnTo>
                      <a:pt x="1112" y="648"/>
                    </a:lnTo>
                    <a:lnTo>
                      <a:pt x="1118" y="675"/>
                    </a:lnTo>
                    <a:lnTo>
                      <a:pt x="1112" y="697"/>
                    </a:lnTo>
                    <a:lnTo>
                      <a:pt x="1096" y="724"/>
                    </a:lnTo>
                    <a:lnTo>
                      <a:pt x="1080" y="746"/>
                    </a:lnTo>
                    <a:lnTo>
                      <a:pt x="1053" y="767"/>
                    </a:lnTo>
                    <a:lnTo>
                      <a:pt x="1015" y="789"/>
                    </a:lnTo>
                    <a:lnTo>
                      <a:pt x="977" y="811"/>
                    </a:lnTo>
                    <a:lnTo>
                      <a:pt x="1047" y="789"/>
                    </a:lnTo>
                    <a:lnTo>
                      <a:pt x="1107" y="767"/>
                    </a:lnTo>
                    <a:lnTo>
                      <a:pt x="1156" y="746"/>
                    </a:lnTo>
                    <a:lnTo>
                      <a:pt x="1199" y="724"/>
                    </a:lnTo>
                    <a:lnTo>
                      <a:pt x="1226" y="702"/>
                    </a:lnTo>
                    <a:lnTo>
                      <a:pt x="1248" y="675"/>
                    </a:lnTo>
                    <a:lnTo>
                      <a:pt x="1259" y="648"/>
                    </a:lnTo>
                    <a:lnTo>
                      <a:pt x="1259" y="615"/>
                    </a:lnTo>
                    <a:lnTo>
                      <a:pt x="1259" y="615"/>
                    </a:lnTo>
                    <a:close/>
                  </a:path>
                </a:pathLst>
              </a:custGeom>
              <a:gradFill rotWithShape="0">
                <a:gsLst>
                  <a:gs pos="0">
                    <a:schemeClr val="bg1"/>
                  </a:gs>
                  <a:gs pos="100000">
                    <a:schemeClr val="bg1">
                      <a:gamma/>
                      <a:shade val="90980"/>
                      <a:invGamma/>
                    </a:schemeClr>
                  </a:gs>
                </a:gsLst>
                <a:lin ang="2700000" scaled="1"/>
              </a:gradFill>
              <a:ln w="9525">
                <a:noFill/>
                <a:round/>
                <a:headEnd/>
                <a:tailEnd/>
              </a:ln>
            </p:spPr>
            <p:txBody>
              <a:bodyPr/>
              <a:lstStyle/>
              <a:p>
                <a:pPr fontAlgn="base">
                  <a:spcBef>
                    <a:spcPct val="0"/>
                  </a:spcBef>
                  <a:spcAft>
                    <a:spcPct val="0"/>
                  </a:spcAft>
                  <a:defRPr/>
                </a:pPr>
                <a:endParaRPr lang="it-IT" sz="2400">
                  <a:solidFill>
                    <a:srgbClr val="FFFFFF"/>
                  </a:solidFill>
                  <a:cs typeface="Times New Roman" pitchFamily="18" charset="0"/>
                </a:endParaRPr>
              </a:p>
            </p:txBody>
          </p:sp>
          <p:sp>
            <p:nvSpPr>
              <p:cNvPr id="10" name="Freeform 6"/>
              <p:cNvSpPr>
                <a:spLocks/>
              </p:cNvSpPr>
              <p:nvPr/>
            </p:nvSpPr>
            <p:spPr bwMode="hidden">
              <a:xfrm>
                <a:off x="2900" y="3346"/>
                <a:ext cx="2849" cy="969"/>
              </a:xfrm>
              <a:custGeom>
                <a:avLst/>
                <a:gdLst/>
                <a:ahLst/>
                <a:cxnLst>
                  <a:cxn ang="0">
                    <a:pos x="92" y="958"/>
                  </a:cxn>
                  <a:cxn ang="0">
                    <a:pos x="0" y="969"/>
                  </a:cxn>
                  <a:cxn ang="0">
                    <a:pos x="391" y="969"/>
                  </a:cxn>
                  <a:cxn ang="0">
                    <a:pos x="434" y="947"/>
                  </a:cxn>
                  <a:cxn ang="0">
                    <a:pos x="483" y="914"/>
                  </a:cxn>
                  <a:cxn ang="0">
                    <a:pos x="554" y="876"/>
                  </a:cxn>
                  <a:cxn ang="0">
                    <a:pos x="635" y="838"/>
                  </a:cxn>
                  <a:cxn ang="0">
                    <a:pos x="727" y="794"/>
                  </a:cxn>
                  <a:cxn ang="0">
                    <a:pos x="836" y="745"/>
                  </a:cxn>
                  <a:cxn ang="0">
                    <a:pos x="961" y="696"/>
                  </a:cxn>
                  <a:cxn ang="0">
                    <a:pos x="1102" y="642"/>
                  </a:cxn>
                  <a:cxn ang="0">
                    <a:pos x="1259" y="582"/>
                  </a:cxn>
                  <a:cxn ang="0">
                    <a:pos x="1433" y="522"/>
                  </a:cxn>
                  <a:cxn ang="0">
                    <a:pos x="1623" y="462"/>
                  </a:cxn>
                  <a:cxn ang="0">
                    <a:pos x="1829" y="403"/>
                  </a:cxn>
                  <a:cxn ang="0">
                    <a:pos x="2057" y="343"/>
                  </a:cxn>
                  <a:cxn ang="0">
                    <a:pos x="2301" y="283"/>
                  </a:cxn>
                  <a:cxn ang="0">
                    <a:pos x="2567" y="223"/>
                  </a:cxn>
                  <a:cxn ang="0">
                    <a:pos x="2849" y="163"/>
                  </a:cxn>
                  <a:cxn ang="0">
                    <a:pos x="2849" y="0"/>
                  </a:cxn>
                  <a:cxn ang="0">
                    <a:pos x="2817" y="16"/>
                  </a:cxn>
                  <a:cxn ang="0">
                    <a:pos x="2773" y="33"/>
                  </a:cxn>
                  <a:cxn ang="0">
                    <a:pos x="2719" y="54"/>
                  </a:cxn>
                  <a:cxn ang="0">
                    <a:pos x="2648" y="76"/>
                  </a:cxn>
                  <a:cxn ang="0">
                    <a:pos x="2572" y="98"/>
                  </a:cxn>
                  <a:cxn ang="0">
                    <a:pos x="2491" y="120"/>
                  </a:cxn>
                  <a:cxn ang="0">
                    <a:pos x="2399" y="147"/>
                  </a:cxn>
                  <a:cxn ang="0">
                    <a:pos x="2301" y="169"/>
                  </a:cxn>
                  <a:cxn ang="0">
                    <a:pos x="2095" y="223"/>
                  </a:cxn>
                  <a:cxn ang="0">
                    <a:pos x="1889" y="277"/>
                  </a:cxn>
                  <a:cxn ang="0">
                    <a:pos x="1688" y="326"/>
                  </a:cxn>
                  <a:cxn ang="0">
                    <a:pos x="1590" y="354"/>
                  </a:cxn>
                  <a:cxn ang="0">
                    <a:pos x="1503" y="381"/>
                  </a:cxn>
                  <a:cxn ang="0">
                    <a:pos x="1107" y="506"/>
                  </a:cxn>
                  <a:cxn ang="0">
                    <a:pos x="912" y="577"/>
                  </a:cxn>
                  <a:cxn ang="0">
                    <a:pos x="727" y="647"/>
                  </a:cxn>
                  <a:cxn ang="0">
                    <a:pos x="548" y="718"/>
                  </a:cxn>
                  <a:cxn ang="0">
                    <a:pos x="380" y="794"/>
                  </a:cxn>
                  <a:cxn ang="0">
                    <a:pos x="228" y="876"/>
                  </a:cxn>
                  <a:cxn ang="0">
                    <a:pos x="92" y="958"/>
                  </a:cxn>
                  <a:cxn ang="0">
                    <a:pos x="92" y="958"/>
                  </a:cxn>
                </a:cxnLst>
                <a:rect l="0" t="0" r="r" b="b"/>
                <a:pathLst>
                  <a:path w="2849" h="969">
                    <a:moveTo>
                      <a:pt x="92" y="958"/>
                    </a:moveTo>
                    <a:lnTo>
                      <a:pt x="0" y="969"/>
                    </a:lnTo>
                    <a:lnTo>
                      <a:pt x="391" y="969"/>
                    </a:lnTo>
                    <a:lnTo>
                      <a:pt x="434" y="947"/>
                    </a:lnTo>
                    <a:lnTo>
                      <a:pt x="483" y="914"/>
                    </a:lnTo>
                    <a:lnTo>
                      <a:pt x="554" y="876"/>
                    </a:lnTo>
                    <a:lnTo>
                      <a:pt x="635" y="838"/>
                    </a:lnTo>
                    <a:lnTo>
                      <a:pt x="727" y="794"/>
                    </a:lnTo>
                    <a:lnTo>
                      <a:pt x="836" y="745"/>
                    </a:lnTo>
                    <a:lnTo>
                      <a:pt x="961" y="696"/>
                    </a:lnTo>
                    <a:lnTo>
                      <a:pt x="1102" y="642"/>
                    </a:lnTo>
                    <a:lnTo>
                      <a:pt x="1259" y="582"/>
                    </a:lnTo>
                    <a:lnTo>
                      <a:pt x="1433" y="522"/>
                    </a:lnTo>
                    <a:lnTo>
                      <a:pt x="1623" y="462"/>
                    </a:lnTo>
                    <a:lnTo>
                      <a:pt x="1829" y="403"/>
                    </a:lnTo>
                    <a:lnTo>
                      <a:pt x="2057" y="343"/>
                    </a:lnTo>
                    <a:lnTo>
                      <a:pt x="2301" y="283"/>
                    </a:lnTo>
                    <a:lnTo>
                      <a:pt x="2567" y="223"/>
                    </a:lnTo>
                    <a:lnTo>
                      <a:pt x="2849" y="163"/>
                    </a:lnTo>
                    <a:lnTo>
                      <a:pt x="2849" y="0"/>
                    </a:lnTo>
                    <a:lnTo>
                      <a:pt x="2817" y="16"/>
                    </a:lnTo>
                    <a:lnTo>
                      <a:pt x="2773" y="33"/>
                    </a:lnTo>
                    <a:lnTo>
                      <a:pt x="2719" y="54"/>
                    </a:lnTo>
                    <a:lnTo>
                      <a:pt x="2648" y="76"/>
                    </a:lnTo>
                    <a:lnTo>
                      <a:pt x="2572" y="98"/>
                    </a:lnTo>
                    <a:lnTo>
                      <a:pt x="2491" y="120"/>
                    </a:lnTo>
                    <a:lnTo>
                      <a:pt x="2399" y="147"/>
                    </a:lnTo>
                    <a:lnTo>
                      <a:pt x="2301" y="169"/>
                    </a:lnTo>
                    <a:lnTo>
                      <a:pt x="2095" y="223"/>
                    </a:lnTo>
                    <a:lnTo>
                      <a:pt x="1889" y="277"/>
                    </a:lnTo>
                    <a:lnTo>
                      <a:pt x="1688" y="326"/>
                    </a:lnTo>
                    <a:lnTo>
                      <a:pt x="1590" y="354"/>
                    </a:lnTo>
                    <a:lnTo>
                      <a:pt x="1503" y="381"/>
                    </a:lnTo>
                    <a:lnTo>
                      <a:pt x="1107" y="506"/>
                    </a:lnTo>
                    <a:lnTo>
                      <a:pt x="912" y="577"/>
                    </a:lnTo>
                    <a:lnTo>
                      <a:pt x="727" y="647"/>
                    </a:lnTo>
                    <a:lnTo>
                      <a:pt x="548" y="718"/>
                    </a:lnTo>
                    <a:lnTo>
                      <a:pt x="380" y="794"/>
                    </a:lnTo>
                    <a:lnTo>
                      <a:pt x="228" y="876"/>
                    </a:lnTo>
                    <a:lnTo>
                      <a:pt x="92" y="958"/>
                    </a:lnTo>
                    <a:lnTo>
                      <a:pt x="92" y="958"/>
                    </a:lnTo>
                    <a:close/>
                  </a:path>
                </a:pathLst>
              </a:custGeom>
              <a:gradFill rotWithShape="0">
                <a:gsLst>
                  <a:gs pos="0">
                    <a:schemeClr val="bg1">
                      <a:gamma/>
                      <a:shade val="81961"/>
                      <a:invGamma/>
                    </a:schemeClr>
                  </a:gs>
                  <a:gs pos="100000">
                    <a:schemeClr val="bg1"/>
                  </a:gs>
                </a:gsLst>
                <a:lin ang="5400000" scaled="1"/>
              </a:gradFill>
              <a:ln w="9525">
                <a:noFill/>
                <a:round/>
                <a:headEnd/>
                <a:tailEnd/>
              </a:ln>
            </p:spPr>
            <p:txBody>
              <a:bodyPr/>
              <a:lstStyle/>
              <a:p>
                <a:pPr fontAlgn="base">
                  <a:spcBef>
                    <a:spcPct val="0"/>
                  </a:spcBef>
                  <a:spcAft>
                    <a:spcPct val="0"/>
                  </a:spcAft>
                  <a:defRPr/>
                </a:pPr>
                <a:endParaRPr lang="it-IT" sz="2400">
                  <a:solidFill>
                    <a:srgbClr val="FFFFFF"/>
                  </a:solidFill>
                  <a:cs typeface="Times New Roman" pitchFamily="18" charset="0"/>
                </a:endParaRPr>
              </a:p>
            </p:txBody>
          </p:sp>
          <p:sp>
            <p:nvSpPr>
              <p:cNvPr id="11" name="Freeform 7"/>
              <p:cNvSpPr>
                <a:spLocks/>
              </p:cNvSpPr>
              <p:nvPr/>
            </p:nvSpPr>
            <p:spPr bwMode="hidden">
              <a:xfrm>
                <a:off x="2748" y="2230"/>
                <a:ext cx="3007" cy="2085"/>
              </a:xfrm>
              <a:custGeom>
                <a:avLst/>
                <a:gdLst/>
                <a:ahLst/>
                <a:cxnLst>
                  <a:cxn ang="0">
                    <a:pos x="1433" y="474"/>
                  </a:cxn>
                  <a:cxn ang="0">
                    <a:pos x="1460" y="528"/>
                  </a:cxn>
                  <a:cxn ang="0">
                    <a:pos x="1541" y="593"/>
                  </a:cxn>
                  <a:cxn ang="0">
                    <a:pos x="1715" y="670"/>
                  </a:cxn>
                  <a:cxn ang="0">
                    <a:pos x="1927" y="735"/>
                  </a:cxn>
                  <a:cxn ang="0">
                    <a:pos x="2155" y="789"/>
                  </a:cxn>
                  <a:cxn ang="0">
                    <a:pos x="2372" y="849"/>
                  </a:cxn>
                  <a:cxn ang="0">
                    <a:pos x="2551" y="920"/>
                  </a:cxn>
                  <a:cxn ang="0">
                    <a:pos x="2638" y="980"/>
                  </a:cxn>
                  <a:cxn ang="0">
                    <a:pos x="2676" y="1029"/>
                  </a:cxn>
                  <a:cxn ang="0">
                    <a:pos x="2681" y="1083"/>
                  </a:cxn>
                  <a:cxn ang="0">
                    <a:pos x="2665" y="1127"/>
                  </a:cxn>
                  <a:cxn ang="0">
                    <a:pos x="2616" y="1170"/>
                  </a:cxn>
                  <a:cxn ang="0">
                    <a:pos x="2545" y="1208"/>
                  </a:cxn>
                  <a:cxn ang="0">
                    <a:pos x="2448" y="1241"/>
                  </a:cxn>
                  <a:cxn ang="0">
                    <a:pos x="2328" y="1274"/>
                  </a:cxn>
                  <a:cxn ang="0">
                    <a:pos x="2106" y="1328"/>
                  </a:cxn>
                  <a:cxn ang="0">
                    <a:pos x="1742" y="1421"/>
                  </a:cxn>
                  <a:cxn ang="0">
                    <a:pos x="1308" y="1540"/>
                  </a:cxn>
                  <a:cxn ang="0">
                    <a:pos x="820" y="1709"/>
                  </a:cxn>
                  <a:cxn ang="0">
                    <a:pos x="282" y="1943"/>
                  </a:cxn>
                  <a:cxn ang="0">
                    <a:pos x="152" y="2085"/>
                  </a:cxn>
                  <a:cxn ang="0">
                    <a:pos x="386" y="1992"/>
                  </a:cxn>
                  <a:cxn ang="0">
                    <a:pos x="700" y="1834"/>
                  </a:cxn>
                  <a:cxn ang="0">
                    <a:pos x="1064" y="1693"/>
                  </a:cxn>
                  <a:cxn ang="0">
                    <a:pos x="1661" y="1497"/>
                  </a:cxn>
                  <a:cxn ang="0">
                    <a:pos x="1845" y="1442"/>
                  </a:cxn>
                  <a:cxn ang="0">
                    <a:pos x="2252" y="1339"/>
                  </a:cxn>
                  <a:cxn ang="0">
                    <a:pos x="2551" y="1263"/>
                  </a:cxn>
                  <a:cxn ang="0">
                    <a:pos x="2730" y="1214"/>
                  </a:cxn>
                  <a:cxn ang="0">
                    <a:pos x="2876" y="1170"/>
                  </a:cxn>
                  <a:cxn ang="0">
                    <a:pos x="2974" y="1132"/>
                  </a:cxn>
                  <a:cxn ang="0">
                    <a:pos x="3007" y="871"/>
                  </a:cxn>
                  <a:cxn ang="0">
                    <a:pos x="2860" y="844"/>
                  </a:cxn>
                  <a:cxn ang="0">
                    <a:pos x="2670" y="806"/>
                  </a:cxn>
                  <a:cxn ang="0">
                    <a:pos x="2458" y="757"/>
                  </a:cxn>
                  <a:cxn ang="0">
                    <a:pos x="2138" y="670"/>
                  </a:cxn>
                  <a:cxn ang="0">
                    <a:pos x="1959" y="604"/>
                  </a:cxn>
                  <a:cxn ang="0">
                    <a:pos x="1824" y="534"/>
                  </a:cxn>
                  <a:cxn ang="0">
                    <a:pos x="1769" y="474"/>
                  </a:cxn>
                  <a:cxn ang="0">
                    <a:pos x="1753" y="436"/>
                  </a:cxn>
                  <a:cxn ang="0">
                    <a:pos x="1780" y="381"/>
                  </a:cxn>
                  <a:cxn ang="0">
                    <a:pos x="1862" y="316"/>
                  </a:cxn>
                  <a:cxn ang="0">
                    <a:pos x="1986" y="267"/>
                  </a:cxn>
                  <a:cxn ang="0">
                    <a:pos x="2149" y="229"/>
                  </a:cxn>
                  <a:cxn ang="0">
                    <a:pos x="2431" y="180"/>
                  </a:cxn>
                  <a:cxn ang="0">
                    <a:pos x="2827" y="125"/>
                  </a:cxn>
                  <a:cxn ang="0">
                    <a:pos x="3007" y="87"/>
                  </a:cxn>
                  <a:cxn ang="0">
                    <a:pos x="2909" y="22"/>
                  </a:cxn>
                  <a:cxn ang="0">
                    <a:pos x="2676" y="66"/>
                  </a:cxn>
                  <a:cxn ang="0">
                    <a:pos x="2285" y="120"/>
                  </a:cxn>
                  <a:cxn ang="0">
                    <a:pos x="2030" y="158"/>
                  </a:cxn>
                  <a:cxn ang="0">
                    <a:pos x="1791" y="202"/>
                  </a:cxn>
                  <a:cxn ang="0">
                    <a:pos x="1601" y="261"/>
                  </a:cxn>
                  <a:cxn ang="0">
                    <a:pos x="1471" y="338"/>
                  </a:cxn>
                  <a:cxn ang="0">
                    <a:pos x="1438" y="387"/>
                  </a:cxn>
                  <a:cxn ang="0">
                    <a:pos x="1427" y="441"/>
                  </a:cxn>
                </a:cxnLst>
                <a:rect l="0" t="0" r="r" b="b"/>
                <a:pathLst>
                  <a:path w="3007" h="2085">
                    <a:moveTo>
                      <a:pt x="1427" y="441"/>
                    </a:moveTo>
                    <a:lnTo>
                      <a:pt x="1433" y="474"/>
                    </a:lnTo>
                    <a:lnTo>
                      <a:pt x="1444" y="501"/>
                    </a:lnTo>
                    <a:lnTo>
                      <a:pt x="1460" y="528"/>
                    </a:lnTo>
                    <a:lnTo>
                      <a:pt x="1482" y="550"/>
                    </a:lnTo>
                    <a:lnTo>
                      <a:pt x="1541" y="593"/>
                    </a:lnTo>
                    <a:lnTo>
                      <a:pt x="1623" y="637"/>
                    </a:lnTo>
                    <a:lnTo>
                      <a:pt x="1715" y="670"/>
                    </a:lnTo>
                    <a:lnTo>
                      <a:pt x="1818" y="702"/>
                    </a:lnTo>
                    <a:lnTo>
                      <a:pt x="1927" y="735"/>
                    </a:lnTo>
                    <a:lnTo>
                      <a:pt x="2041" y="762"/>
                    </a:lnTo>
                    <a:lnTo>
                      <a:pt x="2155" y="789"/>
                    </a:lnTo>
                    <a:lnTo>
                      <a:pt x="2269" y="822"/>
                    </a:lnTo>
                    <a:lnTo>
                      <a:pt x="2372" y="849"/>
                    </a:lnTo>
                    <a:lnTo>
                      <a:pt x="2464" y="882"/>
                    </a:lnTo>
                    <a:lnTo>
                      <a:pt x="2551" y="920"/>
                    </a:lnTo>
                    <a:lnTo>
                      <a:pt x="2616" y="958"/>
                    </a:lnTo>
                    <a:lnTo>
                      <a:pt x="2638" y="980"/>
                    </a:lnTo>
                    <a:lnTo>
                      <a:pt x="2659" y="1007"/>
                    </a:lnTo>
                    <a:lnTo>
                      <a:pt x="2676" y="1029"/>
                    </a:lnTo>
                    <a:lnTo>
                      <a:pt x="2681" y="1056"/>
                    </a:lnTo>
                    <a:lnTo>
                      <a:pt x="2681" y="1083"/>
                    </a:lnTo>
                    <a:lnTo>
                      <a:pt x="2676" y="1105"/>
                    </a:lnTo>
                    <a:lnTo>
                      <a:pt x="2665" y="1127"/>
                    </a:lnTo>
                    <a:lnTo>
                      <a:pt x="2643" y="1149"/>
                    </a:lnTo>
                    <a:lnTo>
                      <a:pt x="2616" y="1170"/>
                    </a:lnTo>
                    <a:lnTo>
                      <a:pt x="2583" y="1187"/>
                    </a:lnTo>
                    <a:lnTo>
                      <a:pt x="2545" y="1208"/>
                    </a:lnTo>
                    <a:lnTo>
                      <a:pt x="2502" y="1225"/>
                    </a:lnTo>
                    <a:lnTo>
                      <a:pt x="2448" y="1241"/>
                    </a:lnTo>
                    <a:lnTo>
                      <a:pt x="2388" y="1257"/>
                    </a:lnTo>
                    <a:lnTo>
                      <a:pt x="2328" y="1274"/>
                    </a:lnTo>
                    <a:lnTo>
                      <a:pt x="2258" y="1290"/>
                    </a:lnTo>
                    <a:lnTo>
                      <a:pt x="2106" y="1328"/>
                    </a:lnTo>
                    <a:lnTo>
                      <a:pt x="1932" y="1372"/>
                    </a:lnTo>
                    <a:lnTo>
                      <a:pt x="1742" y="1421"/>
                    </a:lnTo>
                    <a:lnTo>
                      <a:pt x="1531" y="1475"/>
                    </a:lnTo>
                    <a:lnTo>
                      <a:pt x="1308" y="1540"/>
                    </a:lnTo>
                    <a:lnTo>
                      <a:pt x="1069" y="1617"/>
                    </a:lnTo>
                    <a:lnTo>
                      <a:pt x="820" y="1709"/>
                    </a:lnTo>
                    <a:lnTo>
                      <a:pt x="554" y="1818"/>
                    </a:lnTo>
                    <a:lnTo>
                      <a:pt x="282" y="1943"/>
                    </a:lnTo>
                    <a:lnTo>
                      <a:pt x="0" y="2085"/>
                    </a:lnTo>
                    <a:lnTo>
                      <a:pt x="152" y="2085"/>
                    </a:lnTo>
                    <a:lnTo>
                      <a:pt x="244" y="2074"/>
                    </a:lnTo>
                    <a:lnTo>
                      <a:pt x="386" y="1992"/>
                    </a:lnTo>
                    <a:lnTo>
                      <a:pt x="537" y="1910"/>
                    </a:lnTo>
                    <a:lnTo>
                      <a:pt x="700" y="1834"/>
                    </a:lnTo>
                    <a:lnTo>
                      <a:pt x="879" y="1763"/>
                    </a:lnTo>
                    <a:lnTo>
                      <a:pt x="1064" y="1693"/>
                    </a:lnTo>
                    <a:lnTo>
                      <a:pt x="1259" y="1622"/>
                    </a:lnTo>
                    <a:lnTo>
                      <a:pt x="1661" y="1497"/>
                    </a:lnTo>
                    <a:lnTo>
                      <a:pt x="1748" y="1470"/>
                    </a:lnTo>
                    <a:lnTo>
                      <a:pt x="1845" y="1442"/>
                    </a:lnTo>
                    <a:lnTo>
                      <a:pt x="2046" y="1393"/>
                    </a:lnTo>
                    <a:lnTo>
                      <a:pt x="2252" y="1339"/>
                    </a:lnTo>
                    <a:lnTo>
                      <a:pt x="2458" y="1285"/>
                    </a:lnTo>
                    <a:lnTo>
                      <a:pt x="2551" y="1263"/>
                    </a:lnTo>
                    <a:lnTo>
                      <a:pt x="2643" y="1236"/>
                    </a:lnTo>
                    <a:lnTo>
                      <a:pt x="2730" y="1214"/>
                    </a:lnTo>
                    <a:lnTo>
                      <a:pt x="2806" y="1192"/>
                    </a:lnTo>
                    <a:lnTo>
                      <a:pt x="2876" y="1170"/>
                    </a:lnTo>
                    <a:lnTo>
                      <a:pt x="2931" y="1149"/>
                    </a:lnTo>
                    <a:lnTo>
                      <a:pt x="2974" y="1132"/>
                    </a:lnTo>
                    <a:lnTo>
                      <a:pt x="3007" y="1116"/>
                    </a:lnTo>
                    <a:lnTo>
                      <a:pt x="3007" y="871"/>
                    </a:lnTo>
                    <a:lnTo>
                      <a:pt x="2941" y="860"/>
                    </a:lnTo>
                    <a:lnTo>
                      <a:pt x="2860" y="844"/>
                    </a:lnTo>
                    <a:lnTo>
                      <a:pt x="2773" y="827"/>
                    </a:lnTo>
                    <a:lnTo>
                      <a:pt x="2670" y="806"/>
                    </a:lnTo>
                    <a:lnTo>
                      <a:pt x="2567" y="784"/>
                    </a:lnTo>
                    <a:lnTo>
                      <a:pt x="2458" y="757"/>
                    </a:lnTo>
                    <a:lnTo>
                      <a:pt x="2241" y="702"/>
                    </a:lnTo>
                    <a:lnTo>
                      <a:pt x="2138" y="670"/>
                    </a:lnTo>
                    <a:lnTo>
                      <a:pt x="2046" y="637"/>
                    </a:lnTo>
                    <a:lnTo>
                      <a:pt x="1959" y="604"/>
                    </a:lnTo>
                    <a:lnTo>
                      <a:pt x="1883" y="566"/>
                    </a:lnTo>
                    <a:lnTo>
                      <a:pt x="1824" y="534"/>
                    </a:lnTo>
                    <a:lnTo>
                      <a:pt x="1780" y="495"/>
                    </a:lnTo>
                    <a:lnTo>
                      <a:pt x="1769" y="474"/>
                    </a:lnTo>
                    <a:lnTo>
                      <a:pt x="1758" y="457"/>
                    </a:lnTo>
                    <a:lnTo>
                      <a:pt x="1753" y="436"/>
                    </a:lnTo>
                    <a:lnTo>
                      <a:pt x="1758" y="419"/>
                    </a:lnTo>
                    <a:lnTo>
                      <a:pt x="1780" y="381"/>
                    </a:lnTo>
                    <a:lnTo>
                      <a:pt x="1813" y="343"/>
                    </a:lnTo>
                    <a:lnTo>
                      <a:pt x="1862" y="316"/>
                    </a:lnTo>
                    <a:lnTo>
                      <a:pt x="1921" y="289"/>
                    </a:lnTo>
                    <a:lnTo>
                      <a:pt x="1986" y="267"/>
                    </a:lnTo>
                    <a:lnTo>
                      <a:pt x="2062" y="245"/>
                    </a:lnTo>
                    <a:lnTo>
                      <a:pt x="2149" y="229"/>
                    </a:lnTo>
                    <a:lnTo>
                      <a:pt x="2236" y="213"/>
                    </a:lnTo>
                    <a:lnTo>
                      <a:pt x="2431" y="180"/>
                    </a:lnTo>
                    <a:lnTo>
                      <a:pt x="2627" y="158"/>
                    </a:lnTo>
                    <a:lnTo>
                      <a:pt x="2827" y="125"/>
                    </a:lnTo>
                    <a:lnTo>
                      <a:pt x="2920" y="109"/>
                    </a:lnTo>
                    <a:lnTo>
                      <a:pt x="3007" y="87"/>
                    </a:lnTo>
                    <a:lnTo>
                      <a:pt x="3007" y="0"/>
                    </a:lnTo>
                    <a:lnTo>
                      <a:pt x="2909" y="22"/>
                    </a:lnTo>
                    <a:lnTo>
                      <a:pt x="2795" y="44"/>
                    </a:lnTo>
                    <a:lnTo>
                      <a:pt x="2676" y="66"/>
                    </a:lnTo>
                    <a:lnTo>
                      <a:pt x="2551" y="82"/>
                    </a:lnTo>
                    <a:lnTo>
                      <a:pt x="2285" y="120"/>
                    </a:lnTo>
                    <a:lnTo>
                      <a:pt x="2155" y="136"/>
                    </a:lnTo>
                    <a:lnTo>
                      <a:pt x="2030" y="158"/>
                    </a:lnTo>
                    <a:lnTo>
                      <a:pt x="1905" y="174"/>
                    </a:lnTo>
                    <a:lnTo>
                      <a:pt x="1791" y="202"/>
                    </a:lnTo>
                    <a:lnTo>
                      <a:pt x="1688" y="229"/>
                    </a:lnTo>
                    <a:lnTo>
                      <a:pt x="1601" y="261"/>
                    </a:lnTo>
                    <a:lnTo>
                      <a:pt x="1525" y="300"/>
                    </a:lnTo>
                    <a:lnTo>
                      <a:pt x="1471" y="338"/>
                    </a:lnTo>
                    <a:lnTo>
                      <a:pt x="1455" y="359"/>
                    </a:lnTo>
                    <a:lnTo>
                      <a:pt x="1438" y="387"/>
                    </a:lnTo>
                    <a:lnTo>
                      <a:pt x="1427" y="414"/>
                    </a:lnTo>
                    <a:lnTo>
                      <a:pt x="1427" y="441"/>
                    </a:lnTo>
                    <a:lnTo>
                      <a:pt x="1427" y="441"/>
                    </a:lnTo>
                    <a:close/>
                  </a:path>
                </a:pathLst>
              </a:custGeom>
              <a:solidFill>
                <a:schemeClr val="bg1"/>
              </a:solidFill>
              <a:ln w="9525">
                <a:noFill/>
                <a:round/>
                <a:headEnd/>
                <a:tailEnd/>
              </a:ln>
            </p:spPr>
            <p:txBody>
              <a:bodyPr/>
              <a:lstStyle/>
              <a:p>
                <a:pPr fontAlgn="base">
                  <a:spcBef>
                    <a:spcPct val="0"/>
                  </a:spcBef>
                  <a:spcAft>
                    <a:spcPct val="0"/>
                  </a:spcAft>
                  <a:defRPr/>
                </a:pPr>
                <a:endParaRPr lang="it-IT" sz="2400">
                  <a:solidFill>
                    <a:srgbClr val="FFFFFF"/>
                  </a:solidFill>
                  <a:cs typeface="Times New Roman" pitchFamily="18" charset="0"/>
                </a:endParaRPr>
              </a:p>
            </p:txBody>
          </p:sp>
          <p:sp>
            <p:nvSpPr>
              <p:cNvPr id="12" name="Freeform 8"/>
              <p:cNvSpPr>
                <a:spLocks/>
              </p:cNvSpPr>
              <p:nvPr/>
            </p:nvSpPr>
            <p:spPr bwMode="hidden">
              <a:xfrm>
                <a:off x="4501" y="2317"/>
                <a:ext cx="1248" cy="539"/>
              </a:xfrm>
              <a:custGeom>
                <a:avLst/>
                <a:gdLst/>
                <a:ahLst/>
                <a:cxnLst>
                  <a:cxn ang="0">
                    <a:pos x="0" y="332"/>
                  </a:cxn>
                  <a:cxn ang="0">
                    <a:pos x="0" y="360"/>
                  </a:cxn>
                  <a:cxn ang="0">
                    <a:pos x="5" y="387"/>
                  </a:cxn>
                  <a:cxn ang="0">
                    <a:pos x="27" y="414"/>
                  </a:cxn>
                  <a:cxn ang="0">
                    <a:pos x="54" y="436"/>
                  </a:cxn>
                  <a:cxn ang="0">
                    <a:pos x="92" y="463"/>
                  </a:cxn>
                  <a:cxn ang="0">
                    <a:pos x="141" y="490"/>
                  </a:cxn>
                  <a:cxn ang="0">
                    <a:pos x="195" y="512"/>
                  </a:cxn>
                  <a:cxn ang="0">
                    <a:pos x="255" y="539"/>
                  </a:cxn>
                  <a:cxn ang="0">
                    <a:pos x="212" y="517"/>
                  </a:cxn>
                  <a:cxn ang="0">
                    <a:pos x="179" y="490"/>
                  </a:cxn>
                  <a:cxn ang="0">
                    <a:pos x="157" y="468"/>
                  </a:cxn>
                  <a:cxn ang="0">
                    <a:pos x="141" y="447"/>
                  </a:cxn>
                  <a:cxn ang="0">
                    <a:pos x="136" y="425"/>
                  </a:cxn>
                  <a:cxn ang="0">
                    <a:pos x="136" y="403"/>
                  </a:cxn>
                  <a:cxn ang="0">
                    <a:pos x="141" y="381"/>
                  </a:cxn>
                  <a:cxn ang="0">
                    <a:pos x="157" y="365"/>
                  </a:cxn>
                  <a:cxn ang="0">
                    <a:pos x="179" y="343"/>
                  </a:cxn>
                  <a:cxn ang="0">
                    <a:pos x="201" y="327"/>
                  </a:cxn>
                  <a:cxn ang="0">
                    <a:pos x="266" y="294"/>
                  </a:cxn>
                  <a:cxn ang="0">
                    <a:pos x="353" y="262"/>
                  </a:cxn>
                  <a:cxn ang="0">
                    <a:pos x="445" y="234"/>
                  </a:cxn>
                  <a:cxn ang="0">
                    <a:pos x="554" y="213"/>
                  </a:cxn>
                  <a:cxn ang="0">
                    <a:pos x="662" y="191"/>
                  </a:cxn>
                  <a:cxn ang="0">
                    <a:pos x="890" y="153"/>
                  </a:cxn>
                  <a:cxn ang="0">
                    <a:pos x="993" y="136"/>
                  </a:cxn>
                  <a:cxn ang="0">
                    <a:pos x="1091" y="120"/>
                  </a:cxn>
                  <a:cxn ang="0">
                    <a:pos x="1178" y="115"/>
                  </a:cxn>
                  <a:cxn ang="0">
                    <a:pos x="1248" y="104"/>
                  </a:cxn>
                  <a:cxn ang="0">
                    <a:pos x="1248" y="0"/>
                  </a:cxn>
                  <a:cxn ang="0">
                    <a:pos x="1161" y="22"/>
                  </a:cxn>
                  <a:cxn ang="0">
                    <a:pos x="1069" y="38"/>
                  </a:cxn>
                  <a:cxn ang="0">
                    <a:pos x="874" y="71"/>
                  </a:cxn>
                  <a:cxn ang="0">
                    <a:pos x="673" y="93"/>
                  </a:cxn>
                  <a:cxn ang="0">
                    <a:pos x="483" y="126"/>
                  </a:cxn>
                  <a:cxn ang="0">
                    <a:pos x="391" y="142"/>
                  </a:cxn>
                  <a:cxn ang="0">
                    <a:pos x="309" y="158"/>
                  </a:cxn>
                  <a:cxn ang="0">
                    <a:pos x="228" y="180"/>
                  </a:cxn>
                  <a:cxn ang="0">
                    <a:pos x="163" y="202"/>
                  </a:cxn>
                  <a:cxn ang="0">
                    <a:pos x="103" y="229"/>
                  </a:cxn>
                  <a:cxn ang="0">
                    <a:pos x="54" y="256"/>
                  </a:cxn>
                  <a:cxn ang="0">
                    <a:pos x="22" y="294"/>
                  </a:cxn>
                  <a:cxn ang="0">
                    <a:pos x="0" y="332"/>
                  </a:cxn>
                  <a:cxn ang="0">
                    <a:pos x="0" y="332"/>
                  </a:cxn>
                </a:cxnLst>
                <a:rect l="0" t="0" r="r" b="b"/>
                <a:pathLst>
                  <a:path w="1248" h="539">
                    <a:moveTo>
                      <a:pt x="0" y="332"/>
                    </a:moveTo>
                    <a:lnTo>
                      <a:pt x="0" y="360"/>
                    </a:lnTo>
                    <a:lnTo>
                      <a:pt x="5" y="387"/>
                    </a:lnTo>
                    <a:lnTo>
                      <a:pt x="27" y="414"/>
                    </a:lnTo>
                    <a:lnTo>
                      <a:pt x="54" y="436"/>
                    </a:lnTo>
                    <a:lnTo>
                      <a:pt x="92" y="463"/>
                    </a:lnTo>
                    <a:lnTo>
                      <a:pt x="141" y="490"/>
                    </a:lnTo>
                    <a:lnTo>
                      <a:pt x="195" y="512"/>
                    </a:lnTo>
                    <a:lnTo>
                      <a:pt x="255" y="539"/>
                    </a:lnTo>
                    <a:lnTo>
                      <a:pt x="212" y="517"/>
                    </a:lnTo>
                    <a:lnTo>
                      <a:pt x="179" y="490"/>
                    </a:lnTo>
                    <a:lnTo>
                      <a:pt x="157" y="468"/>
                    </a:lnTo>
                    <a:lnTo>
                      <a:pt x="141" y="447"/>
                    </a:lnTo>
                    <a:lnTo>
                      <a:pt x="136" y="425"/>
                    </a:lnTo>
                    <a:lnTo>
                      <a:pt x="136" y="403"/>
                    </a:lnTo>
                    <a:lnTo>
                      <a:pt x="141" y="381"/>
                    </a:lnTo>
                    <a:lnTo>
                      <a:pt x="157" y="365"/>
                    </a:lnTo>
                    <a:lnTo>
                      <a:pt x="179" y="343"/>
                    </a:lnTo>
                    <a:lnTo>
                      <a:pt x="201" y="327"/>
                    </a:lnTo>
                    <a:lnTo>
                      <a:pt x="266" y="294"/>
                    </a:lnTo>
                    <a:lnTo>
                      <a:pt x="353" y="262"/>
                    </a:lnTo>
                    <a:lnTo>
                      <a:pt x="445" y="234"/>
                    </a:lnTo>
                    <a:lnTo>
                      <a:pt x="554" y="213"/>
                    </a:lnTo>
                    <a:lnTo>
                      <a:pt x="662" y="191"/>
                    </a:lnTo>
                    <a:lnTo>
                      <a:pt x="890" y="153"/>
                    </a:lnTo>
                    <a:lnTo>
                      <a:pt x="993" y="136"/>
                    </a:lnTo>
                    <a:lnTo>
                      <a:pt x="1091" y="120"/>
                    </a:lnTo>
                    <a:lnTo>
                      <a:pt x="1178" y="115"/>
                    </a:lnTo>
                    <a:lnTo>
                      <a:pt x="1248" y="104"/>
                    </a:lnTo>
                    <a:lnTo>
                      <a:pt x="1248" y="0"/>
                    </a:lnTo>
                    <a:lnTo>
                      <a:pt x="1161" y="22"/>
                    </a:lnTo>
                    <a:lnTo>
                      <a:pt x="1069" y="38"/>
                    </a:lnTo>
                    <a:lnTo>
                      <a:pt x="874" y="71"/>
                    </a:lnTo>
                    <a:lnTo>
                      <a:pt x="673" y="93"/>
                    </a:lnTo>
                    <a:lnTo>
                      <a:pt x="483" y="126"/>
                    </a:lnTo>
                    <a:lnTo>
                      <a:pt x="391" y="142"/>
                    </a:lnTo>
                    <a:lnTo>
                      <a:pt x="309" y="158"/>
                    </a:lnTo>
                    <a:lnTo>
                      <a:pt x="228" y="180"/>
                    </a:lnTo>
                    <a:lnTo>
                      <a:pt x="163" y="202"/>
                    </a:lnTo>
                    <a:lnTo>
                      <a:pt x="103" y="229"/>
                    </a:lnTo>
                    <a:lnTo>
                      <a:pt x="54" y="256"/>
                    </a:lnTo>
                    <a:lnTo>
                      <a:pt x="22" y="294"/>
                    </a:lnTo>
                    <a:lnTo>
                      <a:pt x="0" y="332"/>
                    </a:lnTo>
                    <a:lnTo>
                      <a:pt x="0" y="332"/>
                    </a:lnTo>
                    <a:close/>
                  </a:path>
                </a:pathLst>
              </a:custGeom>
              <a:gradFill rotWithShape="0">
                <a:gsLst>
                  <a:gs pos="0">
                    <a:schemeClr val="bg1">
                      <a:gamma/>
                      <a:shade val="87843"/>
                      <a:invGamma/>
                    </a:schemeClr>
                  </a:gs>
                  <a:gs pos="100000">
                    <a:schemeClr val="bg1"/>
                  </a:gs>
                </a:gsLst>
                <a:lin ang="2700000" scaled="1"/>
              </a:gradFill>
              <a:ln w="9525">
                <a:noFill/>
                <a:round/>
                <a:headEnd/>
                <a:tailEnd/>
              </a:ln>
            </p:spPr>
            <p:txBody>
              <a:bodyPr/>
              <a:lstStyle/>
              <a:p>
                <a:pPr fontAlgn="base">
                  <a:spcBef>
                    <a:spcPct val="0"/>
                  </a:spcBef>
                  <a:spcAft>
                    <a:spcPct val="0"/>
                  </a:spcAft>
                  <a:defRPr/>
                </a:pPr>
                <a:endParaRPr lang="it-IT" sz="2400">
                  <a:solidFill>
                    <a:srgbClr val="FFFFFF"/>
                  </a:solidFill>
                  <a:cs typeface="Times New Roman" pitchFamily="18" charset="0"/>
                </a:endParaRPr>
              </a:p>
            </p:txBody>
          </p:sp>
        </p:grpSp>
        <p:sp>
          <p:nvSpPr>
            <p:cNvPr id="6" name="Freeform 9"/>
            <p:cNvSpPr>
              <a:spLocks/>
            </p:cNvSpPr>
            <p:nvPr/>
          </p:nvSpPr>
          <p:spPr bwMode="hidden">
            <a:xfrm>
              <a:off x="3322" y="1341"/>
              <a:ext cx="1825" cy="1537"/>
            </a:xfrm>
            <a:custGeom>
              <a:avLst/>
              <a:gdLst/>
              <a:ahLst/>
              <a:cxnLst>
                <a:cxn ang="0">
                  <a:pos x="982" y="1061"/>
                </a:cxn>
                <a:cxn ang="0">
                  <a:pos x="1357" y="1012"/>
                </a:cxn>
                <a:cxn ang="0">
                  <a:pos x="1666" y="957"/>
                </a:cxn>
                <a:cxn ang="0">
                  <a:pos x="1916" y="897"/>
                </a:cxn>
                <a:cxn ang="0">
                  <a:pos x="2100" y="832"/>
                </a:cxn>
                <a:cxn ang="0">
                  <a:pos x="2220" y="756"/>
                </a:cxn>
                <a:cxn ang="0">
                  <a:pos x="2285" y="669"/>
                </a:cxn>
                <a:cxn ang="0">
                  <a:pos x="2290" y="560"/>
                </a:cxn>
                <a:cxn ang="0">
                  <a:pos x="2241" y="457"/>
                </a:cxn>
                <a:cxn ang="0">
                  <a:pos x="2144" y="364"/>
                </a:cxn>
                <a:cxn ang="0">
                  <a:pos x="2008" y="277"/>
                </a:cxn>
                <a:cxn ang="0">
                  <a:pos x="1769" y="157"/>
                </a:cxn>
                <a:cxn ang="0">
                  <a:pos x="1612" y="92"/>
                </a:cxn>
                <a:cxn ang="0">
                  <a:pos x="1476" y="43"/>
                </a:cxn>
                <a:cxn ang="0">
                  <a:pos x="1384" y="10"/>
                </a:cxn>
                <a:cxn ang="0">
                  <a:pos x="1346" y="0"/>
                </a:cxn>
                <a:cxn ang="0">
                  <a:pos x="1655" y="119"/>
                </a:cxn>
                <a:cxn ang="0">
                  <a:pos x="1948" y="255"/>
                </a:cxn>
                <a:cxn ang="0">
                  <a:pos x="2068" y="326"/>
                </a:cxn>
                <a:cxn ang="0">
                  <a:pos x="2171" y="402"/>
                </a:cxn>
                <a:cxn ang="0">
                  <a:pos x="2236" y="478"/>
                </a:cxn>
                <a:cxn ang="0">
                  <a:pos x="2263" y="560"/>
                </a:cxn>
                <a:cxn ang="0">
                  <a:pos x="2241" y="636"/>
                </a:cxn>
                <a:cxn ang="0">
                  <a:pos x="2171" y="702"/>
                </a:cxn>
                <a:cxn ang="0">
                  <a:pos x="2062" y="756"/>
                </a:cxn>
                <a:cxn ang="0">
                  <a:pos x="1921" y="800"/>
                </a:cxn>
                <a:cxn ang="0">
                  <a:pos x="1748" y="843"/>
                </a:cxn>
                <a:cxn ang="0">
                  <a:pos x="1351" y="908"/>
                </a:cxn>
                <a:cxn ang="0">
                  <a:pos x="923" y="968"/>
                </a:cxn>
                <a:cxn ang="0">
                  <a:pos x="521" y="1028"/>
                </a:cxn>
                <a:cxn ang="0">
                  <a:pos x="353" y="1066"/>
                </a:cxn>
                <a:cxn ang="0">
                  <a:pos x="206" y="1104"/>
                </a:cxn>
                <a:cxn ang="0">
                  <a:pos x="92" y="1148"/>
                </a:cxn>
                <a:cxn ang="0">
                  <a:pos x="22" y="1202"/>
                </a:cxn>
                <a:cxn ang="0">
                  <a:pos x="0" y="1262"/>
                </a:cxn>
                <a:cxn ang="0">
                  <a:pos x="27" y="1327"/>
                </a:cxn>
                <a:cxn ang="0">
                  <a:pos x="98" y="1382"/>
                </a:cxn>
                <a:cxn ang="0">
                  <a:pos x="196" y="1425"/>
                </a:cxn>
                <a:cxn ang="0">
                  <a:pos x="326" y="1469"/>
                </a:cxn>
                <a:cxn ang="0">
                  <a:pos x="217" y="1414"/>
                </a:cxn>
                <a:cxn ang="0">
                  <a:pos x="147" y="1360"/>
                </a:cxn>
                <a:cxn ang="0">
                  <a:pos x="120" y="1306"/>
                </a:cxn>
                <a:cxn ang="0">
                  <a:pos x="141" y="1257"/>
                </a:cxn>
                <a:cxn ang="0">
                  <a:pos x="212" y="1208"/>
                </a:cxn>
                <a:cxn ang="0">
                  <a:pos x="342" y="1164"/>
                </a:cxn>
                <a:cxn ang="0">
                  <a:pos x="527" y="1121"/>
                </a:cxn>
                <a:cxn ang="0">
                  <a:pos x="771" y="1088"/>
                </a:cxn>
              </a:cxnLst>
              <a:rect l="0" t="0" r="r" b="b"/>
              <a:pathLst>
                <a:path w="2296" h="1469">
                  <a:moveTo>
                    <a:pt x="771" y="1088"/>
                  </a:moveTo>
                  <a:lnTo>
                    <a:pt x="982" y="1061"/>
                  </a:lnTo>
                  <a:lnTo>
                    <a:pt x="1178" y="1034"/>
                  </a:lnTo>
                  <a:lnTo>
                    <a:pt x="1357" y="1012"/>
                  </a:lnTo>
                  <a:lnTo>
                    <a:pt x="1520" y="985"/>
                  </a:lnTo>
                  <a:lnTo>
                    <a:pt x="1666" y="957"/>
                  </a:lnTo>
                  <a:lnTo>
                    <a:pt x="1796" y="930"/>
                  </a:lnTo>
                  <a:lnTo>
                    <a:pt x="1916" y="897"/>
                  </a:lnTo>
                  <a:lnTo>
                    <a:pt x="2013" y="870"/>
                  </a:lnTo>
                  <a:lnTo>
                    <a:pt x="2100" y="832"/>
                  </a:lnTo>
                  <a:lnTo>
                    <a:pt x="2171" y="800"/>
                  </a:lnTo>
                  <a:lnTo>
                    <a:pt x="2220" y="756"/>
                  </a:lnTo>
                  <a:lnTo>
                    <a:pt x="2263" y="712"/>
                  </a:lnTo>
                  <a:lnTo>
                    <a:pt x="2285" y="669"/>
                  </a:lnTo>
                  <a:lnTo>
                    <a:pt x="2296" y="614"/>
                  </a:lnTo>
                  <a:lnTo>
                    <a:pt x="2290" y="560"/>
                  </a:lnTo>
                  <a:lnTo>
                    <a:pt x="2269" y="500"/>
                  </a:lnTo>
                  <a:lnTo>
                    <a:pt x="2241" y="457"/>
                  </a:lnTo>
                  <a:lnTo>
                    <a:pt x="2198" y="408"/>
                  </a:lnTo>
                  <a:lnTo>
                    <a:pt x="2144" y="364"/>
                  </a:lnTo>
                  <a:lnTo>
                    <a:pt x="2079" y="321"/>
                  </a:lnTo>
                  <a:lnTo>
                    <a:pt x="2008" y="277"/>
                  </a:lnTo>
                  <a:lnTo>
                    <a:pt x="1927" y="234"/>
                  </a:lnTo>
                  <a:lnTo>
                    <a:pt x="1769" y="157"/>
                  </a:lnTo>
                  <a:lnTo>
                    <a:pt x="1688" y="125"/>
                  </a:lnTo>
                  <a:lnTo>
                    <a:pt x="1612" y="92"/>
                  </a:lnTo>
                  <a:lnTo>
                    <a:pt x="1536" y="65"/>
                  </a:lnTo>
                  <a:lnTo>
                    <a:pt x="1476" y="43"/>
                  </a:lnTo>
                  <a:lnTo>
                    <a:pt x="1422" y="27"/>
                  </a:lnTo>
                  <a:lnTo>
                    <a:pt x="1384" y="10"/>
                  </a:lnTo>
                  <a:lnTo>
                    <a:pt x="1357" y="5"/>
                  </a:lnTo>
                  <a:lnTo>
                    <a:pt x="1346" y="0"/>
                  </a:lnTo>
                  <a:lnTo>
                    <a:pt x="1498" y="54"/>
                  </a:lnTo>
                  <a:lnTo>
                    <a:pt x="1655" y="119"/>
                  </a:lnTo>
                  <a:lnTo>
                    <a:pt x="1807" y="185"/>
                  </a:lnTo>
                  <a:lnTo>
                    <a:pt x="1948" y="255"/>
                  </a:lnTo>
                  <a:lnTo>
                    <a:pt x="2013" y="288"/>
                  </a:lnTo>
                  <a:lnTo>
                    <a:pt x="2068" y="326"/>
                  </a:lnTo>
                  <a:lnTo>
                    <a:pt x="2122" y="364"/>
                  </a:lnTo>
                  <a:lnTo>
                    <a:pt x="2171" y="402"/>
                  </a:lnTo>
                  <a:lnTo>
                    <a:pt x="2209" y="440"/>
                  </a:lnTo>
                  <a:lnTo>
                    <a:pt x="2236" y="478"/>
                  </a:lnTo>
                  <a:lnTo>
                    <a:pt x="2252" y="522"/>
                  </a:lnTo>
                  <a:lnTo>
                    <a:pt x="2263" y="560"/>
                  </a:lnTo>
                  <a:lnTo>
                    <a:pt x="2258" y="598"/>
                  </a:lnTo>
                  <a:lnTo>
                    <a:pt x="2241" y="636"/>
                  </a:lnTo>
                  <a:lnTo>
                    <a:pt x="2214" y="669"/>
                  </a:lnTo>
                  <a:lnTo>
                    <a:pt x="2171" y="702"/>
                  </a:lnTo>
                  <a:lnTo>
                    <a:pt x="2122" y="729"/>
                  </a:lnTo>
                  <a:lnTo>
                    <a:pt x="2062" y="756"/>
                  </a:lnTo>
                  <a:lnTo>
                    <a:pt x="1997" y="778"/>
                  </a:lnTo>
                  <a:lnTo>
                    <a:pt x="1921" y="800"/>
                  </a:lnTo>
                  <a:lnTo>
                    <a:pt x="1834" y="821"/>
                  </a:lnTo>
                  <a:lnTo>
                    <a:pt x="1748" y="843"/>
                  </a:lnTo>
                  <a:lnTo>
                    <a:pt x="1552" y="876"/>
                  </a:lnTo>
                  <a:lnTo>
                    <a:pt x="1351" y="908"/>
                  </a:lnTo>
                  <a:lnTo>
                    <a:pt x="1134" y="941"/>
                  </a:lnTo>
                  <a:lnTo>
                    <a:pt x="923" y="968"/>
                  </a:lnTo>
                  <a:lnTo>
                    <a:pt x="716" y="995"/>
                  </a:lnTo>
                  <a:lnTo>
                    <a:pt x="521" y="1028"/>
                  </a:lnTo>
                  <a:lnTo>
                    <a:pt x="434" y="1044"/>
                  </a:lnTo>
                  <a:lnTo>
                    <a:pt x="353" y="1066"/>
                  </a:lnTo>
                  <a:lnTo>
                    <a:pt x="277" y="1082"/>
                  </a:lnTo>
                  <a:lnTo>
                    <a:pt x="206" y="1104"/>
                  </a:lnTo>
                  <a:lnTo>
                    <a:pt x="147" y="1126"/>
                  </a:lnTo>
                  <a:lnTo>
                    <a:pt x="92" y="1148"/>
                  </a:lnTo>
                  <a:lnTo>
                    <a:pt x="54" y="1175"/>
                  </a:lnTo>
                  <a:lnTo>
                    <a:pt x="22" y="1202"/>
                  </a:lnTo>
                  <a:lnTo>
                    <a:pt x="6" y="1229"/>
                  </a:lnTo>
                  <a:lnTo>
                    <a:pt x="0" y="1262"/>
                  </a:lnTo>
                  <a:lnTo>
                    <a:pt x="11" y="1295"/>
                  </a:lnTo>
                  <a:lnTo>
                    <a:pt x="27" y="1327"/>
                  </a:lnTo>
                  <a:lnTo>
                    <a:pt x="54" y="1355"/>
                  </a:lnTo>
                  <a:lnTo>
                    <a:pt x="98" y="1382"/>
                  </a:lnTo>
                  <a:lnTo>
                    <a:pt x="141" y="1404"/>
                  </a:lnTo>
                  <a:lnTo>
                    <a:pt x="196" y="1425"/>
                  </a:lnTo>
                  <a:lnTo>
                    <a:pt x="261" y="1447"/>
                  </a:lnTo>
                  <a:lnTo>
                    <a:pt x="326" y="1469"/>
                  </a:lnTo>
                  <a:lnTo>
                    <a:pt x="266" y="1442"/>
                  </a:lnTo>
                  <a:lnTo>
                    <a:pt x="217" y="1414"/>
                  </a:lnTo>
                  <a:lnTo>
                    <a:pt x="174" y="1387"/>
                  </a:lnTo>
                  <a:lnTo>
                    <a:pt x="147" y="1360"/>
                  </a:lnTo>
                  <a:lnTo>
                    <a:pt x="125" y="1333"/>
                  </a:lnTo>
                  <a:lnTo>
                    <a:pt x="120" y="1306"/>
                  </a:lnTo>
                  <a:lnTo>
                    <a:pt x="125" y="1278"/>
                  </a:lnTo>
                  <a:lnTo>
                    <a:pt x="141" y="1257"/>
                  </a:lnTo>
                  <a:lnTo>
                    <a:pt x="174" y="1229"/>
                  </a:lnTo>
                  <a:lnTo>
                    <a:pt x="212" y="1208"/>
                  </a:lnTo>
                  <a:lnTo>
                    <a:pt x="272" y="1186"/>
                  </a:lnTo>
                  <a:lnTo>
                    <a:pt x="342" y="1164"/>
                  </a:lnTo>
                  <a:lnTo>
                    <a:pt x="423" y="1142"/>
                  </a:lnTo>
                  <a:lnTo>
                    <a:pt x="527" y="1121"/>
                  </a:lnTo>
                  <a:lnTo>
                    <a:pt x="641" y="1104"/>
                  </a:lnTo>
                  <a:lnTo>
                    <a:pt x="771" y="1088"/>
                  </a:lnTo>
                  <a:lnTo>
                    <a:pt x="771" y="1088"/>
                  </a:lnTo>
                  <a:close/>
                </a:path>
              </a:pathLst>
            </a:custGeom>
            <a:gradFill rotWithShape="0">
              <a:gsLst>
                <a:gs pos="0">
                  <a:schemeClr val="bg1">
                    <a:gamma/>
                    <a:shade val="84706"/>
                    <a:invGamma/>
                  </a:schemeClr>
                </a:gs>
                <a:gs pos="100000">
                  <a:schemeClr val="bg1"/>
                </a:gs>
              </a:gsLst>
              <a:lin ang="2700000" scaled="1"/>
            </a:gradFill>
            <a:ln w="9525">
              <a:noFill/>
              <a:round/>
              <a:headEnd/>
              <a:tailEnd/>
            </a:ln>
          </p:spPr>
          <p:txBody>
            <a:bodyPr/>
            <a:lstStyle/>
            <a:p>
              <a:pPr fontAlgn="base">
                <a:spcBef>
                  <a:spcPct val="0"/>
                </a:spcBef>
                <a:spcAft>
                  <a:spcPct val="0"/>
                </a:spcAft>
                <a:defRPr/>
              </a:pPr>
              <a:endParaRPr lang="it-IT" sz="2400">
                <a:solidFill>
                  <a:srgbClr val="FFFFFF"/>
                </a:solidFill>
                <a:cs typeface="Times New Roman" pitchFamily="18" charset="0"/>
              </a:endParaRPr>
            </a:p>
          </p:txBody>
        </p:sp>
        <p:sp>
          <p:nvSpPr>
            <p:cNvPr id="7" name="Freeform 10"/>
            <p:cNvSpPr>
              <a:spLocks/>
            </p:cNvSpPr>
            <p:nvPr/>
          </p:nvSpPr>
          <p:spPr bwMode="hidden">
            <a:xfrm>
              <a:off x="0" y="0"/>
              <a:ext cx="5758" cy="1776"/>
            </a:xfrm>
            <a:custGeom>
              <a:avLst/>
              <a:gdLst/>
              <a:ahLst/>
              <a:cxnLst>
                <a:cxn ang="0">
                  <a:pos x="0" y="0"/>
                </a:cxn>
                <a:cxn ang="0">
                  <a:pos x="0" y="1906"/>
                </a:cxn>
                <a:cxn ang="0">
                  <a:pos x="5740" y="1906"/>
                </a:cxn>
                <a:cxn ang="0">
                  <a:pos x="5740" y="0"/>
                </a:cxn>
                <a:cxn ang="0">
                  <a:pos x="0" y="0"/>
                </a:cxn>
                <a:cxn ang="0">
                  <a:pos x="0" y="0"/>
                </a:cxn>
              </a:cxnLst>
              <a:rect l="0" t="0" r="r" b="b"/>
              <a:pathLst>
                <a:path w="5740" h="1906">
                  <a:moveTo>
                    <a:pt x="0" y="0"/>
                  </a:moveTo>
                  <a:lnTo>
                    <a:pt x="0" y="1906"/>
                  </a:lnTo>
                  <a:lnTo>
                    <a:pt x="5740" y="1906"/>
                  </a:lnTo>
                  <a:lnTo>
                    <a:pt x="5740" y="0"/>
                  </a:lnTo>
                  <a:lnTo>
                    <a:pt x="0" y="0"/>
                  </a:lnTo>
                  <a:lnTo>
                    <a:pt x="0" y="0"/>
                  </a:lnTo>
                  <a:close/>
                </a:path>
              </a:pathLst>
            </a:custGeom>
            <a:gradFill rotWithShape="0">
              <a:gsLst>
                <a:gs pos="0">
                  <a:schemeClr val="bg2"/>
                </a:gs>
                <a:gs pos="100000">
                  <a:schemeClr val="bg1"/>
                </a:gs>
              </a:gsLst>
              <a:lin ang="5400000" scaled="1"/>
            </a:gradFill>
            <a:ln w="9525">
              <a:noFill/>
              <a:round/>
              <a:headEnd/>
              <a:tailEnd/>
            </a:ln>
          </p:spPr>
          <p:txBody>
            <a:bodyPr/>
            <a:lstStyle/>
            <a:p>
              <a:pPr fontAlgn="base">
                <a:spcBef>
                  <a:spcPct val="0"/>
                </a:spcBef>
                <a:spcAft>
                  <a:spcPct val="0"/>
                </a:spcAft>
                <a:defRPr/>
              </a:pPr>
              <a:endParaRPr lang="it-IT" sz="2400">
                <a:solidFill>
                  <a:srgbClr val="FFFFFF"/>
                </a:solidFill>
                <a:cs typeface="Times New Roman" pitchFamily="18" charset="0"/>
              </a:endParaRPr>
            </a:p>
          </p:txBody>
        </p:sp>
      </p:grpSp>
      <p:sp>
        <p:nvSpPr>
          <p:cNvPr id="23563" name="Rectangle 11"/>
          <p:cNvSpPr>
            <a:spLocks noGrp="1" noChangeArrowheads="1"/>
          </p:cNvSpPr>
          <p:nvPr>
            <p:ph type="ctrTitle" sz="quarter"/>
          </p:nvPr>
        </p:nvSpPr>
        <p:spPr>
          <a:xfrm>
            <a:off x="685800" y="1736725"/>
            <a:ext cx="7772400" cy="1920875"/>
          </a:xfrm>
        </p:spPr>
        <p:txBody>
          <a:bodyPr/>
          <a:lstStyle>
            <a:lvl1pPr>
              <a:defRPr sz="6000"/>
            </a:lvl1pPr>
          </a:lstStyle>
          <a:p>
            <a:r>
              <a:rPr lang="it-IT"/>
              <a:t>Fare clic per modificare lo stile del titolo</a:t>
            </a:r>
          </a:p>
        </p:txBody>
      </p:sp>
      <p:sp>
        <p:nvSpPr>
          <p:cNvPr id="23564" name="Rectangle 12"/>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a:lvl1pPr>
          </a:lstStyle>
          <a:p>
            <a:r>
              <a:rPr lang="it-IT"/>
              <a:t>Fare clic per modificare lo stile del sottotitolo dello schema</a:t>
            </a:r>
          </a:p>
        </p:txBody>
      </p:sp>
      <p:sp>
        <p:nvSpPr>
          <p:cNvPr id="13" name="Rectangle 13"/>
          <p:cNvSpPr>
            <a:spLocks noGrp="1" noChangeArrowheads="1"/>
          </p:cNvSpPr>
          <p:nvPr>
            <p:ph type="dt" sz="quarter" idx="10"/>
          </p:nvPr>
        </p:nvSpPr>
        <p:spPr>
          <a:xfrm>
            <a:off x="457200" y="6248400"/>
            <a:ext cx="2133600" cy="476250"/>
          </a:xfrm>
        </p:spPr>
        <p:txBody>
          <a:bodyPr/>
          <a:lstStyle>
            <a:lvl1pPr>
              <a:defRPr smtClean="0"/>
            </a:lvl1pPr>
          </a:lstStyle>
          <a:p>
            <a:pPr>
              <a:defRPr/>
            </a:pPr>
            <a:endParaRPr lang="it-IT">
              <a:solidFill>
                <a:srgbClr val="FFFFFF"/>
              </a:solidFill>
            </a:endParaRPr>
          </a:p>
        </p:txBody>
      </p:sp>
      <p:sp>
        <p:nvSpPr>
          <p:cNvPr id="14" name="Rectangle 14"/>
          <p:cNvSpPr>
            <a:spLocks noGrp="1" noChangeArrowheads="1"/>
          </p:cNvSpPr>
          <p:nvPr>
            <p:ph type="ftr" sz="quarter" idx="11"/>
          </p:nvPr>
        </p:nvSpPr>
        <p:spPr>
          <a:xfrm>
            <a:off x="3124200" y="6251575"/>
            <a:ext cx="2895600" cy="476250"/>
          </a:xfrm>
        </p:spPr>
        <p:txBody>
          <a:bodyPr/>
          <a:lstStyle>
            <a:lvl1pPr>
              <a:defRPr smtClean="0"/>
            </a:lvl1pPr>
          </a:lstStyle>
          <a:p>
            <a:pPr>
              <a:defRPr/>
            </a:pPr>
            <a:endParaRPr lang="it-IT">
              <a:solidFill>
                <a:srgbClr val="FFFFFF"/>
              </a:solidFill>
            </a:endParaRPr>
          </a:p>
        </p:txBody>
      </p:sp>
      <p:sp>
        <p:nvSpPr>
          <p:cNvPr id="15" name="Rectangle 15"/>
          <p:cNvSpPr>
            <a:spLocks noGrp="1" noChangeArrowheads="1"/>
          </p:cNvSpPr>
          <p:nvPr>
            <p:ph type="sldNum" sz="quarter" idx="12"/>
          </p:nvPr>
        </p:nvSpPr>
        <p:spPr>
          <a:xfrm>
            <a:off x="6553200" y="6254750"/>
            <a:ext cx="2133600" cy="476250"/>
          </a:xfrm>
        </p:spPr>
        <p:txBody>
          <a:bodyPr/>
          <a:lstStyle>
            <a:lvl1pPr>
              <a:defRPr smtClean="0"/>
            </a:lvl1pPr>
          </a:lstStyle>
          <a:p>
            <a:pPr>
              <a:defRPr/>
            </a:pPr>
            <a:fld id="{C914BB1C-36A7-492E-BB32-B0DCA802CF3C}" type="slidenum">
              <a:rPr lang="it-IT">
                <a:solidFill>
                  <a:srgbClr val="FFFFFF"/>
                </a:solidFill>
              </a:rPr>
              <a:pPr>
                <a:defRPr/>
              </a:pPr>
              <a:t>‹#›</a:t>
            </a:fld>
            <a:endParaRPr lang="it-IT">
              <a:solidFill>
                <a:srgbClr val="FFFFFF"/>
              </a:solidFill>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testo verticale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lvl1pPr>
              <a:defRPr smtClean="0"/>
            </a:lvl1pPr>
          </a:lstStyle>
          <a:p>
            <a:pPr>
              <a:defRPr/>
            </a:pPr>
            <a:endParaRPr lang="it-IT">
              <a:solidFill>
                <a:srgbClr val="FFFFFF"/>
              </a:solidFill>
            </a:endParaRPr>
          </a:p>
        </p:txBody>
      </p:sp>
      <p:sp>
        <p:nvSpPr>
          <p:cNvPr id="5" name="Segnaposto numero diapositiva 4"/>
          <p:cNvSpPr>
            <a:spLocks noGrp="1"/>
          </p:cNvSpPr>
          <p:nvPr>
            <p:ph type="sldNum" sz="quarter" idx="11"/>
          </p:nvPr>
        </p:nvSpPr>
        <p:spPr/>
        <p:txBody>
          <a:bodyPr/>
          <a:lstStyle>
            <a:lvl1pPr>
              <a:defRPr smtClean="0"/>
            </a:lvl1pPr>
          </a:lstStyle>
          <a:p>
            <a:pPr>
              <a:defRPr/>
            </a:pPr>
            <a:fld id="{D8D9A5B2-3868-418F-A784-B18FABAAC741}" type="slidenum">
              <a:rPr lang="it-IT">
                <a:solidFill>
                  <a:srgbClr val="FFFFFF"/>
                </a:solidFill>
              </a:rPr>
              <a:pPr>
                <a:defRPr/>
              </a:pPr>
              <a:t>‹#›</a:t>
            </a:fld>
            <a:endParaRPr lang="it-IT">
              <a:solidFill>
                <a:srgbClr val="FFFFFF"/>
              </a:solidFill>
            </a:endParaRPr>
          </a:p>
        </p:txBody>
      </p:sp>
      <p:sp>
        <p:nvSpPr>
          <p:cNvPr id="6" name="Segnaposto piè di pagina 5"/>
          <p:cNvSpPr>
            <a:spLocks noGrp="1"/>
          </p:cNvSpPr>
          <p:nvPr>
            <p:ph type="ftr" sz="quarter" idx="12"/>
          </p:nvPr>
        </p:nvSpPr>
        <p:spPr/>
        <p:txBody>
          <a:bodyPr/>
          <a:lstStyle>
            <a:lvl1pPr>
              <a:defRPr smtClean="0"/>
            </a:lvl1pPr>
          </a:lstStyle>
          <a:p>
            <a:pPr>
              <a:defRPr/>
            </a:pPr>
            <a:endParaRPr lang="it-IT">
              <a:solidFill>
                <a:srgbClr val="FFFFFF"/>
              </a:solidFill>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8"/>
            <a:ext cx="2057400" cy="5851525"/>
          </a:xfrm>
        </p:spPr>
        <p:txBody>
          <a:bodyPr vert="eaVert"/>
          <a:lstStyle/>
          <a:p>
            <a:r>
              <a:rPr lang="it-IT" smtClean="0"/>
              <a:t>Fare clic per modificare lo stile del titolo</a:t>
            </a:r>
            <a:endParaRPr lang="it-IT"/>
          </a:p>
        </p:txBody>
      </p:sp>
      <p:sp>
        <p:nvSpPr>
          <p:cNvPr id="3" name="Segnaposto testo verticale 2"/>
          <p:cNvSpPr>
            <a:spLocks noGrp="1"/>
          </p:cNvSpPr>
          <p:nvPr>
            <p:ph type="body" orient="vert" idx="1"/>
          </p:nvPr>
        </p:nvSpPr>
        <p:spPr>
          <a:xfrm>
            <a:off x="457200" y="274638"/>
            <a:ext cx="6019800" cy="5851525"/>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lvl1pPr>
              <a:defRPr smtClean="0"/>
            </a:lvl1pPr>
          </a:lstStyle>
          <a:p>
            <a:pPr>
              <a:defRPr/>
            </a:pPr>
            <a:endParaRPr lang="it-IT">
              <a:solidFill>
                <a:srgbClr val="FFFFFF"/>
              </a:solidFill>
            </a:endParaRPr>
          </a:p>
        </p:txBody>
      </p:sp>
      <p:sp>
        <p:nvSpPr>
          <p:cNvPr id="5" name="Segnaposto numero diapositiva 4"/>
          <p:cNvSpPr>
            <a:spLocks noGrp="1"/>
          </p:cNvSpPr>
          <p:nvPr>
            <p:ph type="sldNum" sz="quarter" idx="11"/>
          </p:nvPr>
        </p:nvSpPr>
        <p:spPr/>
        <p:txBody>
          <a:bodyPr/>
          <a:lstStyle>
            <a:lvl1pPr>
              <a:defRPr smtClean="0"/>
            </a:lvl1pPr>
          </a:lstStyle>
          <a:p>
            <a:pPr>
              <a:defRPr/>
            </a:pPr>
            <a:fld id="{9696911B-F185-49A6-8F4F-3A2434B1786E}" type="slidenum">
              <a:rPr lang="it-IT">
                <a:solidFill>
                  <a:srgbClr val="FFFFFF"/>
                </a:solidFill>
              </a:rPr>
              <a:pPr>
                <a:defRPr/>
              </a:pPr>
              <a:t>‹#›</a:t>
            </a:fld>
            <a:endParaRPr lang="it-IT">
              <a:solidFill>
                <a:srgbClr val="FFFFFF"/>
              </a:solidFill>
            </a:endParaRPr>
          </a:p>
        </p:txBody>
      </p:sp>
      <p:sp>
        <p:nvSpPr>
          <p:cNvPr id="6" name="Segnaposto piè di pagina 5"/>
          <p:cNvSpPr>
            <a:spLocks noGrp="1"/>
          </p:cNvSpPr>
          <p:nvPr>
            <p:ph type="ftr" sz="quarter" idx="12"/>
          </p:nvPr>
        </p:nvSpPr>
        <p:spPr/>
        <p:txBody>
          <a:bodyPr/>
          <a:lstStyle>
            <a:lvl1pPr>
              <a:defRPr smtClean="0"/>
            </a:lvl1pPr>
          </a:lstStyle>
          <a:p>
            <a:pPr>
              <a:defRPr/>
            </a:pPr>
            <a:endParaRPr lang="it-IT">
              <a:solidFill>
                <a:srgbClr val="FFFFFF"/>
              </a:solidFil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cSld name="Başlık, Metin ve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85800" y="609600"/>
            <a:ext cx="7772400" cy="1143000"/>
          </a:xfrm>
        </p:spPr>
        <p:txBody>
          <a:bodyPr/>
          <a:lstStyle/>
          <a:p>
            <a:r>
              <a:rPr lang="tr-TR" smtClean="0"/>
              <a:t>Asıl başlık stili için tıklatın</a:t>
            </a:r>
            <a:endParaRPr lang="tr-TR"/>
          </a:p>
        </p:txBody>
      </p:sp>
      <p:sp>
        <p:nvSpPr>
          <p:cNvPr id="3" name="2 Metin Yer Tutucusu"/>
          <p:cNvSpPr>
            <a:spLocks noGrp="1"/>
          </p:cNvSpPr>
          <p:nvPr>
            <p:ph type="body" sz="half" idx="1"/>
          </p:nvPr>
        </p:nvSpPr>
        <p:spPr>
          <a:xfrm>
            <a:off x="685800" y="1981200"/>
            <a:ext cx="3810000" cy="41148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981200"/>
            <a:ext cx="3810000" cy="41148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a:xfrm>
            <a:off x="685800" y="6248400"/>
            <a:ext cx="1905000" cy="457200"/>
          </a:xfrm>
        </p:spPr>
        <p:txBody>
          <a:bodyPr/>
          <a:lstStyle>
            <a:lvl1pPr>
              <a:defRPr/>
            </a:lvl1pPr>
          </a:lstStyle>
          <a:p>
            <a:endParaRPr lang="en-US">
              <a:solidFill>
                <a:srgbClr val="FFFFFF"/>
              </a:solidFill>
            </a:endParaRPr>
          </a:p>
        </p:txBody>
      </p:sp>
      <p:sp>
        <p:nvSpPr>
          <p:cNvPr id="6" name="5 Altbilgi Yer Tutucusu"/>
          <p:cNvSpPr>
            <a:spLocks noGrp="1"/>
          </p:cNvSpPr>
          <p:nvPr>
            <p:ph type="ftr" sz="quarter" idx="11"/>
          </p:nvPr>
        </p:nvSpPr>
        <p:spPr>
          <a:xfrm>
            <a:off x="3124200" y="6248400"/>
            <a:ext cx="2895600" cy="457200"/>
          </a:xfrm>
        </p:spPr>
        <p:txBody>
          <a:bodyPr/>
          <a:lstStyle>
            <a:lvl1pPr>
              <a:defRPr/>
            </a:lvl1pPr>
          </a:lstStyle>
          <a:p>
            <a:endParaRPr lang="en-US">
              <a:solidFill>
                <a:srgbClr val="FFFFFF"/>
              </a:solidFill>
            </a:endParaRPr>
          </a:p>
        </p:txBody>
      </p:sp>
      <p:sp>
        <p:nvSpPr>
          <p:cNvPr id="7" name="6 Slayt Numarası Yer Tutucusu"/>
          <p:cNvSpPr>
            <a:spLocks noGrp="1"/>
          </p:cNvSpPr>
          <p:nvPr>
            <p:ph type="sldNum" sz="quarter" idx="12"/>
          </p:nvPr>
        </p:nvSpPr>
        <p:spPr>
          <a:xfrm>
            <a:off x="6553200" y="6248400"/>
            <a:ext cx="1905000" cy="457200"/>
          </a:xfrm>
        </p:spPr>
        <p:txBody>
          <a:bodyPr/>
          <a:lstStyle>
            <a:lvl1pPr>
              <a:defRPr/>
            </a:lvl1pPr>
          </a:lstStyle>
          <a:p>
            <a:fld id="{F700DBD1-694B-4F16-925F-CB2626E73B77}" type="slidenum">
              <a:rPr lang="en-US">
                <a:solidFill>
                  <a:srgbClr val="FFFFFF"/>
                </a:solidFill>
              </a:rPr>
              <a:pPr/>
              <a:t>‹#›</a:t>
            </a:fld>
            <a:endParaRPr lang="en-US">
              <a:solidFill>
                <a:srgbClr val="FFFFFF"/>
              </a:solidFill>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pic>
        <p:nvPicPr>
          <p:cNvPr id="4" name="Picture 1"/>
          <p:cNvPicPr>
            <a:picLocks noChangeAspect="1"/>
          </p:cNvPicPr>
          <p:nvPr userDrawn="1"/>
        </p:nvPicPr>
        <p:blipFill>
          <a:blip r:embed="rId2" cstate="print">
            <a:extLst>
              <a:ext uri="{28A0092B-C50C-407E-A947-70E740481C1C}">
                <a14:useLocalDpi xmlns:a14="http://schemas.microsoft.com/office/drawing/2010/main" xmlns="" val="0"/>
              </a:ext>
            </a:extLst>
          </a:blip>
          <a:srcRect/>
          <a:stretch>
            <a:fillRect/>
          </a:stretch>
        </p:blipFill>
        <p:spPr bwMode="auto">
          <a:xfrm>
            <a:off x="7829550" y="260350"/>
            <a:ext cx="1055077" cy="2286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7" name="TextBox 6"/>
          <p:cNvSpPr txBox="1">
            <a:spLocks noChangeArrowheads="1"/>
          </p:cNvSpPr>
          <p:nvPr userDrawn="1"/>
        </p:nvSpPr>
        <p:spPr bwMode="auto">
          <a:xfrm>
            <a:off x="8682404" y="6510338"/>
            <a:ext cx="398585" cy="40011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lgn="ctr">
              <a:defRPr sz="3100">
                <a:solidFill>
                  <a:srgbClr val="000000"/>
                </a:solidFill>
                <a:latin typeface="Gill Sans" charset="0"/>
                <a:ea typeface="ヒラギノ角ゴ ProN W3" charset="-128"/>
                <a:sym typeface="Gill Sans" charset="0"/>
              </a:defRPr>
            </a:lvl1pPr>
            <a:lvl2pPr marL="742950" indent="-285750" algn="ctr">
              <a:defRPr sz="3100">
                <a:solidFill>
                  <a:srgbClr val="000000"/>
                </a:solidFill>
                <a:latin typeface="Gill Sans" charset="0"/>
                <a:ea typeface="ヒラギノ角ゴ ProN W3" charset="-128"/>
                <a:sym typeface="Gill Sans" charset="0"/>
              </a:defRPr>
            </a:lvl2pPr>
            <a:lvl3pPr marL="1143000" indent="-228600" algn="ctr">
              <a:defRPr sz="3100">
                <a:solidFill>
                  <a:srgbClr val="000000"/>
                </a:solidFill>
                <a:latin typeface="Gill Sans" charset="0"/>
                <a:ea typeface="ヒラギノ角ゴ ProN W3" charset="-128"/>
                <a:sym typeface="Gill Sans" charset="0"/>
              </a:defRPr>
            </a:lvl3pPr>
            <a:lvl4pPr marL="1600200" indent="-228600" algn="ctr">
              <a:defRPr sz="3100">
                <a:solidFill>
                  <a:srgbClr val="000000"/>
                </a:solidFill>
                <a:latin typeface="Gill Sans" charset="0"/>
                <a:ea typeface="ヒラギノ角ゴ ProN W3" charset="-128"/>
                <a:sym typeface="Gill Sans" charset="0"/>
              </a:defRPr>
            </a:lvl4pPr>
            <a:lvl5pPr marL="2057400" indent="-228600" algn="ctr">
              <a:defRPr sz="3100">
                <a:solidFill>
                  <a:srgbClr val="000000"/>
                </a:solidFill>
                <a:latin typeface="Gill Sans" charset="0"/>
                <a:ea typeface="ヒラギノ角ゴ ProN W3" charset="-128"/>
                <a:sym typeface="Gill Sans" charset="0"/>
              </a:defRPr>
            </a:lvl5pPr>
            <a:lvl6pPr marL="2514600" indent="-228600" algn="ctr" eaLnBrk="0" fontAlgn="base" hangingPunct="0">
              <a:spcBef>
                <a:spcPct val="0"/>
              </a:spcBef>
              <a:spcAft>
                <a:spcPct val="0"/>
              </a:spcAft>
              <a:defRPr sz="3100">
                <a:solidFill>
                  <a:srgbClr val="000000"/>
                </a:solidFill>
                <a:latin typeface="Gill Sans" charset="0"/>
                <a:ea typeface="ヒラギノ角ゴ ProN W3" charset="-128"/>
                <a:sym typeface="Gill Sans" charset="0"/>
              </a:defRPr>
            </a:lvl6pPr>
            <a:lvl7pPr marL="2971800" indent="-228600" algn="ctr" eaLnBrk="0" fontAlgn="base" hangingPunct="0">
              <a:spcBef>
                <a:spcPct val="0"/>
              </a:spcBef>
              <a:spcAft>
                <a:spcPct val="0"/>
              </a:spcAft>
              <a:defRPr sz="3100">
                <a:solidFill>
                  <a:srgbClr val="000000"/>
                </a:solidFill>
                <a:latin typeface="Gill Sans" charset="0"/>
                <a:ea typeface="ヒラギノ角ゴ ProN W3" charset="-128"/>
                <a:sym typeface="Gill Sans" charset="0"/>
              </a:defRPr>
            </a:lvl7pPr>
            <a:lvl8pPr marL="3429000" indent="-228600" algn="ctr" eaLnBrk="0" fontAlgn="base" hangingPunct="0">
              <a:spcBef>
                <a:spcPct val="0"/>
              </a:spcBef>
              <a:spcAft>
                <a:spcPct val="0"/>
              </a:spcAft>
              <a:defRPr sz="3100">
                <a:solidFill>
                  <a:srgbClr val="000000"/>
                </a:solidFill>
                <a:latin typeface="Gill Sans" charset="0"/>
                <a:ea typeface="ヒラギノ角ゴ ProN W3" charset="-128"/>
                <a:sym typeface="Gill Sans" charset="0"/>
              </a:defRPr>
            </a:lvl8pPr>
            <a:lvl9pPr marL="3886200" indent="-228600" algn="ctr" eaLnBrk="0" fontAlgn="base" hangingPunct="0">
              <a:spcBef>
                <a:spcPct val="0"/>
              </a:spcBef>
              <a:spcAft>
                <a:spcPct val="0"/>
              </a:spcAft>
              <a:defRPr sz="3100">
                <a:solidFill>
                  <a:srgbClr val="000000"/>
                </a:solidFill>
                <a:latin typeface="Gill Sans" charset="0"/>
                <a:ea typeface="ヒラギノ角ゴ ProN W3" charset="-128"/>
                <a:sym typeface="Gill Sans" charset="0"/>
              </a:defRPr>
            </a:lvl9pPr>
          </a:lstStyle>
          <a:p>
            <a:pPr fontAlgn="base">
              <a:spcBef>
                <a:spcPct val="0"/>
              </a:spcBef>
              <a:spcAft>
                <a:spcPct val="0"/>
              </a:spcAft>
              <a:defRPr/>
            </a:pPr>
            <a:fld id="{9094C5F7-56BD-4166-AB0C-85DA28D2B05D}" type="slidenum">
              <a:rPr lang="en-GB" sz="1000" smtClean="0">
                <a:solidFill>
                  <a:srgbClr val="C00000"/>
                </a:solidFill>
                <a:cs typeface="Times New Roman" pitchFamily="18" charset="0"/>
              </a:rPr>
              <a:pPr fontAlgn="base">
                <a:spcBef>
                  <a:spcPct val="0"/>
                </a:spcBef>
                <a:spcAft>
                  <a:spcPct val="0"/>
                </a:spcAft>
                <a:defRPr/>
              </a:pPr>
              <a:t>‹#›</a:t>
            </a:fld>
            <a:endParaRPr lang="en-GB" sz="1000" dirty="0" smtClean="0">
              <a:solidFill>
                <a:srgbClr val="C00000"/>
              </a:solidFill>
              <a:cs typeface="Times New Roman" pitchFamily="18" charset="0"/>
            </a:endParaRPr>
          </a:p>
        </p:txBody>
      </p:sp>
      <p:sp>
        <p:nvSpPr>
          <p:cNvPr id="5" name="Text Placeholder 4"/>
          <p:cNvSpPr>
            <a:spLocks noGrp="1"/>
          </p:cNvSpPr>
          <p:nvPr>
            <p:ph type="body" sz="quarter" idx="10"/>
          </p:nvPr>
        </p:nvSpPr>
        <p:spPr>
          <a:xfrm>
            <a:off x="583223" y="1628776"/>
            <a:ext cx="7977554" cy="4608513"/>
          </a:xfrm>
        </p:spPr>
        <p:txBody>
          <a:bodyPr/>
          <a:lstStyle>
            <a:lvl1pPr algn="l">
              <a:defRPr sz="1600">
                <a:solidFill>
                  <a:srgbClr val="1E1348"/>
                </a:solidFill>
                <a:latin typeface="Interstate-Light"/>
              </a:defRPr>
            </a:lvl1pPr>
            <a:lvl2pPr marL="622524" indent="-285750" algn="l">
              <a:buClr>
                <a:srgbClr val="1E1348"/>
              </a:buClr>
              <a:buFont typeface="Arial" pitchFamily="34" charset="0"/>
              <a:buChar char="•"/>
              <a:defRPr sz="1600">
                <a:solidFill>
                  <a:srgbClr val="1E1348"/>
                </a:solidFill>
                <a:latin typeface="Interstate-Light"/>
              </a:defRPr>
            </a:lvl2pPr>
            <a:lvl3pPr marL="959297" indent="-285750" algn="l">
              <a:buClr>
                <a:srgbClr val="1E1348"/>
              </a:buClr>
              <a:buFont typeface="Arial" pitchFamily="34" charset="0"/>
              <a:buChar char="•"/>
              <a:defRPr sz="1600">
                <a:solidFill>
                  <a:srgbClr val="1E1348"/>
                </a:solidFill>
                <a:latin typeface="Interstate-Light"/>
              </a:defRPr>
            </a:lvl3pPr>
            <a:lvl4pPr marL="1296070" indent="-285750" algn="l">
              <a:buClr>
                <a:srgbClr val="1E1348"/>
              </a:buClr>
              <a:buFont typeface="Arial" pitchFamily="34" charset="0"/>
              <a:buChar char="•"/>
              <a:defRPr sz="1600">
                <a:solidFill>
                  <a:srgbClr val="1E1348"/>
                </a:solidFill>
                <a:latin typeface="Interstate-Light"/>
              </a:defRPr>
            </a:lvl4pPr>
            <a:lvl5pPr marL="1632844" indent="-285750" algn="l">
              <a:buClr>
                <a:srgbClr val="1E1348"/>
              </a:buClr>
              <a:buFont typeface="Arial" pitchFamily="34" charset="0"/>
              <a:buChar char="•"/>
              <a:defRPr sz="1600">
                <a:solidFill>
                  <a:srgbClr val="1E1348"/>
                </a:solidFill>
                <a:latin typeface="Interstate-Light"/>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6" name="Text Placeholder 4"/>
          <p:cNvSpPr>
            <a:spLocks noGrp="1"/>
          </p:cNvSpPr>
          <p:nvPr>
            <p:ph type="body" sz="quarter" idx="11"/>
          </p:nvPr>
        </p:nvSpPr>
        <p:spPr>
          <a:xfrm>
            <a:off x="583223" y="692697"/>
            <a:ext cx="7977554" cy="504081"/>
          </a:xfrm>
        </p:spPr>
        <p:txBody>
          <a:bodyPr/>
          <a:lstStyle>
            <a:lvl1pPr marL="252580" marR="0" indent="-252580" algn="l" defTabSz="914400" rtl="0" eaLnBrk="0" fontAlgn="base" latinLnBrk="0" hangingPunct="0">
              <a:lnSpc>
                <a:spcPct val="100000"/>
              </a:lnSpc>
              <a:spcBef>
                <a:spcPct val="0"/>
              </a:spcBef>
              <a:spcAft>
                <a:spcPct val="0"/>
              </a:spcAft>
              <a:buClrTx/>
              <a:buSzTx/>
              <a:buFontTx/>
              <a:buNone/>
              <a:tabLst/>
              <a:defRPr sz="2800">
                <a:solidFill>
                  <a:srgbClr val="1E1348"/>
                </a:solidFill>
                <a:latin typeface="Interstate-Light"/>
              </a:defRPr>
            </a:lvl1pPr>
            <a:lvl2pPr marL="622524" indent="-285750" algn="l">
              <a:buClr>
                <a:srgbClr val="1E1348"/>
              </a:buClr>
              <a:buFont typeface="Arial" pitchFamily="34" charset="0"/>
              <a:buChar char="•"/>
              <a:defRPr sz="1600">
                <a:solidFill>
                  <a:srgbClr val="1E1348"/>
                </a:solidFill>
                <a:latin typeface="Interstate-Light"/>
              </a:defRPr>
            </a:lvl2pPr>
            <a:lvl3pPr marL="959297" indent="-285750" algn="l">
              <a:buClr>
                <a:srgbClr val="1E1348"/>
              </a:buClr>
              <a:buFont typeface="Arial" pitchFamily="34" charset="0"/>
              <a:buChar char="•"/>
              <a:defRPr sz="1600">
                <a:solidFill>
                  <a:srgbClr val="1E1348"/>
                </a:solidFill>
                <a:latin typeface="Interstate-Light"/>
              </a:defRPr>
            </a:lvl3pPr>
            <a:lvl4pPr marL="1296070" indent="-285750" algn="l">
              <a:buClr>
                <a:srgbClr val="1E1348"/>
              </a:buClr>
              <a:buFont typeface="Arial" pitchFamily="34" charset="0"/>
              <a:buChar char="•"/>
              <a:defRPr sz="1600">
                <a:solidFill>
                  <a:srgbClr val="1E1348"/>
                </a:solidFill>
                <a:latin typeface="Interstate-Light"/>
              </a:defRPr>
            </a:lvl4pPr>
            <a:lvl5pPr marL="1632844" indent="-285750" algn="l">
              <a:buClr>
                <a:srgbClr val="1E1348"/>
              </a:buClr>
              <a:buFont typeface="Arial" pitchFamily="34" charset="0"/>
              <a:buChar char="•"/>
              <a:defRPr sz="1600">
                <a:solidFill>
                  <a:srgbClr val="1E1348"/>
                </a:solidFill>
                <a:latin typeface="Interstate-Light"/>
              </a:defRPr>
            </a:lvl5pPr>
          </a:lstStyle>
          <a:p>
            <a:pPr lvl="0"/>
            <a:r>
              <a:rPr lang="en-US" smtClean="0">
                <a:sym typeface="Interstate-Bold" charset="0"/>
              </a:rPr>
              <a:t>Click to edit Master text styles</a:t>
            </a:r>
          </a:p>
          <a:p>
            <a:pPr lvl="1"/>
            <a:r>
              <a:rPr lang="en-US" smtClean="0">
                <a:sym typeface="Interstate-Bold" charset="0"/>
              </a:rPr>
              <a:t>Second level</a:t>
            </a:r>
          </a:p>
        </p:txBody>
      </p:sp>
    </p:spTree>
    <p:extLst>
      <p:ext uri="{BB962C8B-B14F-4D97-AF65-F5344CB8AC3E}">
        <p14:creationId xmlns:p14="http://schemas.microsoft.com/office/powerpoint/2010/main" xmlns="" val="323755333"/>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idx="1"/>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lvl1pPr>
              <a:defRPr smtClean="0"/>
            </a:lvl1pPr>
          </a:lstStyle>
          <a:p>
            <a:pPr>
              <a:defRPr/>
            </a:pPr>
            <a:endParaRPr lang="it-IT">
              <a:solidFill>
                <a:srgbClr val="FFFFFF"/>
              </a:solidFill>
            </a:endParaRPr>
          </a:p>
        </p:txBody>
      </p:sp>
      <p:sp>
        <p:nvSpPr>
          <p:cNvPr id="5" name="Segnaposto numero diapositiva 4"/>
          <p:cNvSpPr>
            <a:spLocks noGrp="1"/>
          </p:cNvSpPr>
          <p:nvPr>
            <p:ph type="sldNum" sz="quarter" idx="11"/>
          </p:nvPr>
        </p:nvSpPr>
        <p:spPr/>
        <p:txBody>
          <a:bodyPr/>
          <a:lstStyle>
            <a:lvl1pPr>
              <a:defRPr smtClean="0"/>
            </a:lvl1pPr>
          </a:lstStyle>
          <a:p>
            <a:pPr>
              <a:defRPr/>
            </a:pPr>
            <a:fld id="{9953C9CE-229F-43DA-87CA-24798C413AC7}" type="slidenum">
              <a:rPr lang="it-IT">
                <a:solidFill>
                  <a:srgbClr val="FFFFFF"/>
                </a:solidFill>
              </a:rPr>
              <a:pPr>
                <a:defRPr/>
              </a:pPr>
              <a:t>‹#›</a:t>
            </a:fld>
            <a:endParaRPr lang="it-IT">
              <a:solidFill>
                <a:srgbClr val="FFFFFF"/>
              </a:solidFill>
            </a:endParaRPr>
          </a:p>
        </p:txBody>
      </p:sp>
      <p:sp>
        <p:nvSpPr>
          <p:cNvPr id="6" name="Segnaposto piè di pagina 5"/>
          <p:cNvSpPr>
            <a:spLocks noGrp="1"/>
          </p:cNvSpPr>
          <p:nvPr>
            <p:ph type="ftr" sz="quarter" idx="12"/>
          </p:nvPr>
        </p:nvSpPr>
        <p:spPr/>
        <p:txBody>
          <a:bodyPr/>
          <a:lstStyle>
            <a:lvl1pPr>
              <a:defRPr smtClean="0"/>
            </a:lvl1pPr>
          </a:lstStyle>
          <a:p>
            <a:pPr>
              <a:defRPr/>
            </a:pPr>
            <a:endParaRPr lang="it-IT">
              <a:solidFill>
                <a:srgbClr val="FFFFFF"/>
              </a:solidFil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smtClean="0"/>
              <a:t>Fare clic per modificare lo stile del titolo</a:t>
            </a:r>
            <a:endParaRPr lang="it-IT"/>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it-IT" smtClean="0"/>
              <a:t>Fare clic per modificare stili del testo dello schema</a:t>
            </a:r>
          </a:p>
        </p:txBody>
      </p:sp>
      <p:sp>
        <p:nvSpPr>
          <p:cNvPr id="4" name="Segnaposto data 3"/>
          <p:cNvSpPr>
            <a:spLocks noGrp="1"/>
          </p:cNvSpPr>
          <p:nvPr>
            <p:ph type="dt" sz="half" idx="10"/>
          </p:nvPr>
        </p:nvSpPr>
        <p:spPr/>
        <p:txBody>
          <a:bodyPr/>
          <a:lstStyle>
            <a:lvl1pPr>
              <a:defRPr smtClean="0"/>
            </a:lvl1pPr>
          </a:lstStyle>
          <a:p>
            <a:pPr>
              <a:defRPr/>
            </a:pPr>
            <a:endParaRPr lang="it-IT">
              <a:solidFill>
                <a:srgbClr val="FFFFFF"/>
              </a:solidFill>
            </a:endParaRPr>
          </a:p>
        </p:txBody>
      </p:sp>
      <p:sp>
        <p:nvSpPr>
          <p:cNvPr id="5" name="Segnaposto numero diapositiva 4"/>
          <p:cNvSpPr>
            <a:spLocks noGrp="1"/>
          </p:cNvSpPr>
          <p:nvPr>
            <p:ph type="sldNum" sz="quarter" idx="11"/>
          </p:nvPr>
        </p:nvSpPr>
        <p:spPr/>
        <p:txBody>
          <a:bodyPr/>
          <a:lstStyle>
            <a:lvl1pPr>
              <a:defRPr smtClean="0"/>
            </a:lvl1pPr>
          </a:lstStyle>
          <a:p>
            <a:pPr>
              <a:defRPr/>
            </a:pPr>
            <a:fld id="{B0099C0D-61C6-41F9-8993-080113EE26F3}" type="slidenum">
              <a:rPr lang="it-IT">
                <a:solidFill>
                  <a:srgbClr val="FFFFFF"/>
                </a:solidFill>
              </a:rPr>
              <a:pPr>
                <a:defRPr/>
              </a:pPr>
              <a:t>‹#›</a:t>
            </a:fld>
            <a:endParaRPr lang="it-IT">
              <a:solidFill>
                <a:srgbClr val="FFFFFF"/>
              </a:solidFill>
            </a:endParaRPr>
          </a:p>
        </p:txBody>
      </p:sp>
      <p:sp>
        <p:nvSpPr>
          <p:cNvPr id="6" name="Segnaposto piè di pagina 5"/>
          <p:cNvSpPr>
            <a:spLocks noGrp="1"/>
          </p:cNvSpPr>
          <p:nvPr>
            <p:ph type="ftr" sz="quarter" idx="12"/>
          </p:nvPr>
        </p:nvSpPr>
        <p:spPr/>
        <p:txBody>
          <a:bodyPr/>
          <a:lstStyle>
            <a:lvl1pPr>
              <a:defRPr smtClean="0"/>
            </a:lvl1pPr>
          </a:lstStyle>
          <a:p>
            <a:pPr>
              <a:defRPr/>
            </a:pPr>
            <a:endParaRPr lang="it-IT">
              <a:solidFill>
                <a:srgbClr val="FFFFFF"/>
              </a:solidFill>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data 4"/>
          <p:cNvSpPr>
            <a:spLocks noGrp="1"/>
          </p:cNvSpPr>
          <p:nvPr>
            <p:ph type="dt" sz="half" idx="10"/>
          </p:nvPr>
        </p:nvSpPr>
        <p:spPr/>
        <p:txBody>
          <a:bodyPr/>
          <a:lstStyle>
            <a:lvl1pPr>
              <a:defRPr smtClean="0"/>
            </a:lvl1pPr>
          </a:lstStyle>
          <a:p>
            <a:pPr>
              <a:defRPr/>
            </a:pPr>
            <a:endParaRPr lang="it-IT">
              <a:solidFill>
                <a:srgbClr val="FFFFFF"/>
              </a:solidFill>
            </a:endParaRPr>
          </a:p>
        </p:txBody>
      </p:sp>
      <p:sp>
        <p:nvSpPr>
          <p:cNvPr id="6" name="Segnaposto numero diapositiva 5"/>
          <p:cNvSpPr>
            <a:spLocks noGrp="1"/>
          </p:cNvSpPr>
          <p:nvPr>
            <p:ph type="sldNum" sz="quarter" idx="11"/>
          </p:nvPr>
        </p:nvSpPr>
        <p:spPr/>
        <p:txBody>
          <a:bodyPr/>
          <a:lstStyle>
            <a:lvl1pPr>
              <a:defRPr smtClean="0"/>
            </a:lvl1pPr>
          </a:lstStyle>
          <a:p>
            <a:pPr>
              <a:defRPr/>
            </a:pPr>
            <a:fld id="{D73AC7D7-A0D4-4EA3-8685-0402D57B1192}" type="slidenum">
              <a:rPr lang="it-IT">
                <a:solidFill>
                  <a:srgbClr val="FFFFFF"/>
                </a:solidFill>
              </a:rPr>
              <a:pPr>
                <a:defRPr/>
              </a:pPr>
              <a:t>‹#›</a:t>
            </a:fld>
            <a:endParaRPr lang="it-IT">
              <a:solidFill>
                <a:srgbClr val="FFFFFF"/>
              </a:solidFill>
            </a:endParaRPr>
          </a:p>
        </p:txBody>
      </p:sp>
      <p:sp>
        <p:nvSpPr>
          <p:cNvPr id="7" name="Segnaposto piè di pagina 6"/>
          <p:cNvSpPr>
            <a:spLocks noGrp="1"/>
          </p:cNvSpPr>
          <p:nvPr>
            <p:ph type="ftr" sz="quarter" idx="12"/>
          </p:nvPr>
        </p:nvSpPr>
        <p:spPr/>
        <p:txBody>
          <a:bodyPr/>
          <a:lstStyle>
            <a:lvl1pPr>
              <a:defRPr smtClean="0"/>
            </a:lvl1pPr>
          </a:lstStyle>
          <a:p>
            <a:pPr>
              <a:defRPr/>
            </a:pPr>
            <a:endParaRPr lang="it-IT">
              <a:solidFill>
                <a:srgbClr val="FFFFFF"/>
              </a:solidFill>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lvl1pPr>
              <a:defRPr/>
            </a:lvl1pPr>
          </a:lstStyle>
          <a:p>
            <a:r>
              <a:rPr lang="it-IT" smtClean="0"/>
              <a:t>Fare clic per modificare lo stile del titolo</a:t>
            </a:r>
            <a:endParaRPr lang="it-IT"/>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7" name="Segnaposto data 6"/>
          <p:cNvSpPr>
            <a:spLocks noGrp="1"/>
          </p:cNvSpPr>
          <p:nvPr>
            <p:ph type="dt" sz="half" idx="10"/>
          </p:nvPr>
        </p:nvSpPr>
        <p:spPr/>
        <p:txBody>
          <a:bodyPr/>
          <a:lstStyle>
            <a:lvl1pPr>
              <a:defRPr smtClean="0"/>
            </a:lvl1pPr>
          </a:lstStyle>
          <a:p>
            <a:pPr>
              <a:defRPr/>
            </a:pPr>
            <a:endParaRPr lang="it-IT">
              <a:solidFill>
                <a:srgbClr val="FFFFFF"/>
              </a:solidFill>
            </a:endParaRPr>
          </a:p>
        </p:txBody>
      </p:sp>
      <p:sp>
        <p:nvSpPr>
          <p:cNvPr id="8" name="Segnaposto numero diapositiva 7"/>
          <p:cNvSpPr>
            <a:spLocks noGrp="1"/>
          </p:cNvSpPr>
          <p:nvPr>
            <p:ph type="sldNum" sz="quarter" idx="11"/>
          </p:nvPr>
        </p:nvSpPr>
        <p:spPr/>
        <p:txBody>
          <a:bodyPr/>
          <a:lstStyle>
            <a:lvl1pPr>
              <a:defRPr smtClean="0"/>
            </a:lvl1pPr>
          </a:lstStyle>
          <a:p>
            <a:pPr>
              <a:defRPr/>
            </a:pPr>
            <a:fld id="{586AD179-CBD0-4DBC-91A5-9DA2807C8F3C}" type="slidenum">
              <a:rPr lang="it-IT">
                <a:solidFill>
                  <a:srgbClr val="FFFFFF"/>
                </a:solidFill>
              </a:rPr>
              <a:pPr>
                <a:defRPr/>
              </a:pPr>
              <a:t>‹#›</a:t>
            </a:fld>
            <a:endParaRPr lang="it-IT">
              <a:solidFill>
                <a:srgbClr val="FFFFFF"/>
              </a:solidFill>
            </a:endParaRPr>
          </a:p>
        </p:txBody>
      </p:sp>
      <p:sp>
        <p:nvSpPr>
          <p:cNvPr id="9" name="Segnaposto piè di pagina 8"/>
          <p:cNvSpPr>
            <a:spLocks noGrp="1"/>
          </p:cNvSpPr>
          <p:nvPr>
            <p:ph type="ftr" sz="quarter" idx="12"/>
          </p:nvPr>
        </p:nvSpPr>
        <p:spPr/>
        <p:txBody>
          <a:bodyPr/>
          <a:lstStyle>
            <a:lvl1pPr>
              <a:defRPr smtClean="0"/>
            </a:lvl1pPr>
          </a:lstStyle>
          <a:p>
            <a:pPr>
              <a:defRPr/>
            </a:pPr>
            <a:endParaRPr lang="it-IT">
              <a:solidFill>
                <a:srgbClr val="FFFFFF"/>
              </a:solidFill>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data 2"/>
          <p:cNvSpPr>
            <a:spLocks noGrp="1"/>
          </p:cNvSpPr>
          <p:nvPr>
            <p:ph type="dt" sz="half" idx="10"/>
          </p:nvPr>
        </p:nvSpPr>
        <p:spPr/>
        <p:txBody>
          <a:bodyPr/>
          <a:lstStyle>
            <a:lvl1pPr>
              <a:defRPr smtClean="0"/>
            </a:lvl1pPr>
          </a:lstStyle>
          <a:p>
            <a:pPr>
              <a:defRPr/>
            </a:pPr>
            <a:endParaRPr lang="it-IT">
              <a:solidFill>
                <a:srgbClr val="FFFFFF"/>
              </a:solidFill>
            </a:endParaRPr>
          </a:p>
        </p:txBody>
      </p:sp>
      <p:sp>
        <p:nvSpPr>
          <p:cNvPr id="4" name="Segnaposto numero diapositiva 3"/>
          <p:cNvSpPr>
            <a:spLocks noGrp="1"/>
          </p:cNvSpPr>
          <p:nvPr>
            <p:ph type="sldNum" sz="quarter" idx="11"/>
          </p:nvPr>
        </p:nvSpPr>
        <p:spPr/>
        <p:txBody>
          <a:bodyPr/>
          <a:lstStyle>
            <a:lvl1pPr>
              <a:defRPr smtClean="0"/>
            </a:lvl1pPr>
          </a:lstStyle>
          <a:p>
            <a:pPr>
              <a:defRPr/>
            </a:pPr>
            <a:fld id="{9DE51D29-19B3-466E-888F-747F4DCE1334}" type="slidenum">
              <a:rPr lang="it-IT">
                <a:solidFill>
                  <a:srgbClr val="FFFFFF"/>
                </a:solidFill>
              </a:rPr>
              <a:pPr>
                <a:defRPr/>
              </a:pPr>
              <a:t>‹#›</a:t>
            </a:fld>
            <a:endParaRPr lang="it-IT">
              <a:solidFill>
                <a:srgbClr val="FFFFFF"/>
              </a:solidFill>
            </a:endParaRPr>
          </a:p>
        </p:txBody>
      </p:sp>
      <p:sp>
        <p:nvSpPr>
          <p:cNvPr id="5" name="Segnaposto piè di pagina 4"/>
          <p:cNvSpPr>
            <a:spLocks noGrp="1"/>
          </p:cNvSpPr>
          <p:nvPr>
            <p:ph type="ftr" sz="quarter" idx="12"/>
          </p:nvPr>
        </p:nvSpPr>
        <p:spPr/>
        <p:txBody>
          <a:bodyPr/>
          <a:lstStyle>
            <a:lvl1pPr>
              <a:defRPr smtClean="0"/>
            </a:lvl1pPr>
          </a:lstStyle>
          <a:p>
            <a:pPr>
              <a:defRPr/>
            </a:pPr>
            <a:endParaRPr lang="it-IT">
              <a:solidFill>
                <a:srgbClr val="FFFFFF"/>
              </a:solidFil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lvl1pPr>
              <a:defRPr smtClean="0"/>
            </a:lvl1pPr>
          </a:lstStyle>
          <a:p>
            <a:pPr>
              <a:defRPr/>
            </a:pPr>
            <a:endParaRPr lang="it-IT">
              <a:solidFill>
                <a:srgbClr val="FFFFFF"/>
              </a:solidFill>
            </a:endParaRPr>
          </a:p>
        </p:txBody>
      </p:sp>
      <p:sp>
        <p:nvSpPr>
          <p:cNvPr id="3" name="Segnaposto numero diapositiva 2"/>
          <p:cNvSpPr>
            <a:spLocks noGrp="1"/>
          </p:cNvSpPr>
          <p:nvPr>
            <p:ph type="sldNum" sz="quarter" idx="11"/>
          </p:nvPr>
        </p:nvSpPr>
        <p:spPr/>
        <p:txBody>
          <a:bodyPr/>
          <a:lstStyle>
            <a:lvl1pPr>
              <a:defRPr smtClean="0"/>
            </a:lvl1pPr>
          </a:lstStyle>
          <a:p>
            <a:pPr>
              <a:defRPr/>
            </a:pPr>
            <a:fld id="{DD263FC5-E9B3-4936-8407-2002C476340C}" type="slidenum">
              <a:rPr lang="it-IT">
                <a:solidFill>
                  <a:srgbClr val="FFFFFF"/>
                </a:solidFill>
              </a:rPr>
              <a:pPr>
                <a:defRPr/>
              </a:pPr>
              <a:t>‹#›</a:t>
            </a:fld>
            <a:endParaRPr lang="it-IT">
              <a:solidFill>
                <a:srgbClr val="FFFFFF"/>
              </a:solidFill>
            </a:endParaRPr>
          </a:p>
        </p:txBody>
      </p:sp>
      <p:sp>
        <p:nvSpPr>
          <p:cNvPr id="4" name="Segnaposto piè di pagina 3"/>
          <p:cNvSpPr>
            <a:spLocks noGrp="1"/>
          </p:cNvSpPr>
          <p:nvPr>
            <p:ph type="ftr" sz="quarter" idx="12"/>
          </p:nvPr>
        </p:nvSpPr>
        <p:spPr/>
        <p:txBody>
          <a:bodyPr/>
          <a:lstStyle>
            <a:lvl1pPr>
              <a:defRPr smtClean="0"/>
            </a:lvl1pPr>
          </a:lstStyle>
          <a:p>
            <a:pPr>
              <a:defRPr/>
            </a:pPr>
            <a:endParaRPr lang="it-IT">
              <a:solidFill>
                <a:srgbClr val="FFFFFF"/>
              </a:solidFil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nchor="b"/>
          <a:lstStyle>
            <a:lvl1pPr algn="l">
              <a:defRPr sz="2000" b="1"/>
            </a:lvl1pPr>
          </a:lstStyle>
          <a:p>
            <a:r>
              <a:rPr lang="it-IT" smtClean="0"/>
              <a:t>Fare clic per modificare lo stile del titolo</a:t>
            </a:r>
            <a:endParaRPr lang="it-IT"/>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lvl1pPr>
              <a:defRPr smtClean="0"/>
            </a:lvl1pPr>
          </a:lstStyle>
          <a:p>
            <a:pPr>
              <a:defRPr/>
            </a:pPr>
            <a:endParaRPr lang="it-IT">
              <a:solidFill>
                <a:srgbClr val="FFFFFF"/>
              </a:solidFill>
            </a:endParaRPr>
          </a:p>
        </p:txBody>
      </p:sp>
      <p:sp>
        <p:nvSpPr>
          <p:cNvPr id="6" name="Segnaposto numero diapositiva 5"/>
          <p:cNvSpPr>
            <a:spLocks noGrp="1"/>
          </p:cNvSpPr>
          <p:nvPr>
            <p:ph type="sldNum" sz="quarter" idx="11"/>
          </p:nvPr>
        </p:nvSpPr>
        <p:spPr/>
        <p:txBody>
          <a:bodyPr/>
          <a:lstStyle>
            <a:lvl1pPr>
              <a:defRPr smtClean="0"/>
            </a:lvl1pPr>
          </a:lstStyle>
          <a:p>
            <a:pPr>
              <a:defRPr/>
            </a:pPr>
            <a:fld id="{66FC5BA8-768B-46C4-A2ED-BADC107DA520}" type="slidenum">
              <a:rPr lang="it-IT">
                <a:solidFill>
                  <a:srgbClr val="FFFFFF"/>
                </a:solidFill>
              </a:rPr>
              <a:pPr>
                <a:defRPr/>
              </a:pPr>
              <a:t>‹#›</a:t>
            </a:fld>
            <a:endParaRPr lang="it-IT">
              <a:solidFill>
                <a:srgbClr val="FFFFFF"/>
              </a:solidFill>
            </a:endParaRPr>
          </a:p>
        </p:txBody>
      </p:sp>
      <p:sp>
        <p:nvSpPr>
          <p:cNvPr id="7" name="Segnaposto piè di pagina 6"/>
          <p:cNvSpPr>
            <a:spLocks noGrp="1"/>
          </p:cNvSpPr>
          <p:nvPr>
            <p:ph type="ftr" sz="quarter" idx="12"/>
          </p:nvPr>
        </p:nvSpPr>
        <p:spPr/>
        <p:txBody>
          <a:bodyPr/>
          <a:lstStyle>
            <a:lvl1pPr>
              <a:defRPr smtClean="0"/>
            </a:lvl1pPr>
          </a:lstStyle>
          <a:p>
            <a:pPr>
              <a:defRPr/>
            </a:pPr>
            <a:endParaRPr lang="it-IT">
              <a:solidFill>
                <a:srgbClr val="FFFFFF"/>
              </a:solidFil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it-IT" smtClean="0"/>
              <a:t>Fare clic per modificare lo stile del titolo</a:t>
            </a:r>
            <a:endParaRPr lang="it-IT"/>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it-IT" noProof="0" smtClean="0"/>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lvl1pPr>
              <a:defRPr smtClean="0"/>
            </a:lvl1pPr>
          </a:lstStyle>
          <a:p>
            <a:pPr>
              <a:defRPr/>
            </a:pPr>
            <a:endParaRPr lang="it-IT">
              <a:solidFill>
                <a:srgbClr val="FFFFFF"/>
              </a:solidFill>
            </a:endParaRPr>
          </a:p>
        </p:txBody>
      </p:sp>
      <p:sp>
        <p:nvSpPr>
          <p:cNvPr id="6" name="Segnaposto numero diapositiva 5"/>
          <p:cNvSpPr>
            <a:spLocks noGrp="1"/>
          </p:cNvSpPr>
          <p:nvPr>
            <p:ph type="sldNum" sz="quarter" idx="11"/>
          </p:nvPr>
        </p:nvSpPr>
        <p:spPr/>
        <p:txBody>
          <a:bodyPr/>
          <a:lstStyle>
            <a:lvl1pPr>
              <a:defRPr smtClean="0"/>
            </a:lvl1pPr>
          </a:lstStyle>
          <a:p>
            <a:pPr>
              <a:defRPr/>
            </a:pPr>
            <a:fld id="{A7223080-3410-4F95-A8A1-FF2847220441}" type="slidenum">
              <a:rPr lang="it-IT">
                <a:solidFill>
                  <a:srgbClr val="FFFFFF"/>
                </a:solidFill>
              </a:rPr>
              <a:pPr>
                <a:defRPr/>
              </a:pPr>
              <a:t>‹#›</a:t>
            </a:fld>
            <a:endParaRPr lang="it-IT">
              <a:solidFill>
                <a:srgbClr val="FFFFFF"/>
              </a:solidFill>
            </a:endParaRPr>
          </a:p>
        </p:txBody>
      </p:sp>
      <p:sp>
        <p:nvSpPr>
          <p:cNvPr id="7" name="Segnaposto piè di pagina 6"/>
          <p:cNvSpPr>
            <a:spLocks noGrp="1"/>
          </p:cNvSpPr>
          <p:nvPr>
            <p:ph type="ftr" sz="quarter" idx="12"/>
          </p:nvPr>
        </p:nvSpPr>
        <p:spPr/>
        <p:txBody>
          <a:bodyPr/>
          <a:lstStyle>
            <a:lvl1pPr>
              <a:defRPr smtClean="0"/>
            </a:lvl1pPr>
          </a:lstStyle>
          <a:p>
            <a:pPr>
              <a:defRPr/>
            </a:pPr>
            <a:endParaRPr lang="it-IT">
              <a:solidFill>
                <a:srgbClr val="FFFFFF"/>
              </a:solidFill>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2530" name="Rectangle 2"/>
          <p:cNvSpPr>
            <a:spLocks noGrp="1" noChangeArrowheads="1"/>
          </p:cNvSpPr>
          <p:nvPr>
            <p:ph type="dt" sz="half" idx="2"/>
          </p:nvPr>
        </p:nvSpPr>
        <p:spPr bwMode="auto">
          <a:xfrm>
            <a:off x="457200" y="625157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smtClean="0">
                <a:latin typeface="Arial" charset="0"/>
                <a:cs typeface="+mn-cs"/>
              </a:defRPr>
            </a:lvl1pPr>
          </a:lstStyle>
          <a:p>
            <a:pPr fontAlgn="base">
              <a:spcBef>
                <a:spcPct val="0"/>
              </a:spcBef>
              <a:spcAft>
                <a:spcPct val="0"/>
              </a:spcAft>
              <a:defRPr/>
            </a:pPr>
            <a:endParaRPr lang="it-IT">
              <a:solidFill>
                <a:srgbClr val="FFFFFF"/>
              </a:solidFill>
            </a:endParaRPr>
          </a:p>
        </p:txBody>
      </p:sp>
      <p:sp>
        <p:nvSpPr>
          <p:cNvPr id="22531" name="Rectangle 3"/>
          <p:cNvSpPr>
            <a:spLocks noGrp="1" noChangeArrowheads="1"/>
          </p:cNvSpPr>
          <p:nvPr>
            <p:ph type="sldNum" sz="quarter" idx="4"/>
          </p:nvPr>
        </p:nvSpPr>
        <p:spPr bwMode="auto">
          <a:xfrm>
            <a:off x="6553200" y="6248400"/>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smtClean="0">
                <a:latin typeface="Arial" charset="0"/>
                <a:cs typeface="+mn-cs"/>
              </a:defRPr>
            </a:lvl1pPr>
          </a:lstStyle>
          <a:p>
            <a:pPr fontAlgn="base">
              <a:spcBef>
                <a:spcPct val="0"/>
              </a:spcBef>
              <a:spcAft>
                <a:spcPct val="0"/>
              </a:spcAft>
              <a:defRPr/>
            </a:pPr>
            <a:fld id="{321D47D0-CD59-46F2-B99F-03C425D8008B}" type="slidenum">
              <a:rPr lang="it-IT">
                <a:solidFill>
                  <a:srgbClr val="FFFFFF"/>
                </a:solidFill>
              </a:rPr>
              <a:pPr fontAlgn="base">
                <a:spcBef>
                  <a:spcPct val="0"/>
                </a:spcBef>
                <a:spcAft>
                  <a:spcPct val="0"/>
                </a:spcAft>
                <a:defRPr/>
              </a:pPr>
              <a:t>‹#›</a:t>
            </a:fld>
            <a:endParaRPr lang="it-IT">
              <a:solidFill>
                <a:srgbClr val="FFFFFF"/>
              </a:solidFill>
            </a:endParaRPr>
          </a:p>
        </p:txBody>
      </p:sp>
      <p:grpSp>
        <p:nvGrpSpPr>
          <p:cNvPr id="2" name="Group 4"/>
          <p:cNvGrpSpPr>
            <a:grpSpLocks/>
          </p:cNvGrpSpPr>
          <p:nvPr/>
        </p:nvGrpSpPr>
        <p:grpSpPr bwMode="auto">
          <a:xfrm>
            <a:off x="0" y="0"/>
            <a:ext cx="9140825" cy="6850063"/>
            <a:chOff x="0" y="0"/>
            <a:chExt cx="5758" cy="4315"/>
          </a:xfrm>
        </p:grpSpPr>
        <p:grpSp>
          <p:nvGrpSpPr>
            <p:cNvPr id="3" name="Group 5"/>
            <p:cNvGrpSpPr>
              <a:grpSpLocks/>
            </p:cNvGrpSpPr>
            <p:nvPr userDrawn="1"/>
          </p:nvGrpSpPr>
          <p:grpSpPr bwMode="auto">
            <a:xfrm>
              <a:off x="1728" y="2230"/>
              <a:ext cx="4027" cy="2085"/>
              <a:chOff x="1728" y="2230"/>
              <a:chExt cx="4027" cy="2085"/>
            </a:xfrm>
          </p:grpSpPr>
          <p:sp>
            <p:nvSpPr>
              <p:cNvPr id="22534" name="Freeform 6"/>
              <p:cNvSpPr>
                <a:spLocks/>
              </p:cNvSpPr>
              <p:nvPr/>
            </p:nvSpPr>
            <p:spPr bwMode="hidden">
              <a:xfrm>
                <a:off x="1728" y="2644"/>
                <a:ext cx="2882" cy="1671"/>
              </a:xfrm>
              <a:custGeom>
                <a:avLst/>
                <a:gdLst/>
                <a:ahLst/>
                <a:cxnLst>
                  <a:cxn ang="0">
                    <a:pos x="2740" y="528"/>
                  </a:cxn>
                  <a:cxn ang="0">
                    <a:pos x="2632" y="484"/>
                  </a:cxn>
                  <a:cxn ang="0">
                    <a:pos x="2480" y="424"/>
                  </a:cxn>
                  <a:cxn ang="0">
                    <a:pos x="2203" y="343"/>
                  </a:cxn>
                  <a:cxn ang="0">
                    <a:pos x="1970" y="277"/>
                  </a:cxn>
                  <a:cxn ang="0">
                    <a:pos x="1807" y="212"/>
                  </a:cxn>
                  <a:cxn ang="0">
                    <a:pos x="1693" y="152"/>
                  </a:cxn>
                  <a:cxn ang="0">
                    <a:pos x="1628" y="103"/>
                  </a:cxn>
                  <a:cxn ang="0">
                    <a:pos x="1590" y="60"/>
                  </a:cxn>
                  <a:cxn ang="0">
                    <a:pos x="1579" y="27"/>
                  </a:cxn>
                  <a:cxn ang="0">
                    <a:pos x="1585" y="0"/>
                  </a:cxn>
                  <a:cxn ang="0">
                    <a:pos x="1557" y="49"/>
                  </a:cxn>
                  <a:cxn ang="0">
                    <a:pos x="1568" y="98"/>
                  </a:cxn>
                  <a:cxn ang="0">
                    <a:pos x="1617" y="141"/>
                  </a:cxn>
                  <a:cxn ang="0">
                    <a:pos x="1688" y="185"/>
                  </a:cxn>
                  <a:cxn ang="0">
                    <a:pos x="1791" y="228"/>
                  </a:cxn>
                  <a:cxn ang="0">
                    <a:pos x="2040" y="310"/>
                  </a:cxn>
                  <a:cxn ang="0">
                    <a:pos x="2285" y="381"/>
                  </a:cxn>
                  <a:cxn ang="0">
                    <a:pos x="2464" y="435"/>
                  </a:cxn>
                  <a:cxn ang="0">
                    <a:pos x="2605" y="484"/>
                  </a:cxn>
                  <a:cxn ang="0">
                    <a:pos x="2708" y="528"/>
                  </a:cxn>
                  <a:cxn ang="0">
                    <a:pos x="2768" y="560"/>
                  </a:cxn>
                  <a:cxn ang="0">
                    <a:pos x="2795" y="593"/>
                  </a:cxn>
                  <a:cxn ang="0">
                    <a:pos x="2795" y="642"/>
                  </a:cxn>
                  <a:cxn ang="0">
                    <a:pos x="2762" y="691"/>
                  </a:cxn>
                  <a:cxn ang="0">
                    <a:pos x="2692" y="735"/>
                  </a:cxn>
                  <a:cxn ang="0">
                    <a:pos x="2589" y="778"/>
                  </a:cxn>
                  <a:cxn ang="0">
                    <a:pos x="2458" y="822"/>
                  </a:cxn>
                  <a:cxn ang="0">
                    <a:pos x="2301" y="865"/>
                  </a:cxn>
                  <a:cxn ang="0">
                    <a:pos x="2030" y="930"/>
                  </a:cxn>
                  <a:cxn ang="0">
                    <a:pos x="1606" y="1034"/>
                  </a:cxn>
                  <a:cxn ang="0">
                    <a:pos x="1145" y="1164"/>
                  </a:cxn>
                  <a:cxn ang="0">
                    <a:pos x="673" y="1328"/>
                  </a:cxn>
                  <a:cxn ang="0">
                    <a:pos x="217" y="1545"/>
                  </a:cxn>
                  <a:cxn ang="0">
                    <a:pos x="353" y="1671"/>
                  </a:cxn>
                  <a:cxn ang="0">
                    <a:pos x="754" y="1469"/>
                  </a:cxn>
                  <a:cxn ang="0">
                    <a:pos x="1145" y="1311"/>
                  </a:cxn>
                  <a:cxn ang="0">
                    <a:pos x="1519" y="1186"/>
                  </a:cxn>
                  <a:cxn ang="0">
                    <a:pos x="1861" y="1083"/>
                  </a:cxn>
                  <a:cxn ang="0">
                    <a:pos x="2165" y="1007"/>
                  </a:cxn>
                  <a:cxn ang="0">
                    <a:pos x="2426" y="947"/>
                  </a:cxn>
                  <a:cxn ang="0">
                    <a:pos x="2626" y="892"/>
                  </a:cxn>
                  <a:cxn ang="0">
                    <a:pos x="2762" y="838"/>
                  </a:cxn>
                  <a:cxn ang="0">
                    <a:pos x="2827" y="794"/>
                  </a:cxn>
                  <a:cxn ang="0">
                    <a:pos x="2865" y="745"/>
                  </a:cxn>
                  <a:cxn ang="0">
                    <a:pos x="2882" y="702"/>
                  </a:cxn>
                  <a:cxn ang="0">
                    <a:pos x="2854" y="620"/>
                  </a:cxn>
                  <a:cxn ang="0">
                    <a:pos x="2800" y="560"/>
                  </a:cxn>
                  <a:cxn ang="0">
                    <a:pos x="2773" y="544"/>
                  </a:cxn>
                </a:cxnLst>
                <a:rect l="0" t="0" r="r" b="b"/>
                <a:pathLst>
                  <a:path w="2882" h="1671">
                    <a:moveTo>
                      <a:pt x="2773" y="544"/>
                    </a:moveTo>
                    <a:lnTo>
                      <a:pt x="2740" y="528"/>
                    </a:lnTo>
                    <a:lnTo>
                      <a:pt x="2692" y="506"/>
                    </a:lnTo>
                    <a:lnTo>
                      <a:pt x="2632" y="484"/>
                    </a:lnTo>
                    <a:lnTo>
                      <a:pt x="2561" y="457"/>
                    </a:lnTo>
                    <a:lnTo>
                      <a:pt x="2480" y="424"/>
                    </a:lnTo>
                    <a:lnTo>
                      <a:pt x="2388" y="397"/>
                    </a:lnTo>
                    <a:lnTo>
                      <a:pt x="2203" y="343"/>
                    </a:lnTo>
                    <a:lnTo>
                      <a:pt x="2078" y="310"/>
                    </a:lnTo>
                    <a:lnTo>
                      <a:pt x="1970" y="277"/>
                    </a:lnTo>
                    <a:lnTo>
                      <a:pt x="1878" y="245"/>
                    </a:lnTo>
                    <a:lnTo>
                      <a:pt x="1807" y="212"/>
                    </a:lnTo>
                    <a:lnTo>
                      <a:pt x="1742" y="179"/>
                    </a:lnTo>
                    <a:lnTo>
                      <a:pt x="1693" y="152"/>
                    </a:lnTo>
                    <a:lnTo>
                      <a:pt x="1655" y="125"/>
                    </a:lnTo>
                    <a:lnTo>
                      <a:pt x="1628" y="103"/>
                    </a:lnTo>
                    <a:lnTo>
                      <a:pt x="1606" y="81"/>
                    </a:lnTo>
                    <a:lnTo>
                      <a:pt x="1590" y="60"/>
                    </a:lnTo>
                    <a:lnTo>
                      <a:pt x="1585" y="43"/>
                    </a:lnTo>
                    <a:lnTo>
                      <a:pt x="1579" y="27"/>
                    </a:lnTo>
                    <a:lnTo>
                      <a:pt x="1585" y="5"/>
                    </a:lnTo>
                    <a:lnTo>
                      <a:pt x="1585" y="0"/>
                    </a:lnTo>
                    <a:lnTo>
                      <a:pt x="1568" y="27"/>
                    </a:lnTo>
                    <a:lnTo>
                      <a:pt x="1557" y="49"/>
                    </a:lnTo>
                    <a:lnTo>
                      <a:pt x="1557" y="76"/>
                    </a:lnTo>
                    <a:lnTo>
                      <a:pt x="1568" y="98"/>
                    </a:lnTo>
                    <a:lnTo>
                      <a:pt x="1590" y="120"/>
                    </a:lnTo>
                    <a:lnTo>
                      <a:pt x="1617" y="141"/>
                    </a:lnTo>
                    <a:lnTo>
                      <a:pt x="1650" y="163"/>
                    </a:lnTo>
                    <a:lnTo>
                      <a:pt x="1688" y="185"/>
                    </a:lnTo>
                    <a:lnTo>
                      <a:pt x="1737" y="207"/>
                    </a:lnTo>
                    <a:lnTo>
                      <a:pt x="1791" y="228"/>
                    </a:lnTo>
                    <a:lnTo>
                      <a:pt x="1905" y="267"/>
                    </a:lnTo>
                    <a:lnTo>
                      <a:pt x="2040" y="310"/>
                    </a:lnTo>
                    <a:lnTo>
                      <a:pt x="2182" y="348"/>
                    </a:lnTo>
                    <a:lnTo>
                      <a:pt x="2285" y="381"/>
                    </a:lnTo>
                    <a:lnTo>
                      <a:pt x="2382" y="408"/>
                    </a:lnTo>
                    <a:lnTo>
                      <a:pt x="2464" y="435"/>
                    </a:lnTo>
                    <a:lnTo>
                      <a:pt x="2540" y="462"/>
                    </a:lnTo>
                    <a:lnTo>
                      <a:pt x="2605" y="484"/>
                    </a:lnTo>
                    <a:lnTo>
                      <a:pt x="2659" y="506"/>
                    </a:lnTo>
                    <a:lnTo>
                      <a:pt x="2708" y="528"/>
                    </a:lnTo>
                    <a:lnTo>
                      <a:pt x="2740" y="544"/>
                    </a:lnTo>
                    <a:lnTo>
                      <a:pt x="2768" y="560"/>
                    </a:lnTo>
                    <a:lnTo>
                      <a:pt x="2784" y="577"/>
                    </a:lnTo>
                    <a:lnTo>
                      <a:pt x="2795" y="593"/>
                    </a:lnTo>
                    <a:lnTo>
                      <a:pt x="2800" y="615"/>
                    </a:lnTo>
                    <a:lnTo>
                      <a:pt x="2795" y="642"/>
                    </a:lnTo>
                    <a:lnTo>
                      <a:pt x="2784" y="664"/>
                    </a:lnTo>
                    <a:lnTo>
                      <a:pt x="2762" y="691"/>
                    </a:lnTo>
                    <a:lnTo>
                      <a:pt x="2730" y="713"/>
                    </a:lnTo>
                    <a:lnTo>
                      <a:pt x="2692" y="735"/>
                    </a:lnTo>
                    <a:lnTo>
                      <a:pt x="2643" y="756"/>
                    </a:lnTo>
                    <a:lnTo>
                      <a:pt x="2589" y="778"/>
                    </a:lnTo>
                    <a:lnTo>
                      <a:pt x="2529" y="800"/>
                    </a:lnTo>
                    <a:lnTo>
                      <a:pt x="2458" y="822"/>
                    </a:lnTo>
                    <a:lnTo>
                      <a:pt x="2382" y="843"/>
                    </a:lnTo>
                    <a:lnTo>
                      <a:pt x="2301" y="865"/>
                    </a:lnTo>
                    <a:lnTo>
                      <a:pt x="2214" y="887"/>
                    </a:lnTo>
                    <a:lnTo>
                      <a:pt x="2030" y="930"/>
                    </a:lnTo>
                    <a:lnTo>
                      <a:pt x="1823" y="979"/>
                    </a:lnTo>
                    <a:lnTo>
                      <a:pt x="1606" y="1034"/>
                    </a:lnTo>
                    <a:lnTo>
                      <a:pt x="1378" y="1094"/>
                    </a:lnTo>
                    <a:lnTo>
                      <a:pt x="1145" y="1164"/>
                    </a:lnTo>
                    <a:lnTo>
                      <a:pt x="912" y="1241"/>
                    </a:lnTo>
                    <a:lnTo>
                      <a:pt x="673" y="1328"/>
                    </a:lnTo>
                    <a:lnTo>
                      <a:pt x="440" y="1431"/>
                    </a:lnTo>
                    <a:lnTo>
                      <a:pt x="217" y="1545"/>
                    </a:lnTo>
                    <a:lnTo>
                      <a:pt x="0" y="1671"/>
                    </a:lnTo>
                    <a:lnTo>
                      <a:pt x="353" y="1671"/>
                    </a:lnTo>
                    <a:lnTo>
                      <a:pt x="554" y="1567"/>
                    </a:lnTo>
                    <a:lnTo>
                      <a:pt x="754" y="1469"/>
                    </a:lnTo>
                    <a:lnTo>
                      <a:pt x="955" y="1388"/>
                    </a:lnTo>
                    <a:lnTo>
                      <a:pt x="1145" y="1311"/>
                    </a:lnTo>
                    <a:lnTo>
                      <a:pt x="1335" y="1241"/>
                    </a:lnTo>
                    <a:lnTo>
                      <a:pt x="1519" y="1186"/>
                    </a:lnTo>
                    <a:lnTo>
                      <a:pt x="1693" y="1132"/>
                    </a:lnTo>
                    <a:lnTo>
                      <a:pt x="1861" y="1083"/>
                    </a:lnTo>
                    <a:lnTo>
                      <a:pt x="2019" y="1045"/>
                    </a:lnTo>
                    <a:lnTo>
                      <a:pt x="2165" y="1007"/>
                    </a:lnTo>
                    <a:lnTo>
                      <a:pt x="2301" y="974"/>
                    </a:lnTo>
                    <a:lnTo>
                      <a:pt x="2426" y="947"/>
                    </a:lnTo>
                    <a:lnTo>
                      <a:pt x="2534" y="914"/>
                    </a:lnTo>
                    <a:lnTo>
                      <a:pt x="2626" y="892"/>
                    </a:lnTo>
                    <a:lnTo>
                      <a:pt x="2702" y="865"/>
                    </a:lnTo>
                    <a:lnTo>
                      <a:pt x="2762" y="838"/>
                    </a:lnTo>
                    <a:lnTo>
                      <a:pt x="2800" y="816"/>
                    </a:lnTo>
                    <a:lnTo>
                      <a:pt x="2827" y="794"/>
                    </a:lnTo>
                    <a:lnTo>
                      <a:pt x="2849" y="767"/>
                    </a:lnTo>
                    <a:lnTo>
                      <a:pt x="2865" y="745"/>
                    </a:lnTo>
                    <a:lnTo>
                      <a:pt x="2876" y="724"/>
                    </a:lnTo>
                    <a:lnTo>
                      <a:pt x="2882" y="702"/>
                    </a:lnTo>
                    <a:lnTo>
                      <a:pt x="2876" y="658"/>
                    </a:lnTo>
                    <a:lnTo>
                      <a:pt x="2854" y="620"/>
                    </a:lnTo>
                    <a:lnTo>
                      <a:pt x="2833" y="588"/>
                    </a:lnTo>
                    <a:lnTo>
                      <a:pt x="2800" y="560"/>
                    </a:lnTo>
                    <a:lnTo>
                      <a:pt x="2773" y="544"/>
                    </a:lnTo>
                    <a:lnTo>
                      <a:pt x="2773" y="544"/>
                    </a:lnTo>
                    <a:close/>
                  </a:path>
                </a:pathLst>
              </a:custGeom>
              <a:gradFill rotWithShape="0">
                <a:gsLst>
                  <a:gs pos="0">
                    <a:schemeClr val="bg1"/>
                  </a:gs>
                  <a:gs pos="100000">
                    <a:schemeClr val="bg1">
                      <a:gamma/>
                      <a:shade val="90980"/>
                      <a:invGamma/>
                    </a:schemeClr>
                  </a:gs>
                </a:gsLst>
                <a:lin ang="0" scaled="1"/>
              </a:gradFill>
              <a:ln w="9525">
                <a:noFill/>
                <a:round/>
                <a:headEnd/>
                <a:tailEnd/>
              </a:ln>
            </p:spPr>
            <p:txBody>
              <a:bodyPr/>
              <a:lstStyle/>
              <a:p>
                <a:pPr fontAlgn="base">
                  <a:spcBef>
                    <a:spcPct val="0"/>
                  </a:spcBef>
                  <a:spcAft>
                    <a:spcPct val="0"/>
                  </a:spcAft>
                  <a:defRPr/>
                </a:pPr>
                <a:endParaRPr lang="it-IT" sz="2400">
                  <a:solidFill>
                    <a:srgbClr val="FFFFFF"/>
                  </a:solidFill>
                  <a:cs typeface="Times New Roman" pitchFamily="18" charset="0"/>
                </a:endParaRPr>
              </a:p>
            </p:txBody>
          </p:sp>
          <p:sp>
            <p:nvSpPr>
              <p:cNvPr id="22535" name="Freeform 7"/>
              <p:cNvSpPr>
                <a:spLocks/>
              </p:cNvSpPr>
              <p:nvPr/>
            </p:nvSpPr>
            <p:spPr bwMode="hidden">
              <a:xfrm>
                <a:off x="4170" y="2671"/>
                <a:ext cx="1259" cy="811"/>
              </a:xfrm>
              <a:custGeom>
                <a:avLst/>
                <a:gdLst/>
                <a:ahLst/>
                <a:cxnLst>
                  <a:cxn ang="0">
                    <a:pos x="1259" y="615"/>
                  </a:cxn>
                  <a:cxn ang="0">
                    <a:pos x="1248" y="588"/>
                  </a:cxn>
                  <a:cxn ang="0">
                    <a:pos x="1237" y="566"/>
                  </a:cxn>
                  <a:cxn ang="0">
                    <a:pos x="1216" y="539"/>
                  </a:cxn>
                  <a:cxn ang="0">
                    <a:pos x="1188" y="517"/>
                  </a:cxn>
                  <a:cxn ang="0">
                    <a:pos x="1123" y="479"/>
                  </a:cxn>
                  <a:cxn ang="0">
                    <a:pos x="1042" y="441"/>
                  </a:cxn>
                  <a:cxn ang="0">
                    <a:pos x="944" y="408"/>
                  </a:cxn>
                  <a:cxn ang="0">
                    <a:pos x="841" y="381"/>
                  </a:cxn>
                  <a:cxn ang="0">
                    <a:pos x="727" y="348"/>
                  </a:cxn>
                  <a:cxn ang="0">
                    <a:pos x="613" y="321"/>
                  </a:cxn>
                  <a:cxn ang="0">
                    <a:pos x="499" y="294"/>
                  </a:cxn>
                  <a:cxn ang="0">
                    <a:pos x="391" y="261"/>
                  </a:cxn>
                  <a:cxn ang="0">
                    <a:pos x="288" y="229"/>
                  </a:cxn>
                  <a:cxn ang="0">
                    <a:pos x="195" y="196"/>
                  </a:cxn>
                  <a:cxn ang="0">
                    <a:pos x="119" y="152"/>
                  </a:cxn>
                  <a:cxn ang="0">
                    <a:pos x="54" y="109"/>
                  </a:cxn>
                  <a:cxn ang="0">
                    <a:pos x="33" y="87"/>
                  </a:cxn>
                  <a:cxn ang="0">
                    <a:pos x="16" y="60"/>
                  </a:cxn>
                  <a:cxn ang="0">
                    <a:pos x="5" y="33"/>
                  </a:cxn>
                  <a:cxn ang="0">
                    <a:pos x="0" y="0"/>
                  </a:cxn>
                  <a:cxn ang="0">
                    <a:pos x="0" y="6"/>
                  </a:cxn>
                  <a:cxn ang="0">
                    <a:pos x="0" y="11"/>
                  </a:cxn>
                  <a:cxn ang="0">
                    <a:pos x="0" y="38"/>
                  </a:cxn>
                  <a:cxn ang="0">
                    <a:pos x="5" y="60"/>
                  </a:cxn>
                  <a:cxn ang="0">
                    <a:pos x="16" y="87"/>
                  </a:cxn>
                  <a:cxn ang="0">
                    <a:pos x="33" y="114"/>
                  </a:cxn>
                  <a:cxn ang="0">
                    <a:pos x="54" y="142"/>
                  </a:cxn>
                  <a:cxn ang="0">
                    <a:pos x="87" y="174"/>
                  </a:cxn>
                  <a:cxn ang="0">
                    <a:pos x="125" y="207"/>
                  </a:cxn>
                  <a:cxn ang="0">
                    <a:pos x="179" y="240"/>
                  </a:cxn>
                  <a:cxn ang="0">
                    <a:pos x="244" y="278"/>
                  </a:cxn>
                  <a:cxn ang="0">
                    <a:pos x="326" y="310"/>
                  </a:cxn>
                  <a:cxn ang="0">
                    <a:pos x="418" y="348"/>
                  </a:cxn>
                  <a:cxn ang="0">
                    <a:pos x="526" y="381"/>
                  </a:cxn>
                  <a:cxn ang="0">
                    <a:pos x="657" y="414"/>
                  </a:cxn>
                  <a:cxn ang="0">
                    <a:pos x="749" y="435"/>
                  </a:cxn>
                  <a:cxn ang="0">
                    <a:pos x="830" y="463"/>
                  </a:cxn>
                  <a:cxn ang="0">
                    <a:pos x="901" y="490"/>
                  </a:cxn>
                  <a:cxn ang="0">
                    <a:pos x="966" y="512"/>
                  </a:cxn>
                  <a:cxn ang="0">
                    <a:pos x="1015" y="539"/>
                  </a:cxn>
                  <a:cxn ang="0">
                    <a:pos x="1053" y="566"/>
                  </a:cxn>
                  <a:cxn ang="0">
                    <a:pos x="1080" y="593"/>
                  </a:cxn>
                  <a:cxn ang="0">
                    <a:pos x="1102" y="620"/>
                  </a:cxn>
                  <a:cxn ang="0">
                    <a:pos x="1112" y="648"/>
                  </a:cxn>
                  <a:cxn ang="0">
                    <a:pos x="1118" y="675"/>
                  </a:cxn>
                  <a:cxn ang="0">
                    <a:pos x="1112" y="697"/>
                  </a:cxn>
                  <a:cxn ang="0">
                    <a:pos x="1096" y="724"/>
                  </a:cxn>
                  <a:cxn ang="0">
                    <a:pos x="1080" y="746"/>
                  </a:cxn>
                  <a:cxn ang="0">
                    <a:pos x="1053" y="767"/>
                  </a:cxn>
                  <a:cxn ang="0">
                    <a:pos x="1015" y="789"/>
                  </a:cxn>
                  <a:cxn ang="0">
                    <a:pos x="977" y="811"/>
                  </a:cxn>
                  <a:cxn ang="0">
                    <a:pos x="1047" y="789"/>
                  </a:cxn>
                  <a:cxn ang="0">
                    <a:pos x="1107" y="767"/>
                  </a:cxn>
                  <a:cxn ang="0">
                    <a:pos x="1156" y="746"/>
                  </a:cxn>
                  <a:cxn ang="0">
                    <a:pos x="1199" y="724"/>
                  </a:cxn>
                  <a:cxn ang="0">
                    <a:pos x="1226" y="702"/>
                  </a:cxn>
                  <a:cxn ang="0">
                    <a:pos x="1248" y="675"/>
                  </a:cxn>
                  <a:cxn ang="0">
                    <a:pos x="1259" y="648"/>
                  </a:cxn>
                  <a:cxn ang="0">
                    <a:pos x="1259" y="615"/>
                  </a:cxn>
                  <a:cxn ang="0">
                    <a:pos x="1259" y="615"/>
                  </a:cxn>
                </a:cxnLst>
                <a:rect l="0" t="0" r="r" b="b"/>
                <a:pathLst>
                  <a:path w="1259" h="811">
                    <a:moveTo>
                      <a:pt x="1259" y="615"/>
                    </a:moveTo>
                    <a:lnTo>
                      <a:pt x="1248" y="588"/>
                    </a:lnTo>
                    <a:lnTo>
                      <a:pt x="1237" y="566"/>
                    </a:lnTo>
                    <a:lnTo>
                      <a:pt x="1216" y="539"/>
                    </a:lnTo>
                    <a:lnTo>
                      <a:pt x="1188" y="517"/>
                    </a:lnTo>
                    <a:lnTo>
                      <a:pt x="1123" y="479"/>
                    </a:lnTo>
                    <a:lnTo>
                      <a:pt x="1042" y="441"/>
                    </a:lnTo>
                    <a:lnTo>
                      <a:pt x="944" y="408"/>
                    </a:lnTo>
                    <a:lnTo>
                      <a:pt x="841" y="381"/>
                    </a:lnTo>
                    <a:lnTo>
                      <a:pt x="727" y="348"/>
                    </a:lnTo>
                    <a:lnTo>
                      <a:pt x="613" y="321"/>
                    </a:lnTo>
                    <a:lnTo>
                      <a:pt x="499" y="294"/>
                    </a:lnTo>
                    <a:lnTo>
                      <a:pt x="391" y="261"/>
                    </a:lnTo>
                    <a:lnTo>
                      <a:pt x="288" y="229"/>
                    </a:lnTo>
                    <a:lnTo>
                      <a:pt x="195" y="196"/>
                    </a:lnTo>
                    <a:lnTo>
                      <a:pt x="119" y="152"/>
                    </a:lnTo>
                    <a:lnTo>
                      <a:pt x="54" y="109"/>
                    </a:lnTo>
                    <a:lnTo>
                      <a:pt x="33" y="87"/>
                    </a:lnTo>
                    <a:lnTo>
                      <a:pt x="16" y="60"/>
                    </a:lnTo>
                    <a:lnTo>
                      <a:pt x="5" y="33"/>
                    </a:lnTo>
                    <a:lnTo>
                      <a:pt x="0" y="0"/>
                    </a:lnTo>
                    <a:lnTo>
                      <a:pt x="0" y="6"/>
                    </a:lnTo>
                    <a:lnTo>
                      <a:pt x="0" y="11"/>
                    </a:lnTo>
                    <a:lnTo>
                      <a:pt x="0" y="38"/>
                    </a:lnTo>
                    <a:lnTo>
                      <a:pt x="5" y="60"/>
                    </a:lnTo>
                    <a:lnTo>
                      <a:pt x="16" y="87"/>
                    </a:lnTo>
                    <a:lnTo>
                      <a:pt x="33" y="114"/>
                    </a:lnTo>
                    <a:lnTo>
                      <a:pt x="54" y="142"/>
                    </a:lnTo>
                    <a:lnTo>
                      <a:pt x="87" y="174"/>
                    </a:lnTo>
                    <a:lnTo>
                      <a:pt x="125" y="207"/>
                    </a:lnTo>
                    <a:lnTo>
                      <a:pt x="179" y="240"/>
                    </a:lnTo>
                    <a:lnTo>
                      <a:pt x="244" y="278"/>
                    </a:lnTo>
                    <a:lnTo>
                      <a:pt x="326" y="310"/>
                    </a:lnTo>
                    <a:lnTo>
                      <a:pt x="418" y="348"/>
                    </a:lnTo>
                    <a:lnTo>
                      <a:pt x="526" y="381"/>
                    </a:lnTo>
                    <a:lnTo>
                      <a:pt x="657" y="414"/>
                    </a:lnTo>
                    <a:lnTo>
                      <a:pt x="749" y="435"/>
                    </a:lnTo>
                    <a:lnTo>
                      <a:pt x="830" y="463"/>
                    </a:lnTo>
                    <a:lnTo>
                      <a:pt x="901" y="490"/>
                    </a:lnTo>
                    <a:lnTo>
                      <a:pt x="966" y="512"/>
                    </a:lnTo>
                    <a:lnTo>
                      <a:pt x="1015" y="539"/>
                    </a:lnTo>
                    <a:lnTo>
                      <a:pt x="1053" y="566"/>
                    </a:lnTo>
                    <a:lnTo>
                      <a:pt x="1080" y="593"/>
                    </a:lnTo>
                    <a:lnTo>
                      <a:pt x="1102" y="620"/>
                    </a:lnTo>
                    <a:lnTo>
                      <a:pt x="1112" y="648"/>
                    </a:lnTo>
                    <a:lnTo>
                      <a:pt x="1118" y="675"/>
                    </a:lnTo>
                    <a:lnTo>
                      <a:pt x="1112" y="697"/>
                    </a:lnTo>
                    <a:lnTo>
                      <a:pt x="1096" y="724"/>
                    </a:lnTo>
                    <a:lnTo>
                      <a:pt x="1080" y="746"/>
                    </a:lnTo>
                    <a:lnTo>
                      <a:pt x="1053" y="767"/>
                    </a:lnTo>
                    <a:lnTo>
                      <a:pt x="1015" y="789"/>
                    </a:lnTo>
                    <a:lnTo>
                      <a:pt x="977" y="811"/>
                    </a:lnTo>
                    <a:lnTo>
                      <a:pt x="1047" y="789"/>
                    </a:lnTo>
                    <a:lnTo>
                      <a:pt x="1107" y="767"/>
                    </a:lnTo>
                    <a:lnTo>
                      <a:pt x="1156" y="746"/>
                    </a:lnTo>
                    <a:lnTo>
                      <a:pt x="1199" y="724"/>
                    </a:lnTo>
                    <a:lnTo>
                      <a:pt x="1226" y="702"/>
                    </a:lnTo>
                    <a:lnTo>
                      <a:pt x="1248" y="675"/>
                    </a:lnTo>
                    <a:lnTo>
                      <a:pt x="1259" y="648"/>
                    </a:lnTo>
                    <a:lnTo>
                      <a:pt x="1259" y="615"/>
                    </a:lnTo>
                    <a:lnTo>
                      <a:pt x="1259" y="615"/>
                    </a:lnTo>
                    <a:close/>
                  </a:path>
                </a:pathLst>
              </a:custGeom>
              <a:gradFill rotWithShape="0">
                <a:gsLst>
                  <a:gs pos="0">
                    <a:schemeClr val="bg1"/>
                  </a:gs>
                  <a:gs pos="100000">
                    <a:schemeClr val="bg1">
                      <a:gamma/>
                      <a:shade val="90980"/>
                      <a:invGamma/>
                    </a:schemeClr>
                  </a:gs>
                </a:gsLst>
                <a:lin ang="2700000" scaled="1"/>
              </a:gradFill>
              <a:ln w="9525">
                <a:noFill/>
                <a:round/>
                <a:headEnd/>
                <a:tailEnd/>
              </a:ln>
            </p:spPr>
            <p:txBody>
              <a:bodyPr/>
              <a:lstStyle/>
              <a:p>
                <a:pPr fontAlgn="base">
                  <a:spcBef>
                    <a:spcPct val="0"/>
                  </a:spcBef>
                  <a:spcAft>
                    <a:spcPct val="0"/>
                  </a:spcAft>
                  <a:defRPr/>
                </a:pPr>
                <a:endParaRPr lang="it-IT" sz="2400">
                  <a:solidFill>
                    <a:srgbClr val="FFFFFF"/>
                  </a:solidFill>
                  <a:cs typeface="Times New Roman" pitchFamily="18" charset="0"/>
                </a:endParaRPr>
              </a:p>
            </p:txBody>
          </p:sp>
          <p:sp>
            <p:nvSpPr>
              <p:cNvPr id="22536" name="Freeform 8"/>
              <p:cNvSpPr>
                <a:spLocks/>
              </p:cNvSpPr>
              <p:nvPr/>
            </p:nvSpPr>
            <p:spPr bwMode="hidden">
              <a:xfrm>
                <a:off x="2900" y="3346"/>
                <a:ext cx="2849" cy="969"/>
              </a:xfrm>
              <a:custGeom>
                <a:avLst/>
                <a:gdLst/>
                <a:ahLst/>
                <a:cxnLst>
                  <a:cxn ang="0">
                    <a:pos x="92" y="958"/>
                  </a:cxn>
                  <a:cxn ang="0">
                    <a:pos x="0" y="969"/>
                  </a:cxn>
                  <a:cxn ang="0">
                    <a:pos x="391" y="969"/>
                  </a:cxn>
                  <a:cxn ang="0">
                    <a:pos x="434" y="947"/>
                  </a:cxn>
                  <a:cxn ang="0">
                    <a:pos x="483" y="914"/>
                  </a:cxn>
                  <a:cxn ang="0">
                    <a:pos x="554" y="876"/>
                  </a:cxn>
                  <a:cxn ang="0">
                    <a:pos x="635" y="838"/>
                  </a:cxn>
                  <a:cxn ang="0">
                    <a:pos x="727" y="794"/>
                  </a:cxn>
                  <a:cxn ang="0">
                    <a:pos x="836" y="745"/>
                  </a:cxn>
                  <a:cxn ang="0">
                    <a:pos x="961" y="696"/>
                  </a:cxn>
                  <a:cxn ang="0">
                    <a:pos x="1102" y="642"/>
                  </a:cxn>
                  <a:cxn ang="0">
                    <a:pos x="1259" y="582"/>
                  </a:cxn>
                  <a:cxn ang="0">
                    <a:pos x="1433" y="522"/>
                  </a:cxn>
                  <a:cxn ang="0">
                    <a:pos x="1623" y="462"/>
                  </a:cxn>
                  <a:cxn ang="0">
                    <a:pos x="1829" y="403"/>
                  </a:cxn>
                  <a:cxn ang="0">
                    <a:pos x="2057" y="343"/>
                  </a:cxn>
                  <a:cxn ang="0">
                    <a:pos x="2301" y="283"/>
                  </a:cxn>
                  <a:cxn ang="0">
                    <a:pos x="2567" y="223"/>
                  </a:cxn>
                  <a:cxn ang="0">
                    <a:pos x="2849" y="163"/>
                  </a:cxn>
                  <a:cxn ang="0">
                    <a:pos x="2849" y="0"/>
                  </a:cxn>
                  <a:cxn ang="0">
                    <a:pos x="2817" y="16"/>
                  </a:cxn>
                  <a:cxn ang="0">
                    <a:pos x="2773" y="33"/>
                  </a:cxn>
                  <a:cxn ang="0">
                    <a:pos x="2719" y="54"/>
                  </a:cxn>
                  <a:cxn ang="0">
                    <a:pos x="2648" y="76"/>
                  </a:cxn>
                  <a:cxn ang="0">
                    <a:pos x="2572" y="98"/>
                  </a:cxn>
                  <a:cxn ang="0">
                    <a:pos x="2491" y="120"/>
                  </a:cxn>
                  <a:cxn ang="0">
                    <a:pos x="2399" y="147"/>
                  </a:cxn>
                  <a:cxn ang="0">
                    <a:pos x="2301" y="169"/>
                  </a:cxn>
                  <a:cxn ang="0">
                    <a:pos x="2095" y="223"/>
                  </a:cxn>
                  <a:cxn ang="0">
                    <a:pos x="1889" y="277"/>
                  </a:cxn>
                  <a:cxn ang="0">
                    <a:pos x="1688" y="326"/>
                  </a:cxn>
                  <a:cxn ang="0">
                    <a:pos x="1590" y="354"/>
                  </a:cxn>
                  <a:cxn ang="0">
                    <a:pos x="1503" y="381"/>
                  </a:cxn>
                  <a:cxn ang="0">
                    <a:pos x="1107" y="506"/>
                  </a:cxn>
                  <a:cxn ang="0">
                    <a:pos x="912" y="577"/>
                  </a:cxn>
                  <a:cxn ang="0">
                    <a:pos x="727" y="647"/>
                  </a:cxn>
                  <a:cxn ang="0">
                    <a:pos x="548" y="718"/>
                  </a:cxn>
                  <a:cxn ang="0">
                    <a:pos x="380" y="794"/>
                  </a:cxn>
                  <a:cxn ang="0">
                    <a:pos x="228" y="876"/>
                  </a:cxn>
                  <a:cxn ang="0">
                    <a:pos x="92" y="958"/>
                  </a:cxn>
                  <a:cxn ang="0">
                    <a:pos x="92" y="958"/>
                  </a:cxn>
                </a:cxnLst>
                <a:rect l="0" t="0" r="r" b="b"/>
                <a:pathLst>
                  <a:path w="2849" h="969">
                    <a:moveTo>
                      <a:pt x="92" y="958"/>
                    </a:moveTo>
                    <a:lnTo>
                      <a:pt x="0" y="969"/>
                    </a:lnTo>
                    <a:lnTo>
                      <a:pt x="391" y="969"/>
                    </a:lnTo>
                    <a:lnTo>
                      <a:pt x="434" y="947"/>
                    </a:lnTo>
                    <a:lnTo>
                      <a:pt x="483" y="914"/>
                    </a:lnTo>
                    <a:lnTo>
                      <a:pt x="554" y="876"/>
                    </a:lnTo>
                    <a:lnTo>
                      <a:pt x="635" y="838"/>
                    </a:lnTo>
                    <a:lnTo>
                      <a:pt x="727" y="794"/>
                    </a:lnTo>
                    <a:lnTo>
                      <a:pt x="836" y="745"/>
                    </a:lnTo>
                    <a:lnTo>
                      <a:pt x="961" y="696"/>
                    </a:lnTo>
                    <a:lnTo>
                      <a:pt x="1102" y="642"/>
                    </a:lnTo>
                    <a:lnTo>
                      <a:pt x="1259" y="582"/>
                    </a:lnTo>
                    <a:lnTo>
                      <a:pt x="1433" y="522"/>
                    </a:lnTo>
                    <a:lnTo>
                      <a:pt x="1623" y="462"/>
                    </a:lnTo>
                    <a:lnTo>
                      <a:pt x="1829" y="403"/>
                    </a:lnTo>
                    <a:lnTo>
                      <a:pt x="2057" y="343"/>
                    </a:lnTo>
                    <a:lnTo>
                      <a:pt x="2301" y="283"/>
                    </a:lnTo>
                    <a:lnTo>
                      <a:pt x="2567" y="223"/>
                    </a:lnTo>
                    <a:lnTo>
                      <a:pt x="2849" y="163"/>
                    </a:lnTo>
                    <a:lnTo>
                      <a:pt x="2849" y="0"/>
                    </a:lnTo>
                    <a:lnTo>
                      <a:pt x="2817" y="16"/>
                    </a:lnTo>
                    <a:lnTo>
                      <a:pt x="2773" y="33"/>
                    </a:lnTo>
                    <a:lnTo>
                      <a:pt x="2719" y="54"/>
                    </a:lnTo>
                    <a:lnTo>
                      <a:pt x="2648" y="76"/>
                    </a:lnTo>
                    <a:lnTo>
                      <a:pt x="2572" y="98"/>
                    </a:lnTo>
                    <a:lnTo>
                      <a:pt x="2491" y="120"/>
                    </a:lnTo>
                    <a:lnTo>
                      <a:pt x="2399" y="147"/>
                    </a:lnTo>
                    <a:lnTo>
                      <a:pt x="2301" y="169"/>
                    </a:lnTo>
                    <a:lnTo>
                      <a:pt x="2095" y="223"/>
                    </a:lnTo>
                    <a:lnTo>
                      <a:pt x="1889" y="277"/>
                    </a:lnTo>
                    <a:lnTo>
                      <a:pt x="1688" y="326"/>
                    </a:lnTo>
                    <a:lnTo>
                      <a:pt x="1590" y="354"/>
                    </a:lnTo>
                    <a:lnTo>
                      <a:pt x="1503" y="381"/>
                    </a:lnTo>
                    <a:lnTo>
                      <a:pt x="1107" y="506"/>
                    </a:lnTo>
                    <a:lnTo>
                      <a:pt x="912" y="577"/>
                    </a:lnTo>
                    <a:lnTo>
                      <a:pt x="727" y="647"/>
                    </a:lnTo>
                    <a:lnTo>
                      <a:pt x="548" y="718"/>
                    </a:lnTo>
                    <a:lnTo>
                      <a:pt x="380" y="794"/>
                    </a:lnTo>
                    <a:lnTo>
                      <a:pt x="228" y="876"/>
                    </a:lnTo>
                    <a:lnTo>
                      <a:pt x="92" y="958"/>
                    </a:lnTo>
                    <a:lnTo>
                      <a:pt x="92" y="958"/>
                    </a:lnTo>
                    <a:close/>
                  </a:path>
                </a:pathLst>
              </a:custGeom>
              <a:gradFill rotWithShape="0">
                <a:gsLst>
                  <a:gs pos="0">
                    <a:schemeClr val="bg1">
                      <a:gamma/>
                      <a:shade val="81961"/>
                      <a:invGamma/>
                    </a:schemeClr>
                  </a:gs>
                  <a:gs pos="100000">
                    <a:schemeClr val="bg1"/>
                  </a:gs>
                </a:gsLst>
                <a:lin ang="5400000" scaled="1"/>
              </a:gradFill>
              <a:ln w="9525">
                <a:noFill/>
                <a:round/>
                <a:headEnd/>
                <a:tailEnd/>
              </a:ln>
            </p:spPr>
            <p:txBody>
              <a:bodyPr/>
              <a:lstStyle/>
              <a:p>
                <a:pPr fontAlgn="base">
                  <a:spcBef>
                    <a:spcPct val="0"/>
                  </a:spcBef>
                  <a:spcAft>
                    <a:spcPct val="0"/>
                  </a:spcAft>
                  <a:defRPr/>
                </a:pPr>
                <a:endParaRPr lang="it-IT" sz="2400">
                  <a:solidFill>
                    <a:srgbClr val="FFFFFF"/>
                  </a:solidFill>
                  <a:cs typeface="Times New Roman" pitchFamily="18" charset="0"/>
                </a:endParaRPr>
              </a:p>
            </p:txBody>
          </p:sp>
          <p:sp>
            <p:nvSpPr>
              <p:cNvPr id="22537" name="Freeform 9"/>
              <p:cNvSpPr>
                <a:spLocks/>
              </p:cNvSpPr>
              <p:nvPr/>
            </p:nvSpPr>
            <p:spPr bwMode="hidden">
              <a:xfrm>
                <a:off x="2748" y="2230"/>
                <a:ext cx="3007" cy="2085"/>
              </a:xfrm>
              <a:custGeom>
                <a:avLst/>
                <a:gdLst/>
                <a:ahLst/>
                <a:cxnLst>
                  <a:cxn ang="0">
                    <a:pos x="1433" y="474"/>
                  </a:cxn>
                  <a:cxn ang="0">
                    <a:pos x="1460" y="528"/>
                  </a:cxn>
                  <a:cxn ang="0">
                    <a:pos x="1541" y="593"/>
                  </a:cxn>
                  <a:cxn ang="0">
                    <a:pos x="1715" y="670"/>
                  </a:cxn>
                  <a:cxn ang="0">
                    <a:pos x="1927" y="735"/>
                  </a:cxn>
                  <a:cxn ang="0">
                    <a:pos x="2155" y="789"/>
                  </a:cxn>
                  <a:cxn ang="0">
                    <a:pos x="2372" y="849"/>
                  </a:cxn>
                  <a:cxn ang="0">
                    <a:pos x="2551" y="920"/>
                  </a:cxn>
                  <a:cxn ang="0">
                    <a:pos x="2638" y="980"/>
                  </a:cxn>
                  <a:cxn ang="0">
                    <a:pos x="2676" y="1029"/>
                  </a:cxn>
                  <a:cxn ang="0">
                    <a:pos x="2681" y="1083"/>
                  </a:cxn>
                  <a:cxn ang="0">
                    <a:pos x="2665" y="1127"/>
                  </a:cxn>
                  <a:cxn ang="0">
                    <a:pos x="2616" y="1170"/>
                  </a:cxn>
                  <a:cxn ang="0">
                    <a:pos x="2545" y="1208"/>
                  </a:cxn>
                  <a:cxn ang="0">
                    <a:pos x="2448" y="1241"/>
                  </a:cxn>
                  <a:cxn ang="0">
                    <a:pos x="2328" y="1274"/>
                  </a:cxn>
                  <a:cxn ang="0">
                    <a:pos x="2106" y="1328"/>
                  </a:cxn>
                  <a:cxn ang="0">
                    <a:pos x="1742" y="1421"/>
                  </a:cxn>
                  <a:cxn ang="0">
                    <a:pos x="1308" y="1540"/>
                  </a:cxn>
                  <a:cxn ang="0">
                    <a:pos x="820" y="1709"/>
                  </a:cxn>
                  <a:cxn ang="0">
                    <a:pos x="282" y="1943"/>
                  </a:cxn>
                  <a:cxn ang="0">
                    <a:pos x="152" y="2085"/>
                  </a:cxn>
                  <a:cxn ang="0">
                    <a:pos x="386" y="1992"/>
                  </a:cxn>
                  <a:cxn ang="0">
                    <a:pos x="700" y="1834"/>
                  </a:cxn>
                  <a:cxn ang="0">
                    <a:pos x="1064" y="1693"/>
                  </a:cxn>
                  <a:cxn ang="0">
                    <a:pos x="1661" y="1497"/>
                  </a:cxn>
                  <a:cxn ang="0">
                    <a:pos x="1845" y="1442"/>
                  </a:cxn>
                  <a:cxn ang="0">
                    <a:pos x="2252" y="1339"/>
                  </a:cxn>
                  <a:cxn ang="0">
                    <a:pos x="2551" y="1263"/>
                  </a:cxn>
                  <a:cxn ang="0">
                    <a:pos x="2730" y="1214"/>
                  </a:cxn>
                  <a:cxn ang="0">
                    <a:pos x="2876" y="1170"/>
                  </a:cxn>
                  <a:cxn ang="0">
                    <a:pos x="2974" y="1132"/>
                  </a:cxn>
                  <a:cxn ang="0">
                    <a:pos x="3007" y="871"/>
                  </a:cxn>
                  <a:cxn ang="0">
                    <a:pos x="2860" y="844"/>
                  </a:cxn>
                  <a:cxn ang="0">
                    <a:pos x="2670" y="806"/>
                  </a:cxn>
                  <a:cxn ang="0">
                    <a:pos x="2458" y="757"/>
                  </a:cxn>
                  <a:cxn ang="0">
                    <a:pos x="2138" y="670"/>
                  </a:cxn>
                  <a:cxn ang="0">
                    <a:pos x="1959" y="604"/>
                  </a:cxn>
                  <a:cxn ang="0">
                    <a:pos x="1824" y="534"/>
                  </a:cxn>
                  <a:cxn ang="0">
                    <a:pos x="1769" y="474"/>
                  </a:cxn>
                  <a:cxn ang="0">
                    <a:pos x="1753" y="436"/>
                  </a:cxn>
                  <a:cxn ang="0">
                    <a:pos x="1780" y="381"/>
                  </a:cxn>
                  <a:cxn ang="0">
                    <a:pos x="1862" y="316"/>
                  </a:cxn>
                  <a:cxn ang="0">
                    <a:pos x="1986" y="267"/>
                  </a:cxn>
                  <a:cxn ang="0">
                    <a:pos x="2149" y="229"/>
                  </a:cxn>
                  <a:cxn ang="0">
                    <a:pos x="2431" y="180"/>
                  </a:cxn>
                  <a:cxn ang="0">
                    <a:pos x="2827" y="125"/>
                  </a:cxn>
                  <a:cxn ang="0">
                    <a:pos x="3007" y="87"/>
                  </a:cxn>
                  <a:cxn ang="0">
                    <a:pos x="2909" y="22"/>
                  </a:cxn>
                  <a:cxn ang="0">
                    <a:pos x="2676" y="66"/>
                  </a:cxn>
                  <a:cxn ang="0">
                    <a:pos x="2285" y="120"/>
                  </a:cxn>
                  <a:cxn ang="0">
                    <a:pos x="2030" y="158"/>
                  </a:cxn>
                  <a:cxn ang="0">
                    <a:pos x="1791" y="202"/>
                  </a:cxn>
                  <a:cxn ang="0">
                    <a:pos x="1601" y="261"/>
                  </a:cxn>
                  <a:cxn ang="0">
                    <a:pos x="1471" y="338"/>
                  </a:cxn>
                  <a:cxn ang="0">
                    <a:pos x="1438" y="387"/>
                  </a:cxn>
                  <a:cxn ang="0">
                    <a:pos x="1427" y="441"/>
                  </a:cxn>
                </a:cxnLst>
                <a:rect l="0" t="0" r="r" b="b"/>
                <a:pathLst>
                  <a:path w="3007" h="2085">
                    <a:moveTo>
                      <a:pt x="1427" y="441"/>
                    </a:moveTo>
                    <a:lnTo>
                      <a:pt x="1433" y="474"/>
                    </a:lnTo>
                    <a:lnTo>
                      <a:pt x="1444" y="501"/>
                    </a:lnTo>
                    <a:lnTo>
                      <a:pt x="1460" y="528"/>
                    </a:lnTo>
                    <a:lnTo>
                      <a:pt x="1482" y="550"/>
                    </a:lnTo>
                    <a:lnTo>
                      <a:pt x="1541" y="593"/>
                    </a:lnTo>
                    <a:lnTo>
                      <a:pt x="1623" y="637"/>
                    </a:lnTo>
                    <a:lnTo>
                      <a:pt x="1715" y="670"/>
                    </a:lnTo>
                    <a:lnTo>
                      <a:pt x="1818" y="702"/>
                    </a:lnTo>
                    <a:lnTo>
                      <a:pt x="1927" y="735"/>
                    </a:lnTo>
                    <a:lnTo>
                      <a:pt x="2041" y="762"/>
                    </a:lnTo>
                    <a:lnTo>
                      <a:pt x="2155" y="789"/>
                    </a:lnTo>
                    <a:lnTo>
                      <a:pt x="2269" y="822"/>
                    </a:lnTo>
                    <a:lnTo>
                      <a:pt x="2372" y="849"/>
                    </a:lnTo>
                    <a:lnTo>
                      <a:pt x="2464" y="882"/>
                    </a:lnTo>
                    <a:lnTo>
                      <a:pt x="2551" y="920"/>
                    </a:lnTo>
                    <a:lnTo>
                      <a:pt x="2616" y="958"/>
                    </a:lnTo>
                    <a:lnTo>
                      <a:pt x="2638" y="980"/>
                    </a:lnTo>
                    <a:lnTo>
                      <a:pt x="2659" y="1007"/>
                    </a:lnTo>
                    <a:lnTo>
                      <a:pt x="2676" y="1029"/>
                    </a:lnTo>
                    <a:lnTo>
                      <a:pt x="2681" y="1056"/>
                    </a:lnTo>
                    <a:lnTo>
                      <a:pt x="2681" y="1083"/>
                    </a:lnTo>
                    <a:lnTo>
                      <a:pt x="2676" y="1105"/>
                    </a:lnTo>
                    <a:lnTo>
                      <a:pt x="2665" y="1127"/>
                    </a:lnTo>
                    <a:lnTo>
                      <a:pt x="2643" y="1149"/>
                    </a:lnTo>
                    <a:lnTo>
                      <a:pt x="2616" y="1170"/>
                    </a:lnTo>
                    <a:lnTo>
                      <a:pt x="2583" y="1187"/>
                    </a:lnTo>
                    <a:lnTo>
                      <a:pt x="2545" y="1208"/>
                    </a:lnTo>
                    <a:lnTo>
                      <a:pt x="2502" y="1225"/>
                    </a:lnTo>
                    <a:lnTo>
                      <a:pt x="2448" y="1241"/>
                    </a:lnTo>
                    <a:lnTo>
                      <a:pt x="2388" y="1257"/>
                    </a:lnTo>
                    <a:lnTo>
                      <a:pt x="2328" y="1274"/>
                    </a:lnTo>
                    <a:lnTo>
                      <a:pt x="2258" y="1290"/>
                    </a:lnTo>
                    <a:lnTo>
                      <a:pt x="2106" y="1328"/>
                    </a:lnTo>
                    <a:lnTo>
                      <a:pt x="1932" y="1372"/>
                    </a:lnTo>
                    <a:lnTo>
                      <a:pt x="1742" y="1421"/>
                    </a:lnTo>
                    <a:lnTo>
                      <a:pt x="1531" y="1475"/>
                    </a:lnTo>
                    <a:lnTo>
                      <a:pt x="1308" y="1540"/>
                    </a:lnTo>
                    <a:lnTo>
                      <a:pt x="1069" y="1617"/>
                    </a:lnTo>
                    <a:lnTo>
                      <a:pt x="820" y="1709"/>
                    </a:lnTo>
                    <a:lnTo>
                      <a:pt x="554" y="1818"/>
                    </a:lnTo>
                    <a:lnTo>
                      <a:pt x="282" y="1943"/>
                    </a:lnTo>
                    <a:lnTo>
                      <a:pt x="0" y="2085"/>
                    </a:lnTo>
                    <a:lnTo>
                      <a:pt x="152" y="2085"/>
                    </a:lnTo>
                    <a:lnTo>
                      <a:pt x="244" y="2074"/>
                    </a:lnTo>
                    <a:lnTo>
                      <a:pt x="386" y="1992"/>
                    </a:lnTo>
                    <a:lnTo>
                      <a:pt x="537" y="1910"/>
                    </a:lnTo>
                    <a:lnTo>
                      <a:pt x="700" y="1834"/>
                    </a:lnTo>
                    <a:lnTo>
                      <a:pt x="879" y="1763"/>
                    </a:lnTo>
                    <a:lnTo>
                      <a:pt x="1064" y="1693"/>
                    </a:lnTo>
                    <a:lnTo>
                      <a:pt x="1259" y="1622"/>
                    </a:lnTo>
                    <a:lnTo>
                      <a:pt x="1661" y="1497"/>
                    </a:lnTo>
                    <a:lnTo>
                      <a:pt x="1748" y="1470"/>
                    </a:lnTo>
                    <a:lnTo>
                      <a:pt x="1845" y="1442"/>
                    </a:lnTo>
                    <a:lnTo>
                      <a:pt x="2046" y="1393"/>
                    </a:lnTo>
                    <a:lnTo>
                      <a:pt x="2252" y="1339"/>
                    </a:lnTo>
                    <a:lnTo>
                      <a:pt x="2458" y="1285"/>
                    </a:lnTo>
                    <a:lnTo>
                      <a:pt x="2551" y="1263"/>
                    </a:lnTo>
                    <a:lnTo>
                      <a:pt x="2643" y="1236"/>
                    </a:lnTo>
                    <a:lnTo>
                      <a:pt x="2730" y="1214"/>
                    </a:lnTo>
                    <a:lnTo>
                      <a:pt x="2806" y="1192"/>
                    </a:lnTo>
                    <a:lnTo>
                      <a:pt x="2876" y="1170"/>
                    </a:lnTo>
                    <a:lnTo>
                      <a:pt x="2931" y="1149"/>
                    </a:lnTo>
                    <a:lnTo>
                      <a:pt x="2974" y="1132"/>
                    </a:lnTo>
                    <a:lnTo>
                      <a:pt x="3007" y="1116"/>
                    </a:lnTo>
                    <a:lnTo>
                      <a:pt x="3007" y="871"/>
                    </a:lnTo>
                    <a:lnTo>
                      <a:pt x="2941" y="860"/>
                    </a:lnTo>
                    <a:lnTo>
                      <a:pt x="2860" y="844"/>
                    </a:lnTo>
                    <a:lnTo>
                      <a:pt x="2773" y="827"/>
                    </a:lnTo>
                    <a:lnTo>
                      <a:pt x="2670" y="806"/>
                    </a:lnTo>
                    <a:lnTo>
                      <a:pt x="2567" y="784"/>
                    </a:lnTo>
                    <a:lnTo>
                      <a:pt x="2458" y="757"/>
                    </a:lnTo>
                    <a:lnTo>
                      <a:pt x="2241" y="702"/>
                    </a:lnTo>
                    <a:lnTo>
                      <a:pt x="2138" y="670"/>
                    </a:lnTo>
                    <a:lnTo>
                      <a:pt x="2046" y="637"/>
                    </a:lnTo>
                    <a:lnTo>
                      <a:pt x="1959" y="604"/>
                    </a:lnTo>
                    <a:lnTo>
                      <a:pt x="1883" y="566"/>
                    </a:lnTo>
                    <a:lnTo>
                      <a:pt x="1824" y="534"/>
                    </a:lnTo>
                    <a:lnTo>
                      <a:pt x="1780" y="495"/>
                    </a:lnTo>
                    <a:lnTo>
                      <a:pt x="1769" y="474"/>
                    </a:lnTo>
                    <a:lnTo>
                      <a:pt x="1758" y="457"/>
                    </a:lnTo>
                    <a:lnTo>
                      <a:pt x="1753" y="436"/>
                    </a:lnTo>
                    <a:lnTo>
                      <a:pt x="1758" y="419"/>
                    </a:lnTo>
                    <a:lnTo>
                      <a:pt x="1780" y="381"/>
                    </a:lnTo>
                    <a:lnTo>
                      <a:pt x="1813" y="343"/>
                    </a:lnTo>
                    <a:lnTo>
                      <a:pt x="1862" y="316"/>
                    </a:lnTo>
                    <a:lnTo>
                      <a:pt x="1921" y="289"/>
                    </a:lnTo>
                    <a:lnTo>
                      <a:pt x="1986" y="267"/>
                    </a:lnTo>
                    <a:lnTo>
                      <a:pt x="2062" y="245"/>
                    </a:lnTo>
                    <a:lnTo>
                      <a:pt x="2149" y="229"/>
                    </a:lnTo>
                    <a:lnTo>
                      <a:pt x="2236" y="213"/>
                    </a:lnTo>
                    <a:lnTo>
                      <a:pt x="2431" y="180"/>
                    </a:lnTo>
                    <a:lnTo>
                      <a:pt x="2627" y="158"/>
                    </a:lnTo>
                    <a:lnTo>
                      <a:pt x="2827" y="125"/>
                    </a:lnTo>
                    <a:lnTo>
                      <a:pt x="2920" y="109"/>
                    </a:lnTo>
                    <a:lnTo>
                      <a:pt x="3007" y="87"/>
                    </a:lnTo>
                    <a:lnTo>
                      <a:pt x="3007" y="0"/>
                    </a:lnTo>
                    <a:lnTo>
                      <a:pt x="2909" y="22"/>
                    </a:lnTo>
                    <a:lnTo>
                      <a:pt x="2795" y="44"/>
                    </a:lnTo>
                    <a:lnTo>
                      <a:pt x="2676" y="66"/>
                    </a:lnTo>
                    <a:lnTo>
                      <a:pt x="2551" y="82"/>
                    </a:lnTo>
                    <a:lnTo>
                      <a:pt x="2285" y="120"/>
                    </a:lnTo>
                    <a:lnTo>
                      <a:pt x="2155" y="136"/>
                    </a:lnTo>
                    <a:lnTo>
                      <a:pt x="2030" y="158"/>
                    </a:lnTo>
                    <a:lnTo>
                      <a:pt x="1905" y="174"/>
                    </a:lnTo>
                    <a:lnTo>
                      <a:pt x="1791" y="202"/>
                    </a:lnTo>
                    <a:lnTo>
                      <a:pt x="1688" y="229"/>
                    </a:lnTo>
                    <a:lnTo>
                      <a:pt x="1601" y="261"/>
                    </a:lnTo>
                    <a:lnTo>
                      <a:pt x="1525" y="300"/>
                    </a:lnTo>
                    <a:lnTo>
                      <a:pt x="1471" y="338"/>
                    </a:lnTo>
                    <a:lnTo>
                      <a:pt x="1455" y="359"/>
                    </a:lnTo>
                    <a:lnTo>
                      <a:pt x="1438" y="387"/>
                    </a:lnTo>
                    <a:lnTo>
                      <a:pt x="1427" y="414"/>
                    </a:lnTo>
                    <a:lnTo>
                      <a:pt x="1427" y="441"/>
                    </a:lnTo>
                    <a:lnTo>
                      <a:pt x="1427" y="441"/>
                    </a:lnTo>
                    <a:close/>
                  </a:path>
                </a:pathLst>
              </a:custGeom>
              <a:solidFill>
                <a:schemeClr val="bg1"/>
              </a:solidFill>
              <a:ln w="9525">
                <a:noFill/>
                <a:round/>
                <a:headEnd/>
                <a:tailEnd/>
              </a:ln>
            </p:spPr>
            <p:txBody>
              <a:bodyPr/>
              <a:lstStyle/>
              <a:p>
                <a:pPr fontAlgn="base">
                  <a:spcBef>
                    <a:spcPct val="0"/>
                  </a:spcBef>
                  <a:spcAft>
                    <a:spcPct val="0"/>
                  </a:spcAft>
                  <a:defRPr/>
                </a:pPr>
                <a:endParaRPr lang="it-IT" sz="2400">
                  <a:solidFill>
                    <a:srgbClr val="FFFFFF"/>
                  </a:solidFill>
                  <a:cs typeface="Times New Roman" pitchFamily="18" charset="0"/>
                </a:endParaRPr>
              </a:p>
            </p:txBody>
          </p:sp>
          <p:sp>
            <p:nvSpPr>
              <p:cNvPr id="22538" name="Freeform 10"/>
              <p:cNvSpPr>
                <a:spLocks/>
              </p:cNvSpPr>
              <p:nvPr/>
            </p:nvSpPr>
            <p:spPr bwMode="hidden">
              <a:xfrm>
                <a:off x="4501" y="2317"/>
                <a:ext cx="1248" cy="539"/>
              </a:xfrm>
              <a:custGeom>
                <a:avLst/>
                <a:gdLst/>
                <a:ahLst/>
                <a:cxnLst>
                  <a:cxn ang="0">
                    <a:pos x="0" y="332"/>
                  </a:cxn>
                  <a:cxn ang="0">
                    <a:pos x="0" y="360"/>
                  </a:cxn>
                  <a:cxn ang="0">
                    <a:pos x="5" y="387"/>
                  </a:cxn>
                  <a:cxn ang="0">
                    <a:pos x="27" y="414"/>
                  </a:cxn>
                  <a:cxn ang="0">
                    <a:pos x="54" y="436"/>
                  </a:cxn>
                  <a:cxn ang="0">
                    <a:pos x="92" y="463"/>
                  </a:cxn>
                  <a:cxn ang="0">
                    <a:pos x="141" y="490"/>
                  </a:cxn>
                  <a:cxn ang="0">
                    <a:pos x="195" y="512"/>
                  </a:cxn>
                  <a:cxn ang="0">
                    <a:pos x="255" y="539"/>
                  </a:cxn>
                  <a:cxn ang="0">
                    <a:pos x="212" y="517"/>
                  </a:cxn>
                  <a:cxn ang="0">
                    <a:pos x="179" y="490"/>
                  </a:cxn>
                  <a:cxn ang="0">
                    <a:pos x="157" y="468"/>
                  </a:cxn>
                  <a:cxn ang="0">
                    <a:pos x="141" y="447"/>
                  </a:cxn>
                  <a:cxn ang="0">
                    <a:pos x="136" y="425"/>
                  </a:cxn>
                  <a:cxn ang="0">
                    <a:pos x="136" y="403"/>
                  </a:cxn>
                  <a:cxn ang="0">
                    <a:pos x="141" y="381"/>
                  </a:cxn>
                  <a:cxn ang="0">
                    <a:pos x="157" y="365"/>
                  </a:cxn>
                  <a:cxn ang="0">
                    <a:pos x="179" y="343"/>
                  </a:cxn>
                  <a:cxn ang="0">
                    <a:pos x="201" y="327"/>
                  </a:cxn>
                  <a:cxn ang="0">
                    <a:pos x="266" y="294"/>
                  </a:cxn>
                  <a:cxn ang="0">
                    <a:pos x="353" y="262"/>
                  </a:cxn>
                  <a:cxn ang="0">
                    <a:pos x="445" y="234"/>
                  </a:cxn>
                  <a:cxn ang="0">
                    <a:pos x="554" y="213"/>
                  </a:cxn>
                  <a:cxn ang="0">
                    <a:pos x="662" y="191"/>
                  </a:cxn>
                  <a:cxn ang="0">
                    <a:pos x="890" y="153"/>
                  </a:cxn>
                  <a:cxn ang="0">
                    <a:pos x="993" y="136"/>
                  </a:cxn>
                  <a:cxn ang="0">
                    <a:pos x="1091" y="120"/>
                  </a:cxn>
                  <a:cxn ang="0">
                    <a:pos x="1178" y="115"/>
                  </a:cxn>
                  <a:cxn ang="0">
                    <a:pos x="1248" y="104"/>
                  </a:cxn>
                  <a:cxn ang="0">
                    <a:pos x="1248" y="0"/>
                  </a:cxn>
                  <a:cxn ang="0">
                    <a:pos x="1161" y="22"/>
                  </a:cxn>
                  <a:cxn ang="0">
                    <a:pos x="1069" y="38"/>
                  </a:cxn>
                  <a:cxn ang="0">
                    <a:pos x="874" y="71"/>
                  </a:cxn>
                  <a:cxn ang="0">
                    <a:pos x="673" y="93"/>
                  </a:cxn>
                  <a:cxn ang="0">
                    <a:pos x="483" y="126"/>
                  </a:cxn>
                  <a:cxn ang="0">
                    <a:pos x="391" y="142"/>
                  </a:cxn>
                  <a:cxn ang="0">
                    <a:pos x="309" y="158"/>
                  </a:cxn>
                  <a:cxn ang="0">
                    <a:pos x="228" y="180"/>
                  </a:cxn>
                  <a:cxn ang="0">
                    <a:pos x="163" y="202"/>
                  </a:cxn>
                  <a:cxn ang="0">
                    <a:pos x="103" y="229"/>
                  </a:cxn>
                  <a:cxn ang="0">
                    <a:pos x="54" y="256"/>
                  </a:cxn>
                  <a:cxn ang="0">
                    <a:pos x="22" y="294"/>
                  </a:cxn>
                  <a:cxn ang="0">
                    <a:pos x="0" y="332"/>
                  </a:cxn>
                  <a:cxn ang="0">
                    <a:pos x="0" y="332"/>
                  </a:cxn>
                </a:cxnLst>
                <a:rect l="0" t="0" r="r" b="b"/>
                <a:pathLst>
                  <a:path w="1248" h="539">
                    <a:moveTo>
                      <a:pt x="0" y="332"/>
                    </a:moveTo>
                    <a:lnTo>
                      <a:pt x="0" y="360"/>
                    </a:lnTo>
                    <a:lnTo>
                      <a:pt x="5" y="387"/>
                    </a:lnTo>
                    <a:lnTo>
                      <a:pt x="27" y="414"/>
                    </a:lnTo>
                    <a:lnTo>
                      <a:pt x="54" y="436"/>
                    </a:lnTo>
                    <a:lnTo>
                      <a:pt x="92" y="463"/>
                    </a:lnTo>
                    <a:lnTo>
                      <a:pt x="141" y="490"/>
                    </a:lnTo>
                    <a:lnTo>
                      <a:pt x="195" y="512"/>
                    </a:lnTo>
                    <a:lnTo>
                      <a:pt x="255" y="539"/>
                    </a:lnTo>
                    <a:lnTo>
                      <a:pt x="212" y="517"/>
                    </a:lnTo>
                    <a:lnTo>
                      <a:pt x="179" y="490"/>
                    </a:lnTo>
                    <a:lnTo>
                      <a:pt x="157" y="468"/>
                    </a:lnTo>
                    <a:lnTo>
                      <a:pt x="141" y="447"/>
                    </a:lnTo>
                    <a:lnTo>
                      <a:pt x="136" y="425"/>
                    </a:lnTo>
                    <a:lnTo>
                      <a:pt x="136" y="403"/>
                    </a:lnTo>
                    <a:lnTo>
                      <a:pt x="141" y="381"/>
                    </a:lnTo>
                    <a:lnTo>
                      <a:pt x="157" y="365"/>
                    </a:lnTo>
                    <a:lnTo>
                      <a:pt x="179" y="343"/>
                    </a:lnTo>
                    <a:lnTo>
                      <a:pt x="201" y="327"/>
                    </a:lnTo>
                    <a:lnTo>
                      <a:pt x="266" y="294"/>
                    </a:lnTo>
                    <a:lnTo>
                      <a:pt x="353" y="262"/>
                    </a:lnTo>
                    <a:lnTo>
                      <a:pt x="445" y="234"/>
                    </a:lnTo>
                    <a:lnTo>
                      <a:pt x="554" y="213"/>
                    </a:lnTo>
                    <a:lnTo>
                      <a:pt x="662" y="191"/>
                    </a:lnTo>
                    <a:lnTo>
                      <a:pt x="890" y="153"/>
                    </a:lnTo>
                    <a:lnTo>
                      <a:pt x="993" y="136"/>
                    </a:lnTo>
                    <a:lnTo>
                      <a:pt x="1091" y="120"/>
                    </a:lnTo>
                    <a:lnTo>
                      <a:pt x="1178" y="115"/>
                    </a:lnTo>
                    <a:lnTo>
                      <a:pt x="1248" y="104"/>
                    </a:lnTo>
                    <a:lnTo>
                      <a:pt x="1248" y="0"/>
                    </a:lnTo>
                    <a:lnTo>
                      <a:pt x="1161" y="22"/>
                    </a:lnTo>
                    <a:lnTo>
                      <a:pt x="1069" y="38"/>
                    </a:lnTo>
                    <a:lnTo>
                      <a:pt x="874" y="71"/>
                    </a:lnTo>
                    <a:lnTo>
                      <a:pt x="673" y="93"/>
                    </a:lnTo>
                    <a:lnTo>
                      <a:pt x="483" y="126"/>
                    </a:lnTo>
                    <a:lnTo>
                      <a:pt x="391" y="142"/>
                    </a:lnTo>
                    <a:lnTo>
                      <a:pt x="309" y="158"/>
                    </a:lnTo>
                    <a:lnTo>
                      <a:pt x="228" y="180"/>
                    </a:lnTo>
                    <a:lnTo>
                      <a:pt x="163" y="202"/>
                    </a:lnTo>
                    <a:lnTo>
                      <a:pt x="103" y="229"/>
                    </a:lnTo>
                    <a:lnTo>
                      <a:pt x="54" y="256"/>
                    </a:lnTo>
                    <a:lnTo>
                      <a:pt x="22" y="294"/>
                    </a:lnTo>
                    <a:lnTo>
                      <a:pt x="0" y="332"/>
                    </a:lnTo>
                    <a:lnTo>
                      <a:pt x="0" y="332"/>
                    </a:lnTo>
                    <a:close/>
                  </a:path>
                </a:pathLst>
              </a:custGeom>
              <a:gradFill rotWithShape="0">
                <a:gsLst>
                  <a:gs pos="0">
                    <a:schemeClr val="bg1">
                      <a:gamma/>
                      <a:shade val="87843"/>
                      <a:invGamma/>
                    </a:schemeClr>
                  </a:gs>
                  <a:gs pos="100000">
                    <a:schemeClr val="bg1"/>
                  </a:gs>
                </a:gsLst>
                <a:lin ang="2700000" scaled="1"/>
              </a:gradFill>
              <a:ln w="9525">
                <a:noFill/>
                <a:round/>
                <a:headEnd/>
                <a:tailEnd/>
              </a:ln>
            </p:spPr>
            <p:txBody>
              <a:bodyPr/>
              <a:lstStyle/>
              <a:p>
                <a:pPr fontAlgn="base">
                  <a:spcBef>
                    <a:spcPct val="0"/>
                  </a:spcBef>
                  <a:spcAft>
                    <a:spcPct val="0"/>
                  </a:spcAft>
                  <a:defRPr/>
                </a:pPr>
                <a:endParaRPr lang="it-IT" sz="2400">
                  <a:solidFill>
                    <a:srgbClr val="FFFFFF"/>
                  </a:solidFill>
                  <a:cs typeface="Times New Roman" pitchFamily="18" charset="0"/>
                </a:endParaRPr>
              </a:p>
            </p:txBody>
          </p:sp>
        </p:grpSp>
        <p:sp>
          <p:nvSpPr>
            <p:cNvPr id="22539" name="Freeform 11"/>
            <p:cNvSpPr>
              <a:spLocks/>
            </p:cNvSpPr>
            <p:nvPr/>
          </p:nvSpPr>
          <p:spPr bwMode="hidden">
            <a:xfrm>
              <a:off x="3322" y="1341"/>
              <a:ext cx="1825" cy="1537"/>
            </a:xfrm>
            <a:custGeom>
              <a:avLst/>
              <a:gdLst/>
              <a:ahLst/>
              <a:cxnLst>
                <a:cxn ang="0">
                  <a:pos x="982" y="1061"/>
                </a:cxn>
                <a:cxn ang="0">
                  <a:pos x="1357" y="1012"/>
                </a:cxn>
                <a:cxn ang="0">
                  <a:pos x="1666" y="957"/>
                </a:cxn>
                <a:cxn ang="0">
                  <a:pos x="1916" y="897"/>
                </a:cxn>
                <a:cxn ang="0">
                  <a:pos x="2100" y="832"/>
                </a:cxn>
                <a:cxn ang="0">
                  <a:pos x="2220" y="756"/>
                </a:cxn>
                <a:cxn ang="0">
                  <a:pos x="2285" y="669"/>
                </a:cxn>
                <a:cxn ang="0">
                  <a:pos x="2290" y="560"/>
                </a:cxn>
                <a:cxn ang="0">
                  <a:pos x="2241" y="457"/>
                </a:cxn>
                <a:cxn ang="0">
                  <a:pos x="2144" y="364"/>
                </a:cxn>
                <a:cxn ang="0">
                  <a:pos x="2008" y="277"/>
                </a:cxn>
                <a:cxn ang="0">
                  <a:pos x="1769" y="157"/>
                </a:cxn>
                <a:cxn ang="0">
                  <a:pos x="1612" y="92"/>
                </a:cxn>
                <a:cxn ang="0">
                  <a:pos x="1476" y="43"/>
                </a:cxn>
                <a:cxn ang="0">
                  <a:pos x="1384" y="10"/>
                </a:cxn>
                <a:cxn ang="0">
                  <a:pos x="1346" y="0"/>
                </a:cxn>
                <a:cxn ang="0">
                  <a:pos x="1655" y="119"/>
                </a:cxn>
                <a:cxn ang="0">
                  <a:pos x="1948" y="255"/>
                </a:cxn>
                <a:cxn ang="0">
                  <a:pos x="2068" y="326"/>
                </a:cxn>
                <a:cxn ang="0">
                  <a:pos x="2171" y="402"/>
                </a:cxn>
                <a:cxn ang="0">
                  <a:pos x="2236" y="478"/>
                </a:cxn>
                <a:cxn ang="0">
                  <a:pos x="2263" y="560"/>
                </a:cxn>
                <a:cxn ang="0">
                  <a:pos x="2241" y="636"/>
                </a:cxn>
                <a:cxn ang="0">
                  <a:pos x="2171" y="702"/>
                </a:cxn>
                <a:cxn ang="0">
                  <a:pos x="2062" y="756"/>
                </a:cxn>
                <a:cxn ang="0">
                  <a:pos x="1921" y="800"/>
                </a:cxn>
                <a:cxn ang="0">
                  <a:pos x="1748" y="843"/>
                </a:cxn>
                <a:cxn ang="0">
                  <a:pos x="1351" y="908"/>
                </a:cxn>
                <a:cxn ang="0">
                  <a:pos x="923" y="968"/>
                </a:cxn>
                <a:cxn ang="0">
                  <a:pos x="521" y="1028"/>
                </a:cxn>
                <a:cxn ang="0">
                  <a:pos x="353" y="1066"/>
                </a:cxn>
                <a:cxn ang="0">
                  <a:pos x="206" y="1104"/>
                </a:cxn>
                <a:cxn ang="0">
                  <a:pos x="92" y="1148"/>
                </a:cxn>
                <a:cxn ang="0">
                  <a:pos x="22" y="1202"/>
                </a:cxn>
                <a:cxn ang="0">
                  <a:pos x="0" y="1262"/>
                </a:cxn>
                <a:cxn ang="0">
                  <a:pos x="27" y="1327"/>
                </a:cxn>
                <a:cxn ang="0">
                  <a:pos x="98" y="1382"/>
                </a:cxn>
                <a:cxn ang="0">
                  <a:pos x="196" y="1425"/>
                </a:cxn>
                <a:cxn ang="0">
                  <a:pos x="326" y="1469"/>
                </a:cxn>
                <a:cxn ang="0">
                  <a:pos x="217" y="1414"/>
                </a:cxn>
                <a:cxn ang="0">
                  <a:pos x="147" y="1360"/>
                </a:cxn>
                <a:cxn ang="0">
                  <a:pos x="120" y="1306"/>
                </a:cxn>
                <a:cxn ang="0">
                  <a:pos x="141" y="1257"/>
                </a:cxn>
                <a:cxn ang="0">
                  <a:pos x="212" y="1208"/>
                </a:cxn>
                <a:cxn ang="0">
                  <a:pos x="342" y="1164"/>
                </a:cxn>
                <a:cxn ang="0">
                  <a:pos x="527" y="1121"/>
                </a:cxn>
                <a:cxn ang="0">
                  <a:pos x="771" y="1088"/>
                </a:cxn>
              </a:cxnLst>
              <a:rect l="0" t="0" r="r" b="b"/>
              <a:pathLst>
                <a:path w="2296" h="1469">
                  <a:moveTo>
                    <a:pt x="771" y="1088"/>
                  </a:moveTo>
                  <a:lnTo>
                    <a:pt x="982" y="1061"/>
                  </a:lnTo>
                  <a:lnTo>
                    <a:pt x="1178" y="1034"/>
                  </a:lnTo>
                  <a:lnTo>
                    <a:pt x="1357" y="1012"/>
                  </a:lnTo>
                  <a:lnTo>
                    <a:pt x="1520" y="985"/>
                  </a:lnTo>
                  <a:lnTo>
                    <a:pt x="1666" y="957"/>
                  </a:lnTo>
                  <a:lnTo>
                    <a:pt x="1796" y="930"/>
                  </a:lnTo>
                  <a:lnTo>
                    <a:pt x="1916" y="897"/>
                  </a:lnTo>
                  <a:lnTo>
                    <a:pt x="2013" y="870"/>
                  </a:lnTo>
                  <a:lnTo>
                    <a:pt x="2100" y="832"/>
                  </a:lnTo>
                  <a:lnTo>
                    <a:pt x="2171" y="800"/>
                  </a:lnTo>
                  <a:lnTo>
                    <a:pt x="2220" y="756"/>
                  </a:lnTo>
                  <a:lnTo>
                    <a:pt x="2263" y="712"/>
                  </a:lnTo>
                  <a:lnTo>
                    <a:pt x="2285" y="669"/>
                  </a:lnTo>
                  <a:lnTo>
                    <a:pt x="2296" y="614"/>
                  </a:lnTo>
                  <a:lnTo>
                    <a:pt x="2290" y="560"/>
                  </a:lnTo>
                  <a:lnTo>
                    <a:pt x="2269" y="500"/>
                  </a:lnTo>
                  <a:lnTo>
                    <a:pt x="2241" y="457"/>
                  </a:lnTo>
                  <a:lnTo>
                    <a:pt x="2198" y="408"/>
                  </a:lnTo>
                  <a:lnTo>
                    <a:pt x="2144" y="364"/>
                  </a:lnTo>
                  <a:lnTo>
                    <a:pt x="2079" y="321"/>
                  </a:lnTo>
                  <a:lnTo>
                    <a:pt x="2008" y="277"/>
                  </a:lnTo>
                  <a:lnTo>
                    <a:pt x="1927" y="234"/>
                  </a:lnTo>
                  <a:lnTo>
                    <a:pt x="1769" y="157"/>
                  </a:lnTo>
                  <a:lnTo>
                    <a:pt x="1688" y="125"/>
                  </a:lnTo>
                  <a:lnTo>
                    <a:pt x="1612" y="92"/>
                  </a:lnTo>
                  <a:lnTo>
                    <a:pt x="1536" y="65"/>
                  </a:lnTo>
                  <a:lnTo>
                    <a:pt x="1476" y="43"/>
                  </a:lnTo>
                  <a:lnTo>
                    <a:pt x="1422" y="27"/>
                  </a:lnTo>
                  <a:lnTo>
                    <a:pt x="1384" y="10"/>
                  </a:lnTo>
                  <a:lnTo>
                    <a:pt x="1357" y="5"/>
                  </a:lnTo>
                  <a:lnTo>
                    <a:pt x="1346" y="0"/>
                  </a:lnTo>
                  <a:lnTo>
                    <a:pt x="1498" y="54"/>
                  </a:lnTo>
                  <a:lnTo>
                    <a:pt x="1655" y="119"/>
                  </a:lnTo>
                  <a:lnTo>
                    <a:pt x="1807" y="185"/>
                  </a:lnTo>
                  <a:lnTo>
                    <a:pt x="1948" y="255"/>
                  </a:lnTo>
                  <a:lnTo>
                    <a:pt x="2013" y="288"/>
                  </a:lnTo>
                  <a:lnTo>
                    <a:pt x="2068" y="326"/>
                  </a:lnTo>
                  <a:lnTo>
                    <a:pt x="2122" y="364"/>
                  </a:lnTo>
                  <a:lnTo>
                    <a:pt x="2171" y="402"/>
                  </a:lnTo>
                  <a:lnTo>
                    <a:pt x="2209" y="440"/>
                  </a:lnTo>
                  <a:lnTo>
                    <a:pt x="2236" y="478"/>
                  </a:lnTo>
                  <a:lnTo>
                    <a:pt x="2252" y="522"/>
                  </a:lnTo>
                  <a:lnTo>
                    <a:pt x="2263" y="560"/>
                  </a:lnTo>
                  <a:lnTo>
                    <a:pt x="2258" y="598"/>
                  </a:lnTo>
                  <a:lnTo>
                    <a:pt x="2241" y="636"/>
                  </a:lnTo>
                  <a:lnTo>
                    <a:pt x="2214" y="669"/>
                  </a:lnTo>
                  <a:lnTo>
                    <a:pt x="2171" y="702"/>
                  </a:lnTo>
                  <a:lnTo>
                    <a:pt x="2122" y="729"/>
                  </a:lnTo>
                  <a:lnTo>
                    <a:pt x="2062" y="756"/>
                  </a:lnTo>
                  <a:lnTo>
                    <a:pt x="1997" y="778"/>
                  </a:lnTo>
                  <a:lnTo>
                    <a:pt x="1921" y="800"/>
                  </a:lnTo>
                  <a:lnTo>
                    <a:pt x="1834" y="821"/>
                  </a:lnTo>
                  <a:lnTo>
                    <a:pt x="1748" y="843"/>
                  </a:lnTo>
                  <a:lnTo>
                    <a:pt x="1552" y="876"/>
                  </a:lnTo>
                  <a:lnTo>
                    <a:pt x="1351" y="908"/>
                  </a:lnTo>
                  <a:lnTo>
                    <a:pt x="1134" y="941"/>
                  </a:lnTo>
                  <a:lnTo>
                    <a:pt x="923" y="968"/>
                  </a:lnTo>
                  <a:lnTo>
                    <a:pt x="716" y="995"/>
                  </a:lnTo>
                  <a:lnTo>
                    <a:pt x="521" y="1028"/>
                  </a:lnTo>
                  <a:lnTo>
                    <a:pt x="434" y="1044"/>
                  </a:lnTo>
                  <a:lnTo>
                    <a:pt x="353" y="1066"/>
                  </a:lnTo>
                  <a:lnTo>
                    <a:pt x="277" y="1082"/>
                  </a:lnTo>
                  <a:lnTo>
                    <a:pt x="206" y="1104"/>
                  </a:lnTo>
                  <a:lnTo>
                    <a:pt x="147" y="1126"/>
                  </a:lnTo>
                  <a:lnTo>
                    <a:pt x="92" y="1148"/>
                  </a:lnTo>
                  <a:lnTo>
                    <a:pt x="54" y="1175"/>
                  </a:lnTo>
                  <a:lnTo>
                    <a:pt x="22" y="1202"/>
                  </a:lnTo>
                  <a:lnTo>
                    <a:pt x="6" y="1229"/>
                  </a:lnTo>
                  <a:lnTo>
                    <a:pt x="0" y="1262"/>
                  </a:lnTo>
                  <a:lnTo>
                    <a:pt x="11" y="1295"/>
                  </a:lnTo>
                  <a:lnTo>
                    <a:pt x="27" y="1327"/>
                  </a:lnTo>
                  <a:lnTo>
                    <a:pt x="54" y="1355"/>
                  </a:lnTo>
                  <a:lnTo>
                    <a:pt x="98" y="1382"/>
                  </a:lnTo>
                  <a:lnTo>
                    <a:pt x="141" y="1404"/>
                  </a:lnTo>
                  <a:lnTo>
                    <a:pt x="196" y="1425"/>
                  </a:lnTo>
                  <a:lnTo>
                    <a:pt x="261" y="1447"/>
                  </a:lnTo>
                  <a:lnTo>
                    <a:pt x="326" y="1469"/>
                  </a:lnTo>
                  <a:lnTo>
                    <a:pt x="266" y="1442"/>
                  </a:lnTo>
                  <a:lnTo>
                    <a:pt x="217" y="1414"/>
                  </a:lnTo>
                  <a:lnTo>
                    <a:pt x="174" y="1387"/>
                  </a:lnTo>
                  <a:lnTo>
                    <a:pt x="147" y="1360"/>
                  </a:lnTo>
                  <a:lnTo>
                    <a:pt x="125" y="1333"/>
                  </a:lnTo>
                  <a:lnTo>
                    <a:pt x="120" y="1306"/>
                  </a:lnTo>
                  <a:lnTo>
                    <a:pt x="125" y="1278"/>
                  </a:lnTo>
                  <a:lnTo>
                    <a:pt x="141" y="1257"/>
                  </a:lnTo>
                  <a:lnTo>
                    <a:pt x="174" y="1229"/>
                  </a:lnTo>
                  <a:lnTo>
                    <a:pt x="212" y="1208"/>
                  </a:lnTo>
                  <a:lnTo>
                    <a:pt x="272" y="1186"/>
                  </a:lnTo>
                  <a:lnTo>
                    <a:pt x="342" y="1164"/>
                  </a:lnTo>
                  <a:lnTo>
                    <a:pt x="423" y="1142"/>
                  </a:lnTo>
                  <a:lnTo>
                    <a:pt x="527" y="1121"/>
                  </a:lnTo>
                  <a:lnTo>
                    <a:pt x="641" y="1104"/>
                  </a:lnTo>
                  <a:lnTo>
                    <a:pt x="771" y="1088"/>
                  </a:lnTo>
                  <a:lnTo>
                    <a:pt x="771" y="1088"/>
                  </a:lnTo>
                  <a:close/>
                </a:path>
              </a:pathLst>
            </a:custGeom>
            <a:gradFill rotWithShape="0">
              <a:gsLst>
                <a:gs pos="0">
                  <a:schemeClr val="bg1">
                    <a:gamma/>
                    <a:shade val="84706"/>
                    <a:invGamma/>
                  </a:schemeClr>
                </a:gs>
                <a:gs pos="100000">
                  <a:schemeClr val="bg1"/>
                </a:gs>
              </a:gsLst>
              <a:lin ang="2700000" scaled="1"/>
            </a:gradFill>
            <a:ln w="9525">
              <a:noFill/>
              <a:round/>
              <a:headEnd/>
              <a:tailEnd/>
            </a:ln>
          </p:spPr>
          <p:txBody>
            <a:bodyPr/>
            <a:lstStyle/>
            <a:p>
              <a:pPr fontAlgn="base">
                <a:spcBef>
                  <a:spcPct val="0"/>
                </a:spcBef>
                <a:spcAft>
                  <a:spcPct val="0"/>
                </a:spcAft>
                <a:defRPr/>
              </a:pPr>
              <a:endParaRPr lang="it-IT" sz="2400">
                <a:solidFill>
                  <a:srgbClr val="FFFFFF"/>
                </a:solidFill>
                <a:cs typeface="Times New Roman" pitchFamily="18" charset="0"/>
              </a:endParaRPr>
            </a:p>
          </p:txBody>
        </p:sp>
        <p:sp>
          <p:nvSpPr>
            <p:cNvPr id="22540" name="Freeform 12"/>
            <p:cNvSpPr>
              <a:spLocks/>
            </p:cNvSpPr>
            <p:nvPr/>
          </p:nvSpPr>
          <p:spPr bwMode="hidden">
            <a:xfrm>
              <a:off x="0" y="0"/>
              <a:ext cx="5758" cy="1776"/>
            </a:xfrm>
            <a:custGeom>
              <a:avLst/>
              <a:gdLst/>
              <a:ahLst/>
              <a:cxnLst>
                <a:cxn ang="0">
                  <a:pos x="0" y="0"/>
                </a:cxn>
                <a:cxn ang="0">
                  <a:pos x="0" y="1906"/>
                </a:cxn>
                <a:cxn ang="0">
                  <a:pos x="5740" y="1906"/>
                </a:cxn>
                <a:cxn ang="0">
                  <a:pos x="5740" y="0"/>
                </a:cxn>
                <a:cxn ang="0">
                  <a:pos x="0" y="0"/>
                </a:cxn>
                <a:cxn ang="0">
                  <a:pos x="0" y="0"/>
                </a:cxn>
              </a:cxnLst>
              <a:rect l="0" t="0" r="r" b="b"/>
              <a:pathLst>
                <a:path w="5740" h="1906">
                  <a:moveTo>
                    <a:pt x="0" y="0"/>
                  </a:moveTo>
                  <a:lnTo>
                    <a:pt x="0" y="1906"/>
                  </a:lnTo>
                  <a:lnTo>
                    <a:pt x="5740" y="1906"/>
                  </a:lnTo>
                  <a:lnTo>
                    <a:pt x="5740" y="0"/>
                  </a:lnTo>
                  <a:lnTo>
                    <a:pt x="0" y="0"/>
                  </a:lnTo>
                  <a:lnTo>
                    <a:pt x="0" y="0"/>
                  </a:lnTo>
                  <a:close/>
                </a:path>
              </a:pathLst>
            </a:custGeom>
            <a:gradFill rotWithShape="0">
              <a:gsLst>
                <a:gs pos="0">
                  <a:schemeClr val="bg2"/>
                </a:gs>
                <a:gs pos="100000">
                  <a:schemeClr val="bg1"/>
                </a:gs>
              </a:gsLst>
              <a:lin ang="5400000" scaled="1"/>
            </a:gradFill>
            <a:ln w="9525">
              <a:noFill/>
              <a:round/>
              <a:headEnd/>
              <a:tailEnd/>
            </a:ln>
          </p:spPr>
          <p:txBody>
            <a:bodyPr/>
            <a:lstStyle/>
            <a:p>
              <a:pPr fontAlgn="base">
                <a:spcBef>
                  <a:spcPct val="0"/>
                </a:spcBef>
                <a:spcAft>
                  <a:spcPct val="0"/>
                </a:spcAft>
                <a:defRPr/>
              </a:pPr>
              <a:endParaRPr lang="it-IT" sz="2400">
                <a:solidFill>
                  <a:srgbClr val="FFFFFF"/>
                </a:solidFill>
                <a:cs typeface="Times New Roman" pitchFamily="18" charset="0"/>
              </a:endParaRPr>
            </a:p>
          </p:txBody>
        </p:sp>
      </p:grpSp>
      <p:sp>
        <p:nvSpPr>
          <p:cNvPr id="22541" name="Rectangle 13"/>
          <p:cNvSpPr>
            <a:spLocks noGrp="1" noRot="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it-IT" smtClean="0"/>
              <a:t>Fare clic per modificare lo stile del titolo</a:t>
            </a:r>
          </a:p>
        </p:txBody>
      </p:sp>
      <p:sp>
        <p:nvSpPr>
          <p:cNvPr id="22542" name="Rectangle 14"/>
          <p:cNvSpPr>
            <a:spLocks noGrp="1" noChangeArrowheads="1"/>
          </p:cNvSpPr>
          <p:nvPr>
            <p:ph type="ftr" sz="quarter" idx="3"/>
          </p:nvPr>
        </p:nvSpPr>
        <p:spPr bwMode="auto">
          <a:xfrm>
            <a:off x="3124200" y="6248400"/>
            <a:ext cx="2895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200" smtClean="0">
                <a:latin typeface="Arial" charset="0"/>
                <a:cs typeface="+mn-cs"/>
              </a:defRPr>
            </a:lvl1pPr>
          </a:lstStyle>
          <a:p>
            <a:pPr fontAlgn="base">
              <a:spcBef>
                <a:spcPct val="0"/>
              </a:spcBef>
              <a:spcAft>
                <a:spcPct val="0"/>
              </a:spcAft>
              <a:defRPr/>
            </a:pPr>
            <a:endParaRPr lang="it-IT">
              <a:solidFill>
                <a:srgbClr val="FFFFFF"/>
              </a:solidFill>
            </a:endParaRPr>
          </a:p>
        </p:txBody>
      </p:sp>
      <p:sp>
        <p:nvSpPr>
          <p:cNvPr id="22543" name="Rectangle 15"/>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timing>
    <p:tnLst>
      <p:par>
        <p:cTn id="1" dur="indefinite" restart="never" nodeType="tmRoot"/>
      </p:par>
    </p:tnLst>
  </p:timing>
  <p:txStyles>
    <p:titleStyle>
      <a:lvl1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cs typeface="Arial" charset="0"/>
        </a:defRPr>
      </a:lvl2pPr>
      <a:lvl3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cs typeface="Arial" charset="0"/>
        </a:defRPr>
      </a:lvl3pPr>
      <a:lvl4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cs typeface="Arial" charset="0"/>
        </a:defRPr>
      </a:lvl4pPr>
      <a:lvl5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cs typeface="Arial" charset="0"/>
        </a:defRPr>
      </a:lvl5pPr>
      <a:lvl6pPr marL="4572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cs typeface="Arial" charset="0"/>
        </a:defRPr>
      </a:lvl6pPr>
      <a:lvl7pPr marL="9144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cs typeface="Arial" charset="0"/>
        </a:defRPr>
      </a:lvl7pPr>
      <a:lvl8pPr marL="13716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cs typeface="Arial" charset="0"/>
        </a:defRPr>
      </a:lvl8pPr>
      <a:lvl9pPr marL="18288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cs typeface="Arial" charset="0"/>
        </a:defRPr>
      </a:lvl9pPr>
    </p:titleStyle>
    <p:bodyStyle>
      <a:lvl1pPr marL="342900" indent="-342900" algn="l" rtl="0" eaLnBrk="0" fontAlgn="base" hangingPunct="0">
        <a:spcBef>
          <a:spcPct val="20000"/>
        </a:spcBef>
        <a:spcAft>
          <a:spcPct val="0"/>
        </a:spcAft>
        <a:buClr>
          <a:schemeClr val="hlink"/>
        </a:buClr>
        <a:buSzPct val="70000"/>
        <a:buFont typeface="Wingdings"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accent2"/>
        </a:buClr>
        <a:buSzPct val="70000"/>
        <a:buFont typeface="Wingdings" pitchFamily="2" charset="2"/>
        <a:buChar char="n"/>
        <a:defRPr sz="2800">
          <a:solidFill>
            <a:schemeClr val="tx1"/>
          </a:solidFill>
          <a:effectLst>
            <a:outerShdw blurRad="38100" dist="38100" dir="2700000" algn="tl">
              <a:srgbClr val="000000"/>
            </a:outerShdw>
          </a:effectLst>
          <a:latin typeface="+mn-lt"/>
          <a:cs typeface="+mn-cs"/>
        </a:defRPr>
      </a:lvl2pPr>
      <a:lvl3pPr marL="1143000" indent="-228600" algn="l" rtl="0" eaLnBrk="0" fontAlgn="base" hangingPunct="0">
        <a:spcBef>
          <a:spcPct val="20000"/>
        </a:spcBef>
        <a:spcAft>
          <a:spcPct val="0"/>
        </a:spcAft>
        <a:buClr>
          <a:schemeClr val="tx2"/>
        </a:buClr>
        <a:buSzPct val="70000"/>
        <a:buFont typeface="Wingdings" pitchFamily="2" charset="2"/>
        <a:buChar char="n"/>
        <a:defRPr sz="2400">
          <a:solidFill>
            <a:schemeClr val="tx1"/>
          </a:solidFill>
          <a:effectLst>
            <a:outerShdw blurRad="38100" dist="38100" dir="2700000" algn="tl">
              <a:srgbClr val="000000"/>
            </a:outerShdw>
          </a:effectLst>
          <a:latin typeface="+mn-lt"/>
          <a:cs typeface="+mn-cs"/>
        </a:defRPr>
      </a:lvl3pPr>
      <a:lvl4pPr marL="1600200" indent="-228600" algn="l" rtl="0" eaLnBrk="0" fontAlgn="base" hangingPunct="0">
        <a:spcBef>
          <a:spcPct val="20000"/>
        </a:spcBef>
        <a:spcAft>
          <a:spcPct val="0"/>
        </a:spcAft>
        <a:buClr>
          <a:schemeClr val="accent2"/>
        </a:buClr>
        <a:buSzPct val="70000"/>
        <a:buFont typeface="Wingdings" pitchFamily="2" charset="2"/>
        <a:buChar char="n"/>
        <a:defRPr sz="2000">
          <a:solidFill>
            <a:schemeClr val="tx1"/>
          </a:solidFill>
          <a:effectLst>
            <a:outerShdw blurRad="38100" dist="38100" dir="2700000" algn="tl">
              <a:srgbClr val="000000"/>
            </a:outerShdw>
          </a:effectLst>
          <a:latin typeface="+mn-lt"/>
          <a:cs typeface="+mn-cs"/>
        </a:defRPr>
      </a:lvl4pPr>
      <a:lvl5pPr marL="2057400" indent="-228600" algn="l" rtl="0" eaLnBrk="0" fontAlgn="base" hangingPunct="0">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cs typeface="+mn-cs"/>
        </a:defRPr>
      </a:lvl5pPr>
      <a:lvl6pPr marL="25146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cs typeface="+mn-cs"/>
        </a:defRPr>
      </a:lvl6pPr>
      <a:lvl7pPr marL="29718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cs typeface="+mn-cs"/>
        </a:defRPr>
      </a:lvl7pPr>
      <a:lvl8pPr marL="34290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cs typeface="+mn-cs"/>
        </a:defRPr>
      </a:lvl8pPr>
      <a:lvl9pPr marL="38862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http://www.ulb.ac.be/sciences/biodic/biodic/images/bio_animale/embryologie/fecondation/baefec_01_01.jpg" TargetMode="Externa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ext Box 4"/>
          <p:cNvSpPr txBox="1">
            <a:spLocks noChangeArrowheads="1"/>
          </p:cNvSpPr>
          <p:nvPr/>
        </p:nvSpPr>
        <p:spPr bwMode="auto">
          <a:xfrm>
            <a:off x="1115616" y="1124744"/>
            <a:ext cx="6913562" cy="3016210"/>
          </a:xfrm>
          <a:prstGeom prst="rect">
            <a:avLst/>
          </a:prstGeom>
          <a:noFill/>
          <a:ln w="9525">
            <a:noFill/>
            <a:miter lim="800000"/>
            <a:headEnd/>
            <a:tailEnd/>
          </a:ln>
        </p:spPr>
        <p:txBody>
          <a:bodyPr>
            <a:spAutoFit/>
          </a:bodyPr>
          <a:lstStyle/>
          <a:p>
            <a:pPr algn="ctr" fontAlgn="base">
              <a:spcBef>
                <a:spcPct val="50000"/>
              </a:spcBef>
              <a:spcAft>
                <a:spcPct val="0"/>
              </a:spcAft>
            </a:pPr>
            <a:r>
              <a:rPr lang="tr-TR" sz="3600" b="1" dirty="0">
                <a:solidFill>
                  <a:srgbClr val="A886E0">
                    <a:lumMod val="40000"/>
                    <a:lumOff val="60000"/>
                  </a:srgbClr>
                </a:solidFill>
                <a:effectLst>
                  <a:outerShdw blurRad="38100" dist="38100" dir="2700000" algn="tl">
                    <a:srgbClr val="000000">
                      <a:alpha val="43137"/>
                    </a:srgbClr>
                  </a:outerShdw>
                </a:effectLst>
                <a:cs typeface="Times New Roman" pitchFamily="18" charset="0"/>
              </a:rPr>
              <a:t>INTRODUCTION TO </a:t>
            </a:r>
          </a:p>
          <a:p>
            <a:pPr algn="ctr" fontAlgn="base">
              <a:spcBef>
                <a:spcPct val="50000"/>
              </a:spcBef>
              <a:spcAft>
                <a:spcPct val="0"/>
              </a:spcAft>
            </a:pPr>
            <a:r>
              <a:rPr lang="tr-TR" sz="3600" b="1" dirty="0">
                <a:solidFill>
                  <a:srgbClr val="A886E0">
                    <a:lumMod val="40000"/>
                    <a:lumOff val="60000"/>
                  </a:srgbClr>
                </a:solidFill>
                <a:effectLst>
                  <a:outerShdw blurRad="38100" dist="38100" dir="2700000" algn="tl">
                    <a:srgbClr val="000000">
                      <a:alpha val="43137"/>
                    </a:srgbClr>
                  </a:outerShdw>
                </a:effectLst>
                <a:cs typeface="Times New Roman" pitchFamily="18" charset="0"/>
              </a:rPr>
              <a:t>STEM CELLS</a:t>
            </a:r>
          </a:p>
          <a:p>
            <a:pPr algn="ctr" fontAlgn="base">
              <a:lnSpc>
                <a:spcPct val="200000"/>
              </a:lnSpc>
              <a:spcBef>
                <a:spcPct val="50000"/>
              </a:spcBef>
              <a:spcAft>
                <a:spcPct val="0"/>
              </a:spcAft>
            </a:pPr>
            <a:endParaRPr lang="tr-TR" sz="2000" b="1" dirty="0">
              <a:solidFill>
                <a:srgbClr val="A886E0"/>
              </a:solidFill>
              <a:effectLst>
                <a:outerShdw blurRad="38100" dist="38100" dir="2700000" algn="tl">
                  <a:srgbClr val="000000">
                    <a:alpha val="43137"/>
                  </a:srgbClr>
                </a:outerShdw>
              </a:effectLst>
              <a:cs typeface="Times New Roman" pitchFamily="18" charset="0"/>
            </a:endParaRPr>
          </a:p>
          <a:p>
            <a:pPr algn="ctr" fontAlgn="base">
              <a:lnSpc>
                <a:spcPct val="200000"/>
              </a:lnSpc>
              <a:spcBef>
                <a:spcPct val="50000"/>
              </a:spcBef>
              <a:spcAft>
                <a:spcPct val="0"/>
              </a:spcAft>
            </a:pPr>
            <a:r>
              <a:rPr lang="tr-TR" sz="2000" b="1" dirty="0" err="1">
                <a:solidFill>
                  <a:srgbClr val="A886E0"/>
                </a:solidFill>
                <a:effectLst>
                  <a:outerShdw blurRad="38100" dist="38100" dir="2700000" algn="tl">
                    <a:srgbClr val="000000">
                      <a:alpha val="43137"/>
                    </a:srgbClr>
                  </a:outerShdw>
                </a:effectLst>
                <a:cs typeface="Times New Roman" pitchFamily="18" charset="0"/>
              </a:rPr>
              <a:t>Assist</a:t>
            </a:r>
            <a:r>
              <a:rPr lang="tr-TR" sz="2000" b="1" dirty="0">
                <a:solidFill>
                  <a:srgbClr val="A886E0"/>
                </a:solidFill>
                <a:effectLst>
                  <a:outerShdw blurRad="38100" dist="38100" dir="2700000" algn="tl">
                    <a:srgbClr val="000000">
                      <a:alpha val="43137"/>
                    </a:srgbClr>
                  </a:outerShdw>
                </a:effectLst>
                <a:cs typeface="Times New Roman" pitchFamily="18" charset="0"/>
              </a:rPr>
              <a:t>. Prof. Dr. Açelya </a:t>
            </a:r>
            <a:r>
              <a:rPr lang="tr-TR" sz="2000" b="1" dirty="0" err="1">
                <a:solidFill>
                  <a:srgbClr val="A886E0"/>
                </a:solidFill>
                <a:effectLst>
                  <a:outerShdw blurRad="38100" dist="38100" dir="2700000" algn="tl">
                    <a:srgbClr val="000000">
                      <a:alpha val="43137"/>
                    </a:srgbClr>
                  </a:outerShdw>
                </a:effectLst>
                <a:cs typeface="Times New Roman" pitchFamily="18" charset="0"/>
              </a:rPr>
              <a:t>Yılmazer</a:t>
            </a:r>
            <a:r>
              <a:rPr lang="tr-TR" sz="2000" b="1" dirty="0">
                <a:solidFill>
                  <a:srgbClr val="A886E0"/>
                </a:solidFill>
                <a:effectLst>
                  <a:outerShdw blurRad="38100" dist="38100" dir="2700000" algn="tl">
                    <a:srgbClr val="000000">
                      <a:alpha val="43137"/>
                    </a:srgbClr>
                  </a:outerShdw>
                </a:effectLst>
                <a:cs typeface="Times New Roman" pitchFamily="18" charset="0"/>
              </a:rPr>
              <a:t> </a:t>
            </a:r>
            <a:r>
              <a:rPr lang="tr-TR" sz="2000" b="1" dirty="0" err="1">
                <a:solidFill>
                  <a:srgbClr val="A886E0"/>
                </a:solidFill>
                <a:effectLst>
                  <a:outerShdw blurRad="38100" dist="38100" dir="2700000" algn="tl">
                    <a:srgbClr val="000000">
                      <a:alpha val="43137"/>
                    </a:srgbClr>
                  </a:outerShdw>
                </a:effectLst>
                <a:cs typeface="Times New Roman" pitchFamily="18" charset="0"/>
              </a:rPr>
              <a:t>Aktuna</a:t>
            </a:r>
            <a:endParaRPr lang="it-IT" sz="2000" b="1" dirty="0">
              <a:solidFill>
                <a:srgbClr val="A886E0"/>
              </a:solidFill>
              <a:effectLst>
                <a:outerShdw blurRad="38100" dist="38100" dir="2700000" algn="tl">
                  <a:srgbClr val="000000">
                    <a:alpha val="43137"/>
                  </a:srgbClr>
                </a:outerShdw>
              </a:effectLst>
              <a:cs typeface="Times New Roman" pitchFamily="18"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r>
              <a:rPr lang="en-US" sz="3600">
                <a:solidFill>
                  <a:schemeClr val="accent2"/>
                </a:solidFill>
              </a:rPr>
              <a:t>WHERE DO STEM CELLS COME FROM?</a:t>
            </a:r>
            <a:endParaRPr lang="en-US"/>
          </a:p>
        </p:txBody>
      </p:sp>
      <p:sp>
        <p:nvSpPr>
          <p:cNvPr id="21507" name="Rectangle 3"/>
          <p:cNvSpPr>
            <a:spLocks noGrp="1" noChangeArrowheads="1"/>
          </p:cNvSpPr>
          <p:nvPr>
            <p:ph type="body" sz="half" idx="1"/>
          </p:nvPr>
        </p:nvSpPr>
        <p:spPr>
          <a:xfrm>
            <a:off x="685800" y="1981200"/>
            <a:ext cx="3810000" cy="990600"/>
          </a:xfrm>
        </p:spPr>
        <p:txBody>
          <a:bodyPr/>
          <a:lstStyle/>
          <a:p>
            <a:r>
              <a:rPr lang="en-US" dirty="0">
                <a:solidFill>
                  <a:schemeClr val="accent2"/>
                </a:solidFill>
              </a:rPr>
              <a:t>EMBRYONIC</a:t>
            </a:r>
          </a:p>
          <a:p>
            <a:pPr lvl="1"/>
            <a:r>
              <a:rPr lang="en-US" dirty="0" smtClean="0">
                <a:solidFill>
                  <a:schemeClr val="accent2"/>
                </a:solidFill>
              </a:rPr>
              <a:t>BLASTOCYST</a:t>
            </a:r>
            <a:r>
              <a:rPr lang="tr-TR" dirty="0" smtClean="0">
                <a:solidFill>
                  <a:schemeClr val="accent2"/>
                </a:solidFill>
              </a:rPr>
              <a:t> (day5)</a:t>
            </a:r>
            <a:endParaRPr lang="en-US" dirty="0"/>
          </a:p>
        </p:txBody>
      </p:sp>
      <p:sp>
        <p:nvSpPr>
          <p:cNvPr id="21508" name="Rectangle 4"/>
          <p:cNvSpPr>
            <a:spLocks noGrp="1" noChangeArrowheads="1"/>
          </p:cNvSpPr>
          <p:nvPr>
            <p:ph type="body" sz="half" idx="2"/>
          </p:nvPr>
        </p:nvSpPr>
        <p:spPr>
          <a:xfrm>
            <a:off x="4648200" y="1981200"/>
            <a:ext cx="3810000" cy="2209800"/>
          </a:xfrm>
        </p:spPr>
        <p:txBody>
          <a:bodyPr/>
          <a:lstStyle/>
          <a:p>
            <a:pPr>
              <a:lnSpc>
                <a:spcPct val="90000"/>
              </a:lnSpc>
            </a:pPr>
            <a:r>
              <a:rPr lang="en-US" dirty="0" smtClean="0">
                <a:solidFill>
                  <a:schemeClr val="accent2"/>
                </a:solidFill>
              </a:rPr>
              <a:t>ADULT</a:t>
            </a:r>
            <a:r>
              <a:rPr lang="tr-TR" dirty="0" smtClean="0">
                <a:solidFill>
                  <a:schemeClr val="accent2"/>
                </a:solidFill>
              </a:rPr>
              <a:t> </a:t>
            </a:r>
            <a:endParaRPr lang="en-US" dirty="0">
              <a:solidFill>
                <a:schemeClr val="accent2"/>
              </a:solidFill>
            </a:endParaRPr>
          </a:p>
          <a:p>
            <a:pPr lvl="1">
              <a:lnSpc>
                <a:spcPct val="90000"/>
              </a:lnSpc>
            </a:pPr>
            <a:r>
              <a:rPr lang="en-US" dirty="0">
                <a:solidFill>
                  <a:schemeClr val="accent2"/>
                </a:solidFill>
              </a:rPr>
              <a:t>CORD CELLS</a:t>
            </a:r>
          </a:p>
          <a:p>
            <a:pPr lvl="1">
              <a:lnSpc>
                <a:spcPct val="90000"/>
              </a:lnSpc>
            </a:pPr>
            <a:r>
              <a:rPr lang="en-US" dirty="0">
                <a:solidFill>
                  <a:schemeClr val="accent2"/>
                </a:solidFill>
              </a:rPr>
              <a:t>PLACENTA</a:t>
            </a:r>
          </a:p>
          <a:p>
            <a:pPr lvl="1">
              <a:lnSpc>
                <a:spcPct val="90000"/>
              </a:lnSpc>
            </a:pPr>
            <a:r>
              <a:rPr lang="en-US" dirty="0" smtClean="0">
                <a:solidFill>
                  <a:schemeClr val="accent2"/>
                </a:solidFill>
              </a:rPr>
              <a:t>ADULTS</a:t>
            </a:r>
            <a:endParaRPr lang="en-US" dirty="0"/>
          </a:p>
        </p:txBody>
      </p:sp>
      <p:sp>
        <p:nvSpPr>
          <p:cNvPr id="5" name="Rectangle 3"/>
          <p:cNvSpPr txBox="1">
            <a:spLocks noChangeArrowheads="1"/>
          </p:cNvSpPr>
          <p:nvPr/>
        </p:nvSpPr>
        <p:spPr bwMode="auto">
          <a:xfrm>
            <a:off x="1619672" y="4509120"/>
            <a:ext cx="4752528" cy="9906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342900" indent="-342900" eaLnBrk="0" fontAlgn="base" hangingPunct="0">
              <a:spcBef>
                <a:spcPct val="20000"/>
              </a:spcBef>
              <a:spcAft>
                <a:spcPct val="0"/>
              </a:spcAft>
              <a:buClr>
                <a:srgbClr val="FFCC00"/>
              </a:buClr>
              <a:buSzPct val="70000"/>
              <a:buFont typeface="Wingdings" pitchFamily="2" charset="2"/>
              <a:buChar char="n"/>
              <a:defRPr/>
            </a:pPr>
            <a:r>
              <a:rPr lang="tr-TR" sz="2800" kern="0" dirty="0">
                <a:solidFill>
                  <a:srgbClr val="A886E0"/>
                </a:solidFill>
                <a:effectLst>
                  <a:outerShdw blurRad="38100" dist="38100" dir="2700000" algn="tl">
                    <a:srgbClr val="000000"/>
                  </a:outerShdw>
                </a:effectLst>
              </a:rPr>
              <a:t>INDUCED PLURIPOTENT STEM CELLS  (</a:t>
            </a:r>
            <a:r>
              <a:rPr lang="tr-TR" sz="2800" kern="0" dirty="0" err="1">
                <a:solidFill>
                  <a:srgbClr val="A886E0"/>
                </a:solidFill>
                <a:effectLst>
                  <a:outerShdw blurRad="38100" dist="38100" dir="2700000" algn="tl">
                    <a:srgbClr val="000000"/>
                  </a:outerShdw>
                </a:effectLst>
              </a:rPr>
              <a:t>iPS</a:t>
            </a:r>
            <a:r>
              <a:rPr lang="tr-TR" sz="2800" kern="0" dirty="0">
                <a:solidFill>
                  <a:srgbClr val="A886E0"/>
                </a:solidFill>
                <a:effectLst>
                  <a:outerShdw blurRad="38100" dist="38100" dir="2700000" algn="tl">
                    <a:srgbClr val="000000"/>
                  </a:outerShdw>
                </a:effectLst>
              </a:rPr>
              <a:t> </a:t>
            </a:r>
            <a:r>
              <a:rPr lang="tr-TR" sz="2800" kern="0" dirty="0" err="1">
                <a:solidFill>
                  <a:srgbClr val="A886E0"/>
                </a:solidFill>
                <a:effectLst>
                  <a:outerShdw blurRad="38100" dist="38100" dir="2700000" algn="tl">
                    <a:srgbClr val="000000"/>
                  </a:outerShdw>
                </a:effectLst>
              </a:rPr>
              <a:t>cells</a:t>
            </a:r>
            <a:r>
              <a:rPr lang="tr-TR" sz="2800" kern="0" dirty="0">
                <a:solidFill>
                  <a:srgbClr val="A886E0"/>
                </a:solidFill>
                <a:effectLst>
                  <a:outerShdw blurRad="38100" dist="38100" dir="2700000" algn="tl">
                    <a:srgbClr val="000000"/>
                  </a:outerShdw>
                </a:effectLst>
              </a:rPr>
              <a:t>)</a:t>
            </a:r>
            <a:endParaRPr lang="en-US" sz="2800" kern="0" dirty="0">
              <a:solidFill>
                <a:srgbClr val="A886E0"/>
              </a:solidFill>
              <a:effectLst>
                <a:outerShdw blurRad="38100" dist="38100" dir="2700000" algn="tl">
                  <a:srgbClr val="000000"/>
                </a:outerShdw>
              </a:effectLst>
            </a:endParaRPr>
          </a:p>
          <a:p>
            <a:pPr marL="742950" lvl="1" indent="-285750" eaLnBrk="0" fontAlgn="base" hangingPunct="0">
              <a:spcBef>
                <a:spcPct val="20000"/>
              </a:spcBef>
              <a:spcAft>
                <a:spcPct val="0"/>
              </a:spcAft>
              <a:buClr>
                <a:srgbClr val="A886E0"/>
              </a:buClr>
              <a:buSzPct val="70000"/>
              <a:buFont typeface="Wingdings" pitchFamily="2" charset="2"/>
              <a:buChar char="n"/>
              <a:defRPr/>
            </a:pPr>
            <a:r>
              <a:rPr lang="tr-TR" sz="2400" kern="0" dirty="0">
                <a:solidFill>
                  <a:srgbClr val="A886E0"/>
                </a:solidFill>
                <a:effectLst>
                  <a:outerShdw blurRad="38100" dist="38100" dir="2700000" algn="tl">
                    <a:srgbClr val="000000"/>
                  </a:outerShdw>
                </a:effectLst>
              </a:rPr>
              <a:t>Skin </a:t>
            </a:r>
            <a:r>
              <a:rPr lang="tr-TR" sz="2400" kern="0" dirty="0" err="1">
                <a:solidFill>
                  <a:srgbClr val="A886E0"/>
                </a:solidFill>
                <a:effectLst>
                  <a:outerShdw blurRad="38100" dist="38100" dir="2700000" algn="tl">
                    <a:srgbClr val="000000"/>
                  </a:outerShdw>
                </a:effectLst>
              </a:rPr>
              <a:t>cells</a:t>
            </a:r>
            <a:r>
              <a:rPr lang="tr-TR" sz="2400" kern="0" dirty="0">
                <a:solidFill>
                  <a:srgbClr val="A886E0"/>
                </a:solidFill>
                <a:effectLst>
                  <a:outerShdw blurRad="38100" dist="38100" dir="2700000" algn="tl">
                    <a:srgbClr val="000000"/>
                  </a:outerShdw>
                </a:effectLst>
              </a:rPr>
              <a:t> </a:t>
            </a:r>
            <a:r>
              <a:rPr lang="tr-TR" sz="2400" kern="0" dirty="0" err="1">
                <a:solidFill>
                  <a:srgbClr val="A886E0"/>
                </a:solidFill>
                <a:effectLst>
                  <a:outerShdw blurRad="38100" dist="38100" dir="2700000" algn="tl">
                    <a:srgbClr val="000000"/>
                  </a:outerShdw>
                </a:effectLst>
              </a:rPr>
              <a:t>to</a:t>
            </a:r>
            <a:r>
              <a:rPr lang="tr-TR" sz="2400" kern="0" dirty="0">
                <a:solidFill>
                  <a:srgbClr val="A886E0"/>
                </a:solidFill>
                <a:effectLst>
                  <a:outerShdw blurRad="38100" dist="38100" dir="2700000" algn="tl">
                    <a:srgbClr val="000000"/>
                  </a:outerShdw>
                </a:effectLst>
              </a:rPr>
              <a:t> </a:t>
            </a:r>
            <a:r>
              <a:rPr lang="tr-TR" sz="2400" kern="0" dirty="0" err="1">
                <a:solidFill>
                  <a:srgbClr val="A886E0"/>
                </a:solidFill>
                <a:effectLst>
                  <a:outerShdw blurRad="38100" dist="38100" dir="2700000" algn="tl">
                    <a:srgbClr val="000000"/>
                  </a:outerShdw>
                </a:effectLst>
              </a:rPr>
              <a:t>stem</a:t>
            </a:r>
            <a:r>
              <a:rPr lang="tr-TR" sz="2400" kern="0" dirty="0">
                <a:solidFill>
                  <a:srgbClr val="A886E0"/>
                </a:solidFill>
                <a:effectLst>
                  <a:outerShdw blurRad="38100" dist="38100" dir="2700000" algn="tl">
                    <a:srgbClr val="000000"/>
                  </a:outerShdw>
                </a:effectLst>
              </a:rPr>
              <a:t> </a:t>
            </a:r>
            <a:r>
              <a:rPr lang="tr-TR" sz="2400" kern="0" dirty="0" err="1">
                <a:solidFill>
                  <a:srgbClr val="A886E0"/>
                </a:solidFill>
                <a:effectLst>
                  <a:outerShdw blurRad="38100" dist="38100" dir="2700000" algn="tl">
                    <a:srgbClr val="000000"/>
                  </a:outerShdw>
                </a:effectLst>
              </a:rPr>
              <a:t>cell</a:t>
            </a:r>
            <a:endParaRPr lang="en-US" sz="2400" kern="0" dirty="0">
              <a:solidFill>
                <a:srgbClr val="FFFFFF"/>
              </a:solidFill>
              <a:effectLst>
                <a:outerShdw blurRad="38100" dist="38100" dir="2700000" algn="tl">
                  <a:srgbClr val="000000"/>
                </a:outerShdw>
              </a:effectLs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1798400" presetClass="entr" presetSubtype="51811624" fill="hold" grpId="0" nodeType="clickEffect">
                                  <p:stCondLst>
                                    <p:cond delay="0"/>
                                  </p:stCondLst>
                                  <p:childTnLst>
                                    <p:set>
                                      <p:cBhvr>
                                        <p:cTn id="6" dur="1" fill="hold">
                                          <p:stCondLst>
                                            <p:cond delay="499"/>
                                          </p:stCondLst>
                                        </p:cTn>
                                        <p:tgtEl>
                                          <p:spTgt spid="21507">
                                            <p:txEl>
                                              <p:pRg st="0" end="0"/>
                                            </p:txEl>
                                          </p:spTgt>
                                        </p:tgtEl>
                                        <p:attrNameLst>
                                          <p:attrName>style.visibility</p:attrName>
                                        </p:attrNameLst>
                                      </p:cBhvr>
                                      <p:to>
                                        <p:strVal val="visible"/>
                                      </p:to>
                                    </p:set>
                                  </p:childTnLst>
                                </p:cTn>
                              </p:par>
                              <p:par>
                                <p:cTn id="7" presetID="51798400" presetClass="entr" presetSubtype="51811624" fill="hold" grpId="0" nodeType="withEffect">
                                  <p:stCondLst>
                                    <p:cond delay="0"/>
                                  </p:stCondLst>
                                  <p:childTnLst>
                                    <p:set>
                                      <p:cBhvr>
                                        <p:cTn id="8" dur="1" fill="hold">
                                          <p:stCondLst>
                                            <p:cond delay="499"/>
                                          </p:stCondLst>
                                        </p:cTn>
                                        <p:tgtEl>
                                          <p:spTgt spid="21507">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51798400" presetClass="entr" presetSubtype="51811712" fill="hold" grpId="0" nodeType="clickEffect">
                                  <p:stCondLst>
                                    <p:cond delay="0"/>
                                  </p:stCondLst>
                                  <p:childTnLst>
                                    <p:set>
                                      <p:cBhvr>
                                        <p:cTn id="12" dur="1" fill="hold">
                                          <p:stCondLst>
                                            <p:cond delay="499"/>
                                          </p:stCondLst>
                                        </p:cTn>
                                        <p:tgtEl>
                                          <p:spTgt spid="21508">
                                            <p:txEl>
                                              <p:pRg st="0" end="0"/>
                                            </p:txEl>
                                          </p:spTgt>
                                        </p:tgtEl>
                                        <p:attrNameLst>
                                          <p:attrName>style.visibility</p:attrName>
                                        </p:attrNameLst>
                                      </p:cBhvr>
                                      <p:to>
                                        <p:strVal val="visible"/>
                                      </p:to>
                                    </p:set>
                                  </p:childTnLst>
                                </p:cTn>
                              </p:par>
                              <p:par>
                                <p:cTn id="13" presetID="51798400" presetClass="entr" presetSubtype="51811712" fill="hold" grpId="0" nodeType="withEffect">
                                  <p:stCondLst>
                                    <p:cond delay="0"/>
                                  </p:stCondLst>
                                  <p:childTnLst>
                                    <p:set>
                                      <p:cBhvr>
                                        <p:cTn id="14" dur="1" fill="hold">
                                          <p:stCondLst>
                                            <p:cond delay="499"/>
                                          </p:stCondLst>
                                        </p:cTn>
                                        <p:tgtEl>
                                          <p:spTgt spid="21508">
                                            <p:txEl>
                                              <p:pRg st="1" end="1"/>
                                            </p:txEl>
                                          </p:spTgt>
                                        </p:tgtEl>
                                        <p:attrNameLst>
                                          <p:attrName>style.visibility</p:attrName>
                                        </p:attrNameLst>
                                      </p:cBhvr>
                                      <p:to>
                                        <p:strVal val="visible"/>
                                      </p:to>
                                    </p:set>
                                  </p:childTnLst>
                                </p:cTn>
                              </p:par>
                              <p:par>
                                <p:cTn id="15" presetID="51798400" presetClass="entr" presetSubtype="51811712" fill="hold" grpId="0" nodeType="withEffect">
                                  <p:stCondLst>
                                    <p:cond delay="0"/>
                                  </p:stCondLst>
                                  <p:childTnLst>
                                    <p:set>
                                      <p:cBhvr>
                                        <p:cTn id="16" dur="1" fill="hold">
                                          <p:stCondLst>
                                            <p:cond delay="499"/>
                                          </p:stCondLst>
                                        </p:cTn>
                                        <p:tgtEl>
                                          <p:spTgt spid="21508">
                                            <p:txEl>
                                              <p:pRg st="2" end="2"/>
                                            </p:txEl>
                                          </p:spTgt>
                                        </p:tgtEl>
                                        <p:attrNameLst>
                                          <p:attrName>style.visibility</p:attrName>
                                        </p:attrNameLst>
                                      </p:cBhvr>
                                      <p:to>
                                        <p:strVal val="visible"/>
                                      </p:to>
                                    </p:set>
                                  </p:childTnLst>
                                </p:cTn>
                              </p:par>
                              <p:par>
                                <p:cTn id="17" presetID="51798400" presetClass="entr" presetSubtype="51811712" fill="hold" grpId="0" nodeType="withEffect">
                                  <p:stCondLst>
                                    <p:cond delay="0"/>
                                  </p:stCondLst>
                                  <p:childTnLst>
                                    <p:set>
                                      <p:cBhvr>
                                        <p:cTn id="18" dur="1" fill="hold">
                                          <p:stCondLst>
                                            <p:cond delay="499"/>
                                          </p:stCondLst>
                                        </p:cTn>
                                        <p:tgtEl>
                                          <p:spTgt spid="21508">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51798400" presetClass="entr" presetSubtype="51811624" fill="hold" grpId="0" nodeType="clickEffect">
                                  <p:stCondLst>
                                    <p:cond delay="0"/>
                                  </p:stCondLst>
                                  <p:childTnLst>
                                    <p:set>
                                      <p:cBhvr>
                                        <p:cTn id="22" dur="1" fill="hold">
                                          <p:stCondLst>
                                            <p:cond delay="499"/>
                                          </p:stCondLst>
                                        </p:cTn>
                                        <p:tgtEl>
                                          <p:spTgt spid="5">
                                            <p:txEl>
                                              <p:pRg st="0" end="0"/>
                                            </p:txEl>
                                          </p:spTgt>
                                        </p:tgtEl>
                                        <p:attrNameLst>
                                          <p:attrName>style.visibility</p:attrName>
                                        </p:attrNameLst>
                                      </p:cBhvr>
                                      <p:to>
                                        <p:strVal val="visible"/>
                                      </p:to>
                                    </p:set>
                                  </p:childTnLst>
                                </p:cTn>
                              </p:par>
                              <p:par>
                                <p:cTn id="23" presetID="51798400" presetClass="entr" presetSubtype="51811624" fill="hold" grpId="0" nodeType="withEffect">
                                  <p:stCondLst>
                                    <p:cond delay="0"/>
                                  </p:stCondLst>
                                  <p:childTnLst>
                                    <p:set>
                                      <p:cBhvr>
                                        <p:cTn id="24" dur="1" fill="hold">
                                          <p:stCondLst>
                                            <p:cond delay="499"/>
                                          </p:stCondLst>
                                        </p:cTn>
                                        <p:tgtEl>
                                          <p:spTgt spid="5">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7" grpId="0" build="p" autoUpdateAnimBg="0"/>
      <p:bldP spid="21508" grpId="0" build="p" autoUpdateAnimBg="0"/>
      <p:bldP spid="5" grpId="0" build="p" autoUpdateAnimBg="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7" name="CasellaDiTesto 4"/>
          <p:cNvSpPr txBox="1">
            <a:spLocks noChangeArrowheads="1"/>
          </p:cNvSpPr>
          <p:nvPr/>
        </p:nvSpPr>
        <p:spPr bwMode="auto">
          <a:xfrm>
            <a:off x="3275856" y="357188"/>
            <a:ext cx="3024336" cy="707886"/>
          </a:xfrm>
          <a:prstGeom prst="rect">
            <a:avLst/>
          </a:prstGeom>
          <a:noFill/>
          <a:ln w="9525">
            <a:noFill/>
            <a:miter lim="800000"/>
            <a:headEnd/>
            <a:tailEnd/>
          </a:ln>
        </p:spPr>
        <p:txBody>
          <a:bodyPr wrap="square">
            <a:spAutoFit/>
          </a:bodyPr>
          <a:lstStyle/>
          <a:p>
            <a:pPr fontAlgn="base">
              <a:spcBef>
                <a:spcPct val="0"/>
              </a:spcBef>
              <a:spcAft>
                <a:spcPct val="0"/>
              </a:spcAft>
            </a:pPr>
            <a:r>
              <a:rPr lang="it-IT" sz="4000" b="1" dirty="0">
                <a:solidFill>
                  <a:srgbClr val="A886E0"/>
                </a:solidFill>
                <a:cs typeface="Times New Roman" pitchFamily="18" charset="0"/>
              </a:rPr>
              <a:t>Stem Cells</a:t>
            </a:r>
          </a:p>
        </p:txBody>
      </p:sp>
      <p:sp>
        <p:nvSpPr>
          <p:cNvPr id="6" name="Freccia in giù 5"/>
          <p:cNvSpPr/>
          <p:nvPr/>
        </p:nvSpPr>
        <p:spPr>
          <a:xfrm rot="2572525">
            <a:off x="3165475" y="862013"/>
            <a:ext cx="428625" cy="1428750"/>
          </a:xfrm>
          <a:prstGeom prst="downArrow">
            <a:avLst/>
          </a:prstGeom>
          <a:solidFill>
            <a:schemeClr val="tx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endParaRPr lang="it-IT" sz="2400">
              <a:solidFill>
                <a:srgbClr val="A886E0"/>
              </a:solidFill>
            </a:endParaRPr>
          </a:p>
        </p:txBody>
      </p:sp>
      <p:sp>
        <p:nvSpPr>
          <p:cNvPr id="7" name="Freccia in giù 6"/>
          <p:cNvSpPr/>
          <p:nvPr/>
        </p:nvSpPr>
        <p:spPr>
          <a:xfrm rot="18886511">
            <a:off x="5659437" y="869951"/>
            <a:ext cx="428625" cy="1428750"/>
          </a:xfrm>
          <a:prstGeom prst="downArrow">
            <a:avLst/>
          </a:prstGeom>
          <a:solidFill>
            <a:schemeClr val="tx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endParaRPr lang="it-IT" sz="2400">
              <a:solidFill>
                <a:srgbClr val="A886E0"/>
              </a:solidFill>
            </a:endParaRPr>
          </a:p>
        </p:txBody>
      </p:sp>
      <p:sp>
        <p:nvSpPr>
          <p:cNvPr id="21510" name="CasellaDiTesto 7"/>
          <p:cNvSpPr txBox="1">
            <a:spLocks noChangeArrowheads="1"/>
          </p:cNvSpPr>
          <p:nvPr/>
        </p:nvSpPr>
        <p:spPr bwMode="auto">
          <a:xfrm>
            <a:off x="823590" y="2143125"/>
            <a:ext cx="3532386" cy="461665"/>
          </a:xfrm>
          <a:prstGeom prst="rect">
            <a:avLst/>
          </a:prstGeom>
          <a:noFill/>
          <a:ln w="9525">
            <a:noFill/>
            <a:miter lim="800000"/>
            <a:headEnd/>
            <a:tailEnd/>
          </a:ln>
        </p:spPr>
        <p:txBody>
          <a:bodyPr wrap="square">
            <a:spAutoFit/>
          </a:bodyPr>
          <a:lstStyle/>
          <a:p>
            <a:pPr fontAlgn="base">
              <a:spcBef>
                <a:spcPct val="0"/>
              </a:spcBef>
              <a:spcAft>
                <a:spcPct val="0"/>
              </a:spcAft>
            </a:pPr>
            <a:r>
              <a:rPr lang="it-IT" sz="2400" b="1" u="sng" dirty="0">
                <a:solidFill>
                  <a:srgbClr val="A886E0"/>
                </a:solidFill>
                <a:cs typeface="Times New Roman" pitchFamily="18" charset="0"/>
              </a:rPr>
              <a:t>Embryonic Stem Cells</a:t>
            </a:r>
          </a:p>
        </p:txBody>
      </p:sp>
      <p:sp>
        <p:nvSpPr>
          <p:cNvPr id="21512" name="CasellaDiTesto 9"/>
          <p:cNvSpPr txBox="1">
            <a:spLocks noChangeArrowheads="1"/>
          </p:cNvSpPr>
          <p:nvPr/>
        </p:nvSpPr>
        <p:spPr bwMode="auto">
          <a:xfrm>
            <a:off x="214313" y="2714625"/>
            <a:ext cx="4643437" cy="1148199"/>
          </a:xfrm>
          <a:prstGeom prst="rect">
            <a:avLst/>
          </a:prstGeom>
          <a:noFill/>
          <a:ln w="9525">
            <a:noFill/>
            <a:miter lim="800000"/>
            <a:headEnd/>
            <a:tailEnd/>
          </a:ln>
        </p:spPr>
        <p:txBody>
          <a:bodyPr>
            <a:spAutoFit/>
          </a:bodyPr>
          <a:lstStyle/>
          <a:p>
            <a:pPr algn="ctr" fontAlgn="base">
              <a:lnSpc>
                <a:spcPct val="150000"/>
              </a:lnSpc>
              <a:spcBef>
                <a:spcPct val="0"/>
              </a:spcBef>
              <a:spcAft>
                <a:spcPct val="0"/>
              </a:spcAft>
            </a:pPr>
            <a:r>
              <a:rPr lang="it-IT" sz="2400" dirty="0">
                <a:solidFill>
                  <a:srgbClr val="A886E0"/>
                </a:solidFill>
                <a:cs typeface="Times New Roman" pitchFamily="18" charset="0"/>
              </a:rPr>
              <a:t>Derived from embryonic blastocysts</a:t>
            </a:r>
          </a:p>
          <a:p>
            <a:pPr algn="ctr" fontAlgn="base">
              <a:lnSpc>
                <a:spcPct val="150000"/>
              </a:lnSpc>
              <a:spcBef>
                <a:spcPct val="0"/>
              </a:spcBef>
              <a:spcAft>
                <a:spcPct val="0"/>
              </a:spcAft>
            </a:pPr>
            <a:r>
              <a:rPr lang="it-IT" sz="2400" dirty="0">
                <a:solidFill>
                  <a:srgbClr val="A886E0"/>
                </a:solidFill>
                <a:cs typeface="Times New Roman" pitchFamily="18" charset="0"/>
              </a:rPr>
              <a:t>Pluripotent</a:t>
            </a:r>
          </a:p>
        </p:txBody>
      </p:sp>
      <p:sp>
        <p:nvSpPr>
          <p:cNvPr id="21513" name="CasellaDiTesto 10"/>
          <p:cNvSpPr txBox="1">
            <a:spLocks noChangeArrowheads="1"/>
          </p:cNvSpPr>
          <p:nvPr/>
        </p:nvSpPr>
        <p:spPr bwMode="auto">
          <a:xfrm>
            <a:off x="5796136" y="2175247"/>
            <a:ext cx="2674565" cy="461665"/>
          </a:xfrm>
          <a:prstGeom prst="rect">
            <a:avLst/>
          </a:prstGeom>
          <a:noFill/>
          <a:ln w="9525">
            <a:noFill/>
            <a:miter lim="800000"/>
            <a:headEnd/>
            <a:tailEnd/>
          </a:ln>
        </p:spPr>
        <p:txBody>
          <a:bodyPr wrap="square">
            <a:spAutoFit/>
          </a:bodyPr>
          <a:lstStyle/>
          <a:p>
            <a:pPr fontAlgn="base">
              <a:spcBef>
                <a:spcPct val="0"/>
              </a:spcBef>
              <a:spcAft>
                <a:spcPct val="0"/>
              </a:spcAft>
            </a:pPr>
            <a:r>
              <a:rPr lang="it-IT" sz="2400" b="1" u="sng" dirty="0">
                <a:solidFill>
                  <a:srgbClr val="A886E0"/>
                </a:solidFill>
                <a:cs typeface="Times New Roman" pitchFamily="18" charset="0"/>
              </a:rPr>
              <a:t>Adult Stem Cells</a:t>
            </a:r>
          </a:p>
        </p:txBody>
      </p:sp>
      <p:sp>
        <p:nvSpPr>
          <p:cNvPr id="21514" name="CasellaDiTesto 11"/>
          <p:cNvSpPr txBox="1">
            <a:spLocks noChangeArrowheads="1"/>
          </p:cNvSpPr>
          <p:nvPr/>
        </p:nvSpPr>
        <p:spPr bwMode="auto">
          <a:xfrm>
            <a:off x="5000625" y="2714625"/>
            <a:ext cx="3929063" cy="1148199"/>
          </a:xfrm>
          <a:prstGeom prst="rect">
            <a:avLst/>
          </a:prstGeom>
          <a:noFill/>
          <a:ln w="9525">
            <a:noFill/>
            <a:miter lim="800000"/>
            <a:headEnd/>
            <a:tailEnd/>
          </a:ln>
        </p:spPr>
        <p:txBody>
          <a:bodyPr>
            <a:spAutoFit/>
          </a:bodyPr>
          <a:lstStyle/>
          <a:p>
            <a:pPr algn="ctr" fontAlgn="base">
              <a:lnSpc>
                <a:spcPct val="150000"/>
              </a:lnSpc>
              <a:spcBef>
                <a:spcPct val="0"/>
              </a:spcBef>
              <a:spcAft>
                <a:spcPct val="0"/>
              </a:spcAft>
            </a:pPr>
            <a:r>
              <a:rPr lang="it-IT" sz="2400" dirty="0">
                <a:solidFill>
                  <a:srgbClr val="A886E0"/>
                </a:solidFill>
                <a:cs typeface="Times New Roman" pitchFamily="18" charset="0"/>
              </a:rPr>
              <a:t>Residue within adult tissues </a:t>
            </a:r>
          </a:p>
          <a:p>
            <a:pPr algn="ctr" fontAlgn="base">
              <a:lnSpc>
                <a:spcPct val="150000"/>
              </a:lnSpc>
              <a:spcBef>
                <a:spcPct val="0"/>
              </a:spcBef>
              <a:spcAft>
                <a:spcPct val="0"/>
              </a:spcAft>
            </a:pPr>
            <a:r>
              <a:rPr lang="it-IT" sz="2400" dirty="0">
                <a:solidFill>
                  <a:srgbClr val="A886E0"/>
                </a:solidFill>
                <a:cs typeface="Times New Roman" pitchFamily="18" charset="0"/>
              </a:rPr>
              <a:t>Multipotent</a:t>
            </a:r>
          </a:p>
        </p:txBody>
      </p:sp>
      <p:sp>
        <p:nvSpPr>
          <p:cNvPr id="11" name="Freccia in giù 5"/>
          <p:cNvSpPr/>
          <p:nvPr/>
        </p:nvSpPr>
        <p:spPr>
          <a:xfrm>
            <a:off x="4647431" y="1124744"/>
            <a:ext cx="428625" cy="3744416"/>
          </a:xfrm>
          <a:prstGeom prst="downArrow">
            <a:avLst/>
          </a:prstGeom>
          <a:solidFill>
            <a:schemeClr val="tx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endParaRPr lang="it-IT" sz="2400">
              <a:solidFill>
                <a:srgbClr val="A886E0"/>
              </a:solidFill>
            </a:endParaRPr>
          </a:p>
        </p:txBody>
      </p:sp>
      <p:sp>
        <p:nvSpPr>
          <p:cNvPr id="12" name="CasellaDiTesto 10"/>
          <p:cNvSpPr txBox="1">
            <a:spLocks noChangeArrowheads="1"/>
          </p:cNvSpPr>
          <p:nvPr/>
        </p:nvSpPr>
        <p:spPr bwMode="auto">
          <a:xfrm>
            <a:off x="3567311" y="4905846"/>
            <a:ext cx="2674565" cy="461665"/>
          </a:xfrm>
          <a:prstGeom prst="rect">
            <a:avLst/>
          </a:prstGeom>
          <a:noFill/>
          <a:ln w="9525">
            <a:noFill/>
            <a:miter lim="800000"/>
            <a:headEnd/>
            <a:tailEnd/>
          </a:ln>
        </p:spPr>
        <p:txBody>
          <a:bodyPr wrap="square">
            <a:spAutoFit/>
          </a:bodyPr>
          <a:lstStyle/>
          <a:p>
            <a:pPr algn="ctr" fontAlgn="base">
              <a:spcBef>
                <a:spcPct val="0"/>
              </a:spcBef>
              <a:spcAft>
                <a:spcPct val="0"/>
              </a:spcAft>
            </a:pPr>
            <a:r>
              <a:rPr lang="tr-TR" sz="2400" b="1" u="sng" dirty="0">
                <a:solidFill>
                  <a:srgbClr val="A886E0"/>
                </a:solidFill>
                <a:cs typeface="Times New Roman" pitchFamily="18" charset="0"/>
              </a:rPr>
              <a:t>iP</a:t>
            </a:r>
            <a:r>
              <a:rPr lang="it-IT" sz="2400" b="1" u="sng" dirty="0">
                <a:solidFill>
                  <a:srgbClr val="A886E0"/>
                </a:solidFill>
                <a:cs typeface="Times New Roman" pitchFamily="18" charset="0"/>
              </a:rPr>
              <a:t>S</a:t>
            </a:r>
            <a:r>
              <a:rPr lang="tr-TR" sz="2400" b="1" u="sng" dirty="0">
                <a:solidFill>
                  <a:srgbClr val="A886E0"/>
                </a:solidFill>
                <a:cs typeface="Times New Roman" pitchFamily="18" charset="0"/>
              </a:rPr>
              <a:t> </a:t>
            </a:r>
            <a:r>
              <a:rPr lang="it-IT" sz="2400" b="1" u="sng" dirty="0">
                <a:solidFill>
                  <a:srgbClr val="A886E0"/>
                </a:solidFill>
                <a:cs typeface="Times New Roman" pitchFamily="18" charset="0"/>
              </a:rPr>
              <a:t>Cells</a:t>
            </a:r>
            <a:endParaRPr lang="it-IT" sz="2400" b="1" u="sng" dirty="0">
              <a:solidFill>
                <a:srgbClr val="A886E0"/>
              </a:solidFill>
              <a:cs typeface="Times New Roman" pitchFamily="18" charset="0"/>
            </a:endParaRPr>
          </a:p>
        </p:txBody>
      </p:sp>
      <p:sp>
        <p:nvSpPr>
          <p:cNvPr id="13" name="CasellaDiTesto 11"/>
          <p:cNvSpPr txBox="1">
            <a:spLocks noChangeArrowheads="1"/>
          </p:cNvSpPr>
          <p:nvPr/>
        </p:nvSpPr>
        <p:spPr bwMode="auto">
          <a:xfrm>
            <a:off x="2771800" y="5445224"/>
            <a:ext cx="3929063" cy="1200329"/>
          </a:xfrm>
          <a:prstGeom prst="rect">
            <a:avLst/>
          </a:prstGeom>
          <a:noFill/>
          <a:ln w="9525">
            <a:noFill/>
            <a:miter lim="800000"/>
            <a:headEnd/>
            <a:tailEnd/>
          </a:ln>
        </p:spPr>
        <p:txBody>
          <a:bodyPr>
            <a:spAutoFit/>
          </a:bodyPr>
          <a:lstStyle/>
          <a:p>
            <a:pPr algn="ctr" fontAlgn="base">
              <a:lnSpc>
                <a:spcPct val="150000"/>
              </a:lnSpc>
              <a:spcBef>
                <a:spcPct val="0"/>
              </a:spcBef>
              <a:spcAft>
                <a:spcPct val="0"/>
              </a:spcAft>
            </a:pPr>
            <a:r>
              <a:rPr lang="tr-TR" sz="2400" dirty="0" err="1">
                <a:solidFill>
                  <a:srgbClr val="A886E0"/>
                </a:solidFill>
                <a:cs typeface="Times New Roman" pitchFamily="18" charset="0"/>
              </a:rPr>
              <a:t>Generating</a:t>
            </a:r>
            <a:r>
              <a:rPr lang="tr-TR" sz="2400" dirty="0">
                <a:solidFill>
                  <a:srgbClr val="A886E0"/>
                </a:solidFill>
                <a:cs typeface="Times New Roman" pitchFamily="18" charset="0"/>
              </a:rPr>
              <a:t> </a:t>
            </a:r>
            <a:r>
              <a:rPr lang="tr-TR" sz="2400" dirty="0" err="1">
                <a:solidFill>
                  <a:srgbClr val="A886E0"/>
                </a:solidFill>
                <a:cs typeface="Times New Roman" pitchFamily="18" charset="0"/>
              </a:rPr>
              <a:t>stem</a:t>
            </a:r>
            <a:r>
              <a:rPr lang="tr-TR" sz="2400" dirty="0">
                <a:solidFill>
                  <a:srgbClr val="A886E0"/>
                </a:solidFill>
                <a:cs typeface="Times New Roman" pitchFamily="18" charset="0"/>
              </a:rPr>
              <a:t> </a:t>
            </a:r>
            <a:r>
              <a:rPr lang="tr-TR" sz="2400" dirty="0" err="1">
                <a:solidFill>
                  <a:srgbClr val="A886E0"/>
                </a:solidFill>
                <a:cs typeface="Times New Roman" pitchFamily="18" charset="0"/>
              </a:rPr>
              <a:t>cells</a:t>
            </a:r>
            <a:r>
              <a:rPr lang="tr-TR" sz="2400" dirty="0">
                <a:solidFill>
                  <a:srgbClr val="A886E0"/>
                </a:solidFill>
                <a:cs typeface="Times New Roman" pitchFamily="18" charset="0"/>
              </a:rPr>
              <a:t> </a:t>
            </a:r>
            <a:r>
              <a:rPr lang="tr-TR" sz="2400" dirty="0" err="1">
                <a:solidFill>
                  <a:srgbClr val="A886E0"/>
                </a:solidFill>
                <a:cs typeface="Times New Roman" pitchFamily="18" charset="0"/>
              </a:rPr>
              <a:t>from</a:t>
            </a:r>
            <a:r>
              <a:rPr lang="tr-TR" sz="2400" dirty="0">
                <a:solidFill>
                  <a:srgbClr val="A886E0"/>
                </a:solidFill>
                <a:cs typeface="Times New Roman" pitchFamily="18" charset="0"/>
              </a:rPr>
              <a:t> </a:t>
            </a:r>
            <a:r>
              <a:rPr lang="tr-TR" sz="2400" dirty="0" err="1">
                <a:solidFill>
                  <a:srgbClr val="A886E0"/>
                </a:solidFill>
                <a:cs typeface="Times New Roman" pitchFamily="18" charset="0"/>
              </a:rPr>
              <a:t>differentiated</a:t>
            </a:r>
            <a:r>
              <a:rPr lang="tr-TR" sz="2400" dirty="0">
                <a:solidFill>
                  <a:srgbClr val="A886E0"/>
                </a:solidFill>
                <a:cs typeface="Times New Roman" pitchFamily="18" charset="0"/>
              </a:rPr>
              <a:t> </a:t>
            </a:r>
            <a:r>
              <a:rPr lang="tr-TR" sz="2400" dirty="0" err="1">
                <a:solidFill>
                  <a:srgbClr val="A886E0"/>
                </a:solidFill>
                <a:cs typeface="Times New Roman" pitchFamily="18" charset="0"/>
              </a:rPr>
              <a:t>cells</a:t>
            </a:r>
            <a:endParaRPr lang="it-IT" sz="2400" dirty="0">
              <a:solidFill>
                <a:srgbClr val="A886E0"/>
              </a:solidFill>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21510"/>
                                        </p:tgtEl>
                                        <p:attrNameLst>
                                          <p:attrName>style.visibility</p:attrName>
                                        </p:attrNameLst>
                                      </p:cBhvr>
                                      <p:to>
                                        <p:strVal val="visible"/>
                                      </p:to>
                                    </p:set>
                                    <p:animEffect transition="in" filter="checkerboard(across)">
                                      <p:cBhvr>
                                        <p:cTn id="7" dur="500"/>
                                        <p:tgtEl>
                                          <p:spTgt spid="21510"/>
                                        </p:tgtEl>
                                      </p:cBhvr>
                                    </p:animEffect>
                                  </p:childTnLst>
                                </p:cTn>
                              </p:par>
                              <p:par>
                                <p:cTn id="8" presetID="5" presetClass="entr" presetSubtype="10" fill="hold" grpId="0" nodeType="withEffect">
                                  <p:stCondLst>
                                    <p:cond delay="0"/>
                                  </p:stCondLst>
                                  <p:childTnLst>
                                    <p:set>
                                      <p:cBhvr>
                                        <p:cTn id="9" dur="1" fill="hold">
                                          <p:stCondLst>
                                            <p:cond delay="0"/>
                                          </p:stCondLst>
                                        </p:cTn>
                                        <p:tgtEl>
                                          <p:spTgt spid="21512"/>
                                        </p:tgtEl>
                                        <p:attrNameLst>
                                          <p:attrName>style.visibility</p:attrName>
                                        </p:attrNameLst>
                                      </p:cBhvr>
                                      <p:to>
                                        <p:strVal val="visible"/>
                                      </p:to>
                                    </p:set>
                                    <p:animEffect transition="in" filter="checkerboard(across)">
                                      <p:cBhvr>
                                        <p:cTn id="10" dur="500"/>
                                        <p:tgtEl>
                                          <p:spTgt spid="21512"/>
                                        </p:tgtEl>
                                      </p:cBhvr>
                                    </p:animEffect>
                                  </p:childTnLst>
                                </p:cTn>
                              </p:par>
                              <p:par>
                                <p:cTn id="11" presetID="5" presetClass="entr" presetSubtype="10" fill="hold" grpId="0" nodeType="withEffect">
                                  <p:stCondLst>
                                    <p:cond delay="0"/>
                                  </p:stCondLst>
                                  <p:childTnLst>
                                    <p:set>
                                      <p:cBhvr>
                                        <p:cTn id="12" dur="1" fill="hold">
                                          <p:stCondLst>
                                            <p:cond delay="0"/>
                                          </p:stCondLst>
                                        </p:cTn>
                                        <p:tgtEl>
                                          <p:spTgt spid="21513"/>
                                        </p:tgtEl>
                                        <p:attrNameLst>
                                          <p:attrName>style.visibility</p:attrName>
                                        </p:attrNameLst>
                                      </p:cBhvr>
                                      <p:to>
                                        <p:strVal val="visible"/>
                                      </p:to>
                                    </p:set>
                                    <p:animEffect transition="in" filter="checkerboard(across)">
                                      <p:cBhvr>
                                        <p:cTn id="13" dur="500"/>
                                        <p:tgtEl>
                                          <p:spTgt spid="21513"/>
                                        </p:tgtEl>
                                      </p:cBhvr>
                                    </p:animEffect>
                                  </p:childTnLst>
                                </p:cTn>
                              </p:par>
                              <p:par>
                                <p:cTn id="14" presetID="5" presetClass="entr" presetSubtype="10" fill="hold" grpId="0" nodeType="withEffect">
                                  <p:stCondLst>
                                    <p:cond delay="0"/>
                                  </p:stCondLst>
                                  <p:childTnLst>
                                    <p:set>
                                      <p:cBhvr>
                                        <p:cTn id="15" dur="1" fill="hold">
                                          <p:stCondLst>
                                            <p:cond delay="0"/>
                                          </p:stCondLst>
                                        </p:cTn>
                                        <p:tgtEl>
                                          <p:spTgt spid="21514"/>
                                        </p:tgtEl>
                                        <p:attrNameLst>
                                          <p:attrName>style.visibility</p:attrName>
                                        </p:attrNameLst>
                                      </p:cBhvr>
                                      <p:to>
                                        <p:strVal val="visible"/>
                                      </p:to>
                                    </p:set>
                                    <p:animEffect transition="in" filter="checkerboard(across)">
                                      <p:cBhvr>
                                        <p:cTn id="16" dur="500"/>
                                        <p:tgtEl>
                                          <p:spTgt spid="21514"/>
                                        </p:tgtEl>
                                      </p:cBhvr>
                                    </p:animEffect>
                                  </p:childTnLst>
                                </p:cTn>
                              </p:par>
                              <p:par>
                                <p:cTn id="17" presetID="5" presetClass="entr" presetSubtype="10" fill="hold" grpId="0" nodeType="withEffect">
                                  <p:stCondLst>
                                    <p:cond delay="0"/>
                                  </p:stCondLst>
                                  <p:childTnLst>
                                    <p:set>
                                      <p:cBhvr>
                                        <p:cTn id="18" dur="1" fill="hold">
                                          <p:stCondLst>
                                            <p:cond delay="0"/>
                                          </p:stCondLst>
                                        </p:cTn>
                                        <p:tgtEl>
                                          <p:spTgt spid="12"/>
                                        </p:tgtEl>
                                        <p:attrNameLst>
                                          <p:attrName>style.visibility</p:attrName>
                                        </p:attrNameLst>
                                      </p:cBhvr>
                                      <p:to>
                                        <p:strVal val="visible"/>
                                      </p:to>
                                    </p:set>
                                    <p:animEffect transition="in" filter="checkerboard(across)">
                                      <p:cBhvr>
                                        <p:cTn id="19" dur="500"/>
                                        <p:tgtEl>
                                          <p:spTgt spid="12"/>
                                        </p:tgtEl>
                                      </p:cBhvr>
                                    </p:animEffect>
                                  </p:childTnLst>
                                </p:cTn>
                              </p:par>
                              <p:par>
                                <p:cTn id="20" presetID="5" presetClass="entr" presetSubtype="10" fill="hold" grpId="0" nodeType="withEffect">
                                  <p:stCondLst>
                                    <p:cond delay="0"/>
                                  </p:stCondLst>
                                  <p:childTnLst>
                                    <p:set>
                                      <p:cBhvr>
                                        <p:cTn id="21" dur="1" fill="hold">
                                          <p:stCondLst>
                                            <p:cond delay="0"/>
                                          </p:stCondLst>
                                        </p:cTn>
                                        <p:tgtEl>
                                          <p:spTgt spid="13"/>
                                        </p:tgtEl>
                                        <p:attrNameLst>
                                          <p:attrName>style.visibility</p:attrName>
                                        </p:attrNameLst>
                                      </p:cBhvr>
                                      <p:to>
                                        <p:strVal val="visible"/>
                                      </p:to>
                                    </p:set>
                                    <p:animEffect transition="in" filter="checkerboard(across)">
                                      <p:cBhvr>
                                        <p:cTn id="22"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10" grpId="0"/>
      <p:bldP spid="21512" grpId="0"/>
      <p:bldP spid="21513" grpId="0"/>
      <p:bldP spid="21514" grpId="0"/>
      <p:bldP spid="12" grpId="0"/>
      <p:bldP spid="13"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a:xfrm>
            <a:off x="228600" y="304800"/>
            <a:ext cx="8610600" cy="990600"/>
          </a:xfrm>
        </p:spPr>
        <p:txBody>
          <a:bodyPr/>
          <a:lstStyle/>
          <a:p>
            <a:r>
              <a:rPr lang="en-US" sz="4000" dirty="0">
                <a:solidFill>
                  <a:schemeClr val="accent2"/>
                </a:solidFill>
              </a:rPr>
              <a:t>PROS AND </a:t>
            </a:r>
            <a:r>
              <a:rPr lang="en-US" sz="4000" dirty="0" smtClean="0">
                <a:solidFill>
                  <a:schemeClr val="accent2"/>
                </a:solidFill>
              </a:rPr>
              <a:t>CONS</a:t>
            </a:r>
            <a:endParaRPr lang="en-US" dirty="0"/>
          </a:p>
        </p:txBody>
      </p:sp>
      <p:sp>
        <p:nvSpPr>
          <p:cNvPr id="35843" name="Rectangle 3"/>
          <p:cNvSpPr>
            <a:spLocks noGrp="1" noChangeArrowheads="1"/>
          </p:cNvSpPr>
          <p:nvPr>
            <p:ph type="body" sz="half" idx="1"/>
          </p:nvPr>
        </p:nvSpPr>
        <p:spPr>
          <a:xfrm>
            <a:off x="228600" y="1268760"/>
            <a:ext cx="3810000" cy="4114800"/>
          </a:xfrm>
        </p:spPr>
        <p:txBody>
          <a:bodyPr/>
          <a:lstStyle/>
          <a:p>
            <a:r>
              <a:rPr lang="en-US" dirty="0">
                <a:solidFill>
                  <a:schemeClr val="accent2"/>
                </a:solidFill>
              </a:rPr>
              <a:t>EMBRYONIC</a:t>
            </a:r>
          </a:p>
          <a:p>
            <a:pPr lvl="1"/>
            <a:r>
              <a:rPr lang="en-US" dirty="0">
                <a:solidFill>
                  <a:schemeClr val="accent2"/>
                </a:solidFill>
              </a:rPr>
              <a:t>CELL LINES LAST AND LAST AND LAST</a:t>
            </a:r>
          </a:p>
          <a:p>
            <a:pPr lvl="1"/>
            <a:r>
              <a:rPr lang="en-US" dirty="0">
                <a:solidFill>
                  <a:schemeClr val="accent2"/>
                </a:solidFill>
              </a:rPr>
              <a:t>MULTIPOTENT</a:t>
            </a:r>
          </a:p>
          <a:p>
            <a:pPr lvl="1"/>
            <a:r>
              <a:rPr lang="en-US" dirty="0">
                <a:solidFill>
                  <a:schemeClr val="accent2"/>
                </a:solidFill>
              </a:rPr>
              <a:t>EASY TO FIND</a:t>
            </a:r>
          </a:p>
          <a:p>
            <a:pPr lvl="1"/>
            <a:r>
              <a:rPr lang="en-US" dirty="0">
                <a:solidFill>
                  <a:schemeClr val="accent2"/>
                </a:solidFill>
              </a:rPr>
              <a:t>ETHICAL ISSUES - WHEN DOES LIFE BEGIN?</a:t>
            </a:r>
            <a:endParaRPr lang="en-US" dirty="0"/>
          </a:p>
        </p:txBody>
      </p:sp>
      <p:sp>
        <p:nvSpPr>
          <p:cNvPr id="35844" name="Rectangle 4"/>
          <p:cNvSpPr>
            <a:spLocks noGrp="1" noChangeArrowheads="1"/>
          </p:cNvSpPr>
          <p:nvPr>
            <p:ph type="body" sz="half" idx="2"/>
          </p:nvPr>
        </p:nvSpPr>
        <p:spPr>
          <a:xfrm>
            <a:off x="4648200" y="1258416"/>
            <a:ext cx="3810000" cy="4114800"/>
          </a:xfrm>
        </p:spPr>
        <p:txBody>
          <a:bodyPr/>
          <a:lstStyle/>
          <a:p>
            <a:r>
              <a:rPr lang="en-US" dirty="0">
                <a:solidFill>
                  <a:schemeClr val="accent2"/>
                </a:solidFill>
              </a:rPr>
              <a:t>ADULT </a:t>
            </a:r>
          </a:p>
          <a:p>
            <a:pPr lvl="1"/>
            <a:r>
              <a:rPr lang="en-US" dirty="0">
                <a:solidFill>
                  <a:schemeClr val="accent2"/>
                </a:solidFill>
              </a:rPr>
              <a:t>CELL LINES DO NOT LAST</a:t>
            </a:r>
          </a:p>
          <a:p>
            <a:pPr lvl="1"/>
            <a:r>
              <a:rPr lang="en-US" dirty="0">
                <a:solidFill>
                  <a:schemeClr val="accent2"/>
                </a:solidFill>
              </a:rPr>
              <a:t>NOT MULTIPOTENT</a:t>
            </a:r>
          </a:p>
          <a:p>
            <a:pPr lvl="1"/>
            <a:r>
              <a:rPr lang="en-US" dirty="0">
                <a:solidFill>
                  <a:schemeClr val="accent2"/>
                </a:solidFill>
              </a:rPr>
              <a:t>HARD TO LOCATE</a:t>
            </a:r>
          </a:p>
          <a:p>
            <a:pPr lvl="1"/>
            <a:r>
              <a:rPr lang="en-US" dirty="0">
                <a:solidFill>
                  <a:schemeClr val="accent2"/>
                </a:solidFill>
              </a:rPr>
              <a:t>NO ETHICAL ISSUES</a:t>
            </a:r>
            <a:r>
              <a:rPr lang="en-US" dirty="0"/>
              <a:t> </a:t>
            </a:r>
          </a:p>
        </p:txBody>
      </p:sp>
      <p:sp>
        <p:nvSpPr>
          <p:cNvPr id="5" name="Rectangle 4"/>
          <p:cNvSpPr txBox="1">
            <a:spLocks noChangeArrowheads="1"/>
          </p:cNvSpPr>
          <p:nvPr/>
        </p:nvSpPr>
        <p:spPr bwMode="auto">
          <a:xfrm>
            <a:off x="2051720" y="4941168"/>
            <a:ext cx="5184576" cy="267464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342900" indent="-342900" eaLnBrk="0" fontAlgn="base" hangingPunct="0">
              <a:spcBef>
                <a:spcPct val="20000"/>
              </a:spcBef>
              <a:spcAft>
                <a:spcPct val="0"/>
              </a:spcAft>
              <a:buClr>
                <a:srgbClr val="FFCC00"/>
              </a:buClr>
              <a:buSzPct val="70000"/>
              <a:buFont typeface="Wingdings" pitchFamily="2" charset="2"/>
              <a:buChar char="n"/>
              <a:defRPr/>
            </a:pPr>
            <a:r>
              <a:rPr lang="tr-TR" sz="2800" kern="0" dirty="0" err="1">
                <a:solidFill>
                  <a:srgbClr val="A886E0"/>
                </a:solidFill>
                <a:effectLst>
                  <a:outerShdw blurRad="38100" dist="38100" dir="2700000" algn="tl">
                    <a:srgbClr val="000000"/>
                  </a:outerShdw>
                </a:effectLst>
              </a:rPr>
              <a:t>iPS</a:t>
            </a:r>
            <a:r>
              <a:rPr lang="tr-TR" sz="2800" kern="0" dirty="0">
                <a:solidFill>
                  <a:srgbClr val="A886E0"/>
                </a:solidFill>
                <a:effectLst>
                  <a:outerShdw blurRad="38100" dist="38100" dir="2700000" algn="tl">
                    <a:srgbClr val="000000"/>
                  </a:outerShdw>
                </a:effectLst>
              </a:rPr>
              <a:t> CELLS</a:t>
            </a:r>
          </a:p>
          <a:p>
            <a:pPr marL="742950" lvl="1" indent="-285750" eaLnBrk="0" fontAlgn="base" hangingPunct="0">
              <a:spcBef>
                <a:spcPct val="20000"/>
              </a:spcBef>
              <a:spcAft>
                <a:spcPct val="0"/>
              </a:spcAft>
              <a:buClr>
                <a:srgbClr val="A886E0"/>
              </a:buClr>
              <a:buSzPct val="70000"/>
              <a:buFont typeface="Wingdings" pitchFamily="2" charset="2"/>
              <a:buChar char="n"/>
            </a:pPr>
            <a:r>
              <a:rPr lang="tr-TR" sz="2400" kern="0" dirty="0">
                <a:solidFill>
                  <a:srgbClr val="A886E0"/>
                </a:solidFill>
                <a:effectLst>
                  <a:outerShdw blurRad="38100" dist="38100" dir="2700000" algn="tl">
                    <a:srgbClr val="000000"/>
                  </a:outerShdw>
                </a:effectLst>
              </a:rPr>
              <a:t>SIMILAR TO EMBRYONIC</a:t>
            </a:r>
          </a:p>
          <a:p>
            <a:pPr marL="742950" lvl="1" indent="-285750" eaLnBrk="0" fontAlgn="base" hangingPunct="0">
              <a:spcBef>
                <a:spcPct val="20000"/>
              </a:spcBef>
              <a:spcAft>
                <a:spcPct val="0"/>
              </a:spcAft>
              <a:buClr>
                <a:srgbClr val="A886E0"/>
              </a:buClr>
              <a:buSzPct val="70000"/>
              <a:buFont typeface="Wingdings" pitchFamily="2" charset="2"/>
              <a:buChar char="n"/>
            </a:pPr>
            <a:r>
              <a:rPr lang="tr-TR" sz="2400" kern="0" dirty="0">
                <a:solidFill>
                  <a:srgbClr val="A886E0"/>
                </a:solidFill>
                <a:effectLst>
                  <a:outerShdw blurRad="38100" dist="38100" dir="2700000" algn="tl">
                    <a:srgbClr val="000000"/>
                  </a:outerShdw>
                </a:effectLst>
              </a:rPr>
              <a:t>NO ETHICAL ISSUE</a:t>
            </a:r>
          </a:p>
          <a:p>
            <a:pPr marL="742950" lvl="1" indent="-285750" eaLnBrk="0" fontAlgn="base" hangingPunct="0">
              <a:spcBef>
                <a:spcPct val="20000"/>
              </a:spcBef>
              <a:spcAft>
                <a:spcPct val="0"/>
              </a:spcAft>
              <a:buClr>
                <a:srgbClr val="A886E0"/>
              </a:buClr>
              <a:buSzPct val="70000"/>
              <a:buFont typeface="Wingdings" pitchFamily="2" charset="2"/>
              <a:buChar char="n"/>
            </a:pPr>
            <a:r>
              <a:rPr lang="tr-TR" sz="2400" kern="0" dirty="0">
                <a:solidFill>
                  <a:srgbClr val="A886E0"/>
                </a:solidFill>
                <a:effectLst>
                  <a:outerShdw blurRad="38100" dist="38100" dir="2700000" algn="tl">
                    <a:srgbClr val="000000"/>
                  </a:outerShdw>
                </a:effectLst>
              </a:rPr>
              <a:t>STILL NEEDS OPTIMIZATION</a:t>
            </a:r>
          </a:p>
          <a:p>
            <a:pPr marL="800100" lvl="1" indent="-342900" eaLnBrk="0" fontAlgn="base" hangingPunct="0">
              <a:spcBef>
                <a:spcPct val="20000"/>
              </a:spcBef>
              <a:spcAft>
                <a:spcPct val="0"/>
              </a:spcAft>
              <a:buClr>
                <a:srgbClr val="FFCC00"/>
              </a:buClr>
              <a:buSzPct val="70000"/>
              <a:buFont typeface="Wingdings" pitchFamily="2" charset="2"/>
              <a:buChar char="n"/>
            </a:pPr>
            <a:endParaRPr lang="tr-TR" sz="2800" kern="0" dirty="0">
              <a:solidFill>
                <a:srgbClr val="A886E0"/>
              </a:solidFill>
              <a:effectLst>
                <a:outerShdw blurRad="38100" dist="38100" dir="2700000" algn="tl">
                  <a:srgbClr val="000000"/>
                </a:outerShdw>
              </a:effectLs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35844">
                                            <p:txEl>
                                              <p:pRg st="0" end="0"/>
                                            </p:txEl>
                                          </p:spTgt>
                                        </p:tgtEl>
                                        <p:attrNameLst>
                                          <p:attrName>style.visibility</p:attrName>
                                        </p:attrNameLst>
                                      </p:cBhvr>
                                      <p:to>
                                        <p:strVal val="visible"/>
                                      </p:to>
                                    </p:set>
                                    <p:animEffect transition="in" filter="checkerboard(across)">
                                      <p:cBhvr>
                                        <p:cTn id="7" dur="500"/>
                                        <p:tgtEl>
                                          <p:spTgt spid="35844">
                                            <p:txEl>
                                              <p:pRg st="0" end="0"/>
                                            </p:txEl>
                                          </p:spTgt>
                                        </p:tgtEl>
                                      </p:cBhvr>
                                    </p:animEffect>
                                  </p:childTnLst>
                                </p:cTn>
                              </p:par>
                              <p:par>
                                <p:cTn id="8" presetID="5" presetClass="entr" presetSubtype="10" fill="hold" grpId="0" nodeType="withEffect">
                                  <p:stCondLst>
                                    <p:cond delay="0"/>
                                  </p:stCondLst>
                                  <p:childTnLst>
                                    <p:set>
                                      <p:cBhvr>
                                        <p:cTn id="9" dur="1" fill="hold">
                                          <p:stCondLst>
                                            <p:cond delay="0"/>
                                          </p:stCondLst>
                                        </p:cTn>
                                        <p:tgtEl>
                                          <p:spTgt spid="35844">
                                            <p:txEl>
                                              <p:pRg st="1" end="1"/>
                                            </p:txEl>
                                          </p:spTgt>
                                        </p:tgtEl>
                                        <p:attrNameLst>
                                          <p:attrName>style.visibility</p:attrName>
                                        </p:attrNameLst>
                                      </p:cBhvr>
                                      <p:to>
                                        <p:strVal val="visible"/>
                                      </p:to>
                                    </p:set>
                                    <p:animEffect transition="in" filter="checkerboard(across)">
                                      <p:cBhvr>
                                        <p:cTn id="10" dur="500"/>
                                        <p:tgtEl>
                                          <p:spTgt spid="35844">
                                            <p:txEl>
                                              <p:pRg st="1" end="1"/>
                                            </p:txEl>
                                          </p:spTgt>
                                        </p:tgtEl>
                                      </p:cBhvr>
                                    </p:animEffect>
                                  </p:childTnLst>
                                </p:cTn>
                              </p:par>
                              <p:par>
                                <p:cTn id="11" presetID="5" presetClass="entr" presetSubtype="10" fill="hold" grpId="0" nodeType="withEffect">
                                  <p:stCondLst>
                                    <p:cond delay="0"/>
                                  </p:stCondLst>
                                  <p:childTnLst>
                                    <p:set>
                                      <p:cBhvr>
                                        <p:cTn id="12" dur="1" fill="hold">
                                          <p:stCondLst>
                                            <p:cond delay="0"/>
                                          </p:stCondLst>
                                        </p:cTn>
                                        <p:tgtEl>
                                          <p:spTgt spid="35844">
                                            <p:txEl>
                                              <p:pRg st="2" end="2"/>
                                            </p:txEl>
                                          </p:spTgt>
                                        </p:tgtEl>
                                        <p:attrNameLst>
                                          <p:attrName>style.visibility</p:attrName>
                                        </p:attrNameLst>
                                      </p:cBhvr>
                                      <p:to>
                                        <p:strVal val="visible"/>
                                      </p:to>
                                    </p:set>
                                    <p:animEffect transition="in" filter="checkerboard(across)">
                                      <p:cBhvr>
                                        <p:cTn id="13" dur="500"/>
                                        <p:tgtEl>
                                          <p:spTgt spid="35844">
                                            <p:txEl>
                                              <p:pRg st="2" end="2"/>
                                            </p:txEl>
                                          </p:spTgt>
                                        </p:tgtEl>
                                      </p:cBhvr>
                                    </p:animEffect>
                                  </p:childTnLst>
                                </p:cTn>
                              </p:par>
                              <p:par>
                                <p:cTn id="14" presetID="5" presetClass="entr" presetSubtype="10" fill="hold" grpId="0" nodeType="withEffect">
                                  <p:stCondLst>
                                    <p:cond delay="0"/>
                                  </p:stCondLst>
                                  <p:childTnLst>
                                    <p:set>
                                      <p:cBhvr>
                                        <p:cTn id="15" dur="1" fill="hold">
                                          <p:stCondLst>
                                            <p:cond delay="0"/>
                                          </p:stCondLst>
                                        </p:cTn>
                                        <p:tgtEl>
                                          <p:spTgt spid="35844">
                                            <p:txEl>
                                              <p:pRg st="3" end="3"/>
                                            </p:txEl>
                                          </p:spTgt>
                                        </p:tgtEl>
                                        <p:attrNameLst>
                                          <p:attrName>style.visibility</p:attrName>
                                        </p:attrNameLst>
                                      </p:cBhvr>
                                      <p:to>
                                        <p:strVal val="visible"/>
                                      </p:to>
                                    </p:set>
                                    <p:animEffect transition="in" filter="checkerboard(across)">
                                      <p:cBhvr>
                                        <p:cTn id="16" dur="500"/>
                                        <p:tgtEl>
                                          <p:spTgt spid="35844">
                                            <p:txEl>
                                              <p:pRg st="3" end="3"/>
                                            </p:txEl>
                                          </p:spTgt>
                                        </p:tgtEl>
                                      </p:cBhvr>
                                    </p:animEffect>
                                  </p:childTnLst>
                                </p:cTn>
                              </p:par>
                              <p:par>
                                <p:cTn id="17" presetID="5" presetClass="entr" presetSubtype="10" fill="hold" grpId="0" nodeType="withEffect">
                                  <p:stCondLst>
                                    <p:cond delay="0"/>
                                  </p:stCondLst>
                                  <p:childTnLst>
                                    <p:set>
                                      <p:cBhvr>
                                        <p:cTn id="18" dur="1" fill="hold">
                                          <p:stCondLst>
                                            <p:cond delay="0"/>
                                          </p:stCondLst>
                                        </p:cTn>
                                        <p:tgtEl>
                                          <p:spTgt spid="35844">
                                            <p:txEl>
                                              <p:pRg st="4" end="4"/>
                                            </p:txEl>
                                          </p:spTgt>
                                        </p:tgtEl>
                                        <p:attrNameLst>
                                          <p:attrName>style.visibility</p:attrName>
                                        </p:attrNameLst>
                                      </p:cBhvr>
                                      <p:to>
                                        <p:strVal val="visible"/>
                                      </p:to>
                                    </p:set>
                                    <p:animEffect transition="in" filter="checkerboard(across)">
                                      <p:cBhvr>
                                        <p:cTn id="19" dur="500"/>
                                        <p:tgtEl>
                                          <p:spTgt spid="35844">
                                            <p:txEl>
                                              <p:pRg st="4" end="4"/>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5" presetClass="entr" presetSubtype="10" fill="hold" grpId="0" nodeType="clickEffect">
                                  <p:stCondLst>
                                    <p:cond delay="0"/>
                                  </p:stCondLst>
                                  <p:childTnLst>
                                    <p:set>
                                      <p:cBhvr>
                                        <p:cTn id="23" dur="1" fill="hold">
                                          <p:stCondLst>
                                            <p:cond delay="0"/>
                                          </p:stCondLst>
                                        </p:cTn>
                                        <p:tgtEl>
                                          <p:spTgt spid="5">
                                            <p:txEl>
                                              <p:pRg st="0" end="0"/>
                                            </p:txEl>
                                          </p:spTgt>
                                        </p:tgtEl>
                                        <p:attrNameLst>
                                          <p:attrName>style.visibility</p:attrName>
                                        </p:attrNameLst>
                                      </p:cBhvr>
                                      <p:to>
                                        <p:strVal val="visible"/>
                                      </p:to>
                                    </p:set>
                                    <p:animEffect transition="in" filter="checkerboard(across)">
                                      <p:cBhvr>
                                        <p:cTn id="24" dur="500"/>
                                        <p:tgtEl>
                                          <p:spTgt spid="5">
                                            <p:txEl>
                                              <p:pRg st="0" end="0"/>
                                            </p:txEl>
                                          </p:spTgt>
                                        </p:tgtEl>
                                      </p:cBhvr>
                                    </p:animEffect>
                                  </p:childTnLst>
                                </p:cTn>
                              </p:par>
                              <p:par>
                                <p:cTn id="25" presetID="5" presetClass="entr" presetSubtype="10" fill="hold" grpId="0" nodeType="withEffect">
                                  <p:stCondLst>
                                    <p:cond delay="0"/>
                                  </p:stCondLst>
                                  <p:childTnLst>
                                    <p:set>
                                      <p:cBhvr>
                                        <p:cTn id="26" dur="1" fill="hold">
                                          <p:stCondLst>
                                            <p:cond delay="0"/>
                                          </p:stCondLst>
                                        </p:cTn>
                                        <p:tgtEl>
                                          <p:spTgt spid="5">
                                            <p:txEl>
                                              <p:pRg st="1" end="1"/>
                                            </p:txEl>
                                          </p:spTgt>
                                        </p:tgtEl>
                                        <p:attrNameLst>
                                          <p:attrName>style.visibility</p:attrName>
                                        </p:attrNameLst>
                                      </p:cBhvr>
                                      <p:to>
                                        <p:strVal val="visible"/>
                                      </p:to>
                                    </p:set>
                                    <p:animEffect transition="in" filter="checkerboard(across)">
                                      <p:cBhvr>
                                        <p:cTn id="27" dur="500"/>
                                        <p:tgtEl>
                                          <p:spTgt spid="5">
                                            <p:txEl>
                                              <p:pRg st="1" end="1"/>
                                            </p:txEl>
                                          </p:spTgt>
                                        </p:tgtEl>
                                      </p:cBhvr>
                                    </p:animEffect>
                                  </p:childTnLst>
                                </p:cTn>
                              </p:par>
                              <p:par>
                                <p:cTn id="28" presetID="5" presetClass="entr" presetSubtype="10" fill="hold" grpId="0" nodeType="withEffect">
                                  <p:stCondLst>
                                    <p:cond delay="0"/>
                                  </p:stCondLst>
                                  <p:childTnLst>
                                    <p:set>
                                      <p:cBhvr>
                                        <p:cTn id="29" dur="1" fill="hold">
                                          <p:stCondLst>
                                            <p:cond delay="0"/>
                                          </p:stCondLst>
                                        </p:cTn>
                                        <p:tgtEl>
                                          <p:spTgt spid="5">
                                            <p:txEl>
                                              <p:pRg st="2" end="2"/>
                                            </p:txEl>
                                          </p:spTgt>
                                        </p:tgtEl>
                                        <p:attrNameLst>
                                          <p:attrName>style.visibility</p:attrName>
                                        </p:attrNameLst>
                                      </p:cBhvr>
                                      <p:to>
                                        <p:strVal val="visible"/>
                                      </p:to>
                                    </p:set>
                                    <p:animEffect transition="in" filter="checkerboard(across)">
                                      <p:cBhvr>
                                        <p:cTn id="30" dur="500"/>
                                        <p:tgtEl>
                                          <p:spTgt spid="5">
                                            <p:txEl>
                                              <p:pRg st="2" end="2"/>
                                            </p:txEl>
                                          </p:spTgt>
                                        </p:tgtEl>
                                      </p:cBhvr>
                                    </p:animEffect>
                                  </p:childTnLst>
                                </p:cTn>
                              </p:par>
                              <p:par>
                                <p:cTn id="31" presetID="5" presetClass="entr" presetSubtype="10" fill="hold" grpId="0" nodeType="withEffect">
                                  <p:stCondLst>
                                    <p:cond delay="0"/>
                                  </p:stCondLst>
                                  <p:childTnLst>
                                    <p:set>
                                      <p:cBhvr>
                                        <p:cTn id="32" dur="1" fill="hold">
                                          <p:stCondLst>
                                            <p:cond delay="0"/>
                                          </p:stCondLst>
                                        </p:cTn>
                                        <p:tgtEl>
                                          <p:spTgt spid="5">
                                            <p:txEl>
                                              <p:pRg st="3" end="3"/>
                                            </p:txEl>
                                          </p:spTgt>
                                        </p:tgtEl>
                                        <p:attrNameLst>
                                          <p:attrName>style.visibility</p:attrName>
                                        </p:attrNameLst>
                                      </p:cBhvr>
                                      <p:to>
                                        <p:strVal val="visible"/>
                                      </p:to>
                                    </p:set>
                                    <p:animEffect transition="in" filter="checkerboard(across)">
                                      <p:cBhvr>
                                        <p:cTn id="33"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844" grpId="0" build="p"/>
      <p:bldP spid="5"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5"/>
          <p:cNvSpPr>
            <a:spLocks noChangeArrowheads="1"/>
          </p:cNvSpPr>
          <p:nvPr/>
        </p:nvSpPr>
        <p:spPr bwMode="auto">
          <a:xfrm>
            <a:off x="2051720" y="549275"/>
            <a:ext cx="5207708" cy="707886"/>
          </a:xfrm>
          <a:prstGeom prst="rect">
            <a:avLst/>
          </a:prstGeom>
          <a:noFill/>
          <a:ln w="9525">
            <a:noFill/>
            <a:miter lim="800000"/>
            <a:headEnd/>
            <a:tailEnd/>
          </a:ln>
        </p:spPr>
        <p:txBody>
          <a:bodyPr wrap="none">
            <a:spAutoFit/>
          </a:bodyPr>
          <a:lstStyle/>
          <a:p>
            <a:pPr fontAlgn="base">
              <a:spcBef>
                <a:spcPct val="0"/>
              </a:spcBef>
              <a:spcAft>
                <a:spcPct val="0"/>
              </a:spcAft>
            </a:pPr>
            <a:r>
              <a:rPr lang="en-GB" sz="4000" b="1" dirty="0">
                <a:solidFill>
                  <a:srgbClr val="A886E0"/>
                </a:solidFill>
                <a:cs typeface="Times New Roman" pitchFamily="18" charset="0"/>
              </a:rPr>
              <a:t>Cell therapy challenges</a:t>
            </a:r>
            <a:endParaRPr lang="it-IT" sz="4000" b="1" dirty="0">
              <a:solidFill>
                <a:srgbClr val="A886E0"/>
              </a:solidFill>
              <a:cs typeface="Times New Roman" pitchFamily="18" charset="0"/>
            </a:endParaRPr>
          </a:p>
        </p:txBody>
      </p:sp>
      <p:sp>
        <p:nvSpPr>
          <p:cNvPr id="22531" name="Rectangle 6"/>
          <p:cNvSpPr>
            <a:spLocks noChangeArrowheads="1"/>
          </p:cNvSpPr>
          <p:nvPr/>
        </p:nvSpPr>
        <p:spPr bwMode="auto">
          <a:xfrm>
            <a:off x="971550" y="2349500"/>
            <a:ext cx="4711161" cy="461665"/>
          </a:xfrm>
          <a:prstGeom prst="rect">
            <a:avLst/>
          </a:prstGeom>
          <a:noFill/>
          <a:ln w="9525">
            <a:noFill/>
            <a:miter lim="800000"/>
            <a:headEnd/>
            <a:tailEnd/>
          </a:ln>
        </p:spPr>
        <p:txBody>
          <a:bodyPr wrap="none">
            <a:spAutoFit/>
          </a:bodyPr>
          <a:lstStyle/>
          <a:p>
            <a:pPr fontAlgn="base">
              <a:spcBef>
                <a:spcPct val="0"/>
              </a:spcBef>
              <a:spcAft>
                <a:spcPct val="0"/>
              </a:spcAft>
              <a:buFontTx/>
              <a:buChar char="•"/>
            </a:pPr>
            <a:r>
              <a:rPr lang="en-GB" sz="2400" b="1">
                <a:solidFill>
                  <a:srgbClr val="A886E0"/>
                </a:solidFill>
                <a:cs typeface="Times New Roman" pitchFamily="18" charset="0"/>
              </a:rPr>
              <a:t>Directing cells to the proper place</a:t>
            </a:r>
            <a:endParaRPr lang="it-IT" sz="2400" b="1">
              <a:solidFill>
                <a:srgbClr val="A886E0"/>
              </a:solidFill>
              <a:cs typeface="Times New Roman" pitchFamily="18" charset="0"/>
            </a:endParaRPr>
          </a:p>
        </p:txBody>
      </p:sp>
      <p:sp>
        <p:nvSpPr>
          <p:cNvPr id="22532" name="Rectangle 7"/>
          <p:cNvSpPr>
            <a:spLocks noChangeArrowheads="1"/>
          </p:cNvSpPr>
          <p:nvPr/>
        </p:nvSpPr>
        <p:spPr bwMode="auto">
          <a:xfrm>
            <a:off x="971550" y="3573463"/>
            <a:ext cx="6199005" cy="461665"/>
          </a:xfrm>
          <a:prstGeom prst="rect">
            <a:avLst/>
          </a:prstGeom>
          <a:noFill/>
          <a:ln w="9525">
            <a:noFill/>
            <a:miter lim="800000"/>
            <a:headEnd/>
            <a:tailEnd/>
          </a:ln>
        </p:spPr>
        <p:txBody>
          <a:bodyPr wrap="none">
            <a:spAutoFit/>
          </a:bodyPr>
          <a:lstStyle/>
          <a:p>
            <a:pPr fontAlgn="base">
              <a:spcBef>
                <a:spcPct val="0"/>
              </a:spcBef>
              <a:spcAft>
                <a:spcPct val="0"/>
              </a:spcAft>
              <a:buFontTx/>
              <a:buChar char="•"/>
            </a:pPr>
            <a:r>
              <a:rPr lang="en-GB" sz="2400" b="1">
                <a:solidFill>
                  <a:srgbClr val="A886E0"/>
                </a:solidFill>
                <a:cs typeface="Times New Roman" pitchFamily="18" charset="0"/>
              </a:rPr>
              <a:t>Integrating cells with the patient’s own tissue</a:t>
            </a:r>
            <a:endParaRPr lang="it-IT" sz="2400" b="1">
              <a:solidFill>
                <a:srgbClr val="A886E0"/>
              </a:solidFill>
              <a:cs typeface="Times New Roman" pitchFamily="18" charset="0"/>
            </a:endParaRPr>
          </a:p>
        </p:txBody>
      </p:sp>
      <p:sp>
        <p:nvSpPr>
          <p:cNvPr id="22533" name="Rectangle 8"/>
          <p:cNvSpPr>
            <a:spLocks noChangeArrowheads="1"/>
          </p:cNvSpPr>
          <p:nvPr/>
        </p:nvSpPr>
        <p:spPr bwMode="auto">
          <a:xfrm>
            <a:off x="971550" y="4868863"/>
            <a:ext cx="6613542" cy="461665"/>
          </a:xfrm>
          <a:prstGeom prst="rect">
            <a:avLst/>
          </a:prstGeom>
          <a:noFill/>
          <a:ln w="9525">
            <a:noFill/>
            <a:miter lim="800000"/>
            <a:headEnd/>
            <a:tailEnd/>
          </a:ln>
        </p:spPr>
        <p:txBody>
          <a:bodyPr wrap="none">
            <a:spAutoFit/>
          </a:bodyPr>
          <a:lstStyle/>
          <a:p>
            <a:pPr fontAlgn="base">
              <a:spcBef>
                <a:spcPct val="0"/>
              </a:spcBef>
              <a:spcAft>
                <a:spcPct val="0"/>
              </a:spcAft>
              <a:buFontTx/>
              <a:buChar char="•"/>
            </a:pPr>
            <a:r>
              <a:rPr lang="en-GB" sz="2400" b="1">
                <a:solidFill>
                  <a:srgbClr val="A886E0"/>
                </a:solidFill>
                <a:cs typeface="Times New Roman" pitchFamily="18" charset="0"/>
              </a:rPr>
              <a:t>Overcoming the phenomenon of tissue rejection</a:t>
            </a:r>
            <a:endParaRPr lang="it-IT" sz="2400" b="1">
              <a:solidFill>
                <a:srgbClr val="A886E0"/>
              </a:solidFill>
              <a:cs typeface="Times New Roman" pitchFamily="18"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4294967295"/>
          </p:nvPr>
        </p:nvSpPr>
        <p:spPr>
          <a:xfrm>
            <a:off x="1403648" y="584200"/>
            <a:ext cx="8424936" cy="756568"/>
          </a:xfrm>
        </p:spPr>
        <p:txBody>
          <a:bodyPr/>
          <a:lstStyle/>
          <a:p>
            <a:pPr marL="0" indent="0">
              <a:buNone/>
            </a:pPr>
            <a:r>
              <a:rPr lang="en-US" b="1" dirty="0" smtClean="0">
                <a:solidFill>
                  <a:schemeClr val="accent2"/>
                </a:solidFill>
              </a:rPr>
              <a:t>Multi-disciplinary clinical </a:t>
            </a:r>
            <a:r>
              <a:rPr lang="en-US" b="1" dirty="0">
                <a:solidFill>
                  <a:schemeClr val="accent2"/>
                </a:solidFill>
              </a:rPr>
              <a:t>successes in regenerative medicine from voice box reconstruction to tendon repair </a:t>
            </a:r>
          </a:p>
        </p:txBody>
      </p:sp>
      <p:sp>
        <p:nvSpPr>
          <p:cNvPr id="24" name="Rectangle 23"/>
          <p:cNvSpPr/>
          <p:nvPr/>
        </p:nvSpPr>
        <p:spPr>
          <a:xfrm>
            <a:off x="6566950" y="3888314"/>
            <a:ext cx="2081211" cy="461665"/>
          </a:xfrm>
          <a:prstGeom prst="rect">
            <a:avLst/>
          </a:prstGeom>
        </p:spPr>
        <p:txBody>
          <a:bodyPr wrap="none">
            <a:spAutoFit/>
          </a:bodyPr>
          <a:lstStyle/>
          <a:p>
            <a:pPr fontAlgn="base">
              <a:spcBef>
                <a:spcPct val="0"/>
              </a:spcBef>
              <a:spcAft>
                <a:spcPct val="0"/>
              </a:spcAft>
            </a:pPr>
            <a:r>
              <a:rPr lang="en-US" sz="2400" dirty="0">
                <a:solidFill>
                  <a:srgbClr val="000000"/>
                </a:solidFill>
                <a:hlinkClick r:id="" action="ppaction://noaction"/>
              </a:rPr>
              <a:t>Ophthalmology</a:t>
            </a:r>
            <a:endParaRPr lang="en-US" sz="2400" dirty="0">
              <a:solidFill>
                <a:srgbClr val="000000"/>
              </a:solidFill>
            </a:endParaRPr>
          </a:p>
        </p:txBody>
      </p:sp>
      <p:sp>
        <p:nvSpPr>
          <p:cNvPr id="31" name="Rectangle 30"/>
          <p:cNvSpPr/>
          <p:nvPr/>
        </p:nvSpPr>
        <p:spPr>
          <a:xfrm>
            <a:off x="7011378" y="4504072"/>
            <a:ext cx="1233030" cy="461665"/>
          </a:xfrm>
          <a:prstGeom prst="rect">
            <a:avLst/>
          </a:prstGeom>
        </p:spPr>
        <p:txBody>
          <a:bodyPr wrap="none">
            <a:spAutoFit/>
          </a:bodyPr>
          <a:lstStyle/>
          <a:p>
            <a:pPr fontAlgn="base">
              <a:spcBef>
                <a:spcPct val="0"/>
              </a:spcBef>
              <a:spcAft>
                <a:spcPct val="0"/>
              </a:spcAft>
              <a:buClr>
                <a:srgbClr val="000000"/>
              </a:buClr>
            </a:pPr>
            <a:r>
              <a:rPr lang="en-GB" altLang="en-US" sz="2400" dirty="0">
                <a:solidFill>
                  <a:srgbClr val="000000"/>
                </a:solidFill>
                <a:hlinkClick r:id="" action="ppaction://noaction"/>
              </a:rPr>
              <a:t>Diabetes</a:t>
            </a:r>
            <a:endParaRPr lang="en-GB" altLang="en-US" sz="2400" dirty="0">
              <a:solidFill>
                <a:srgbClr val="000000"/>
              </a:solidFill>
            </a:endParaRPr>
          </a:p>
        </p:txBody>
      </p:sp>
      <p:sp>
        <p:nvSpPr>
          <p:cNvPr id="6144" name="Rectangle 6143"/>
          <p:cNvSpPr/>
          <p:nvPr/>
        </p:nvSpPr>
        <p:spPr>
          <a:xfrm>
            <a:off x="6566951" y="4841484"/>
            <a:ext cx="1994777" cy="461665"/>
          </a:xfrm>
          <a:prstGeom prst="rect">
            <a:avLst/>
          </a:prstGeom>
        </p:spPr>
        <p:txBody>
          <a:bodyPr wrap="none">
            <a:spAutoFit/>
          </a:bodyPr>
          <a:lstStyle/>
          <a:p>
            <a:pPr fontAlgn="base">
              <a:spcBef>
                <a:spcPct val="0"/>
              </a:spcBef>
              <a:spcAft>
                <a:spcPct val="0"/>
              </a:spcAft>
              <a:buClr>
                <a:srgbClr val="000000"/>
              </a:buClr>
            </a:pPr>
            <a:r>
              <a:rPr lang="en-US" altLang="en-US" sz="2400" dirty="0">
                <a:solidFill>
                  <a:srgbClr val="000000"/>
                </a:solidFill>
                <a:hlinkClick r:id="" action="ppaction://noaction"/>
              </a:rPr>
              <a:t>Digestive Tract</a:t>
            </a:r>
            <a:endParaRPr lang="en-US" sz="2400" dirty="0">
              <a:solidFill>
                <a:srgbClr val="FFFFFF"/>
              </a:solidFill>
            </a:endParaRPr>
          </a:p>
        </p:txBody>
      </p:sp>
      <p:sp>
        <p:nvSpPr>
          <p:cNvPr id="6145" name="Rectangle 6144"/>
          <p:cNvSpPr/>
          <p:nvPr/>
        </p:nvSpPr>
        <p:spPr>
          <a:xfrm>
            <a:off x="6709955" y="5158573"/>
            <a:ext cx="1894493" cy="461665"/>
          </a:xfrm>
          <a:prstGeom prst="rect">
            <a:avLst/>
          </a:prstGeom>
        </p:spPr>
        <p:txBody>
          <a:bodyPr wrap="none">
            <a:spAutoFit/>
          </a:bodyPr>
          <a:lstStyle/>
          <a:p>
            <a:pPr fontAlgn="base">
              <a:spcBef>
                <a:spcPct val="0"/>
              </a:spcBef>
              <a:spcAft>
                <a:spcPct val="0"/>
              </a:spcAft>
            </a:pPr>
            <a:r>
              <a:rPr lang="en-US" sz="2400" dirty="0">
                <a:solidFill>
                  <a:srgbClr val="FFFFFF"/>
                </a:solidFill>
                <a:hlinkClick r:id="" action="ppaction://noaction"/>
              </a:rPr>
              <a:t>Liver cirrhosis</a:t>
            </a:r>
            <a:endParaRPr lang="en-US" sz="2400" dirty="0">
              <a:solidFill>
                <a:srgbClr val="FFFFFF"/>
              </a:solidFill>
            </a:endParaRPr>
          </a:p>
        </p:txBody>
      </p:sp>
      <p:sp>
        <p:nvSpPr>
          <p:cNvPr id="6148" name="Rectangle 6147"/>
          <p:cNvSpPr/>
          <p:nvPr/>
        </p:nvSpPr>
        <p:spPr>
          <a:xfrm>
            <a:off x="433651" y="3531108"/>
            <a:ext cx="3301801" cy="461665"/>
          </a:xfrm>
          <a:prstGeom prst="rect">
            <a:avLst/>
          </a:prstGeom>
        </p:spPr>
        <p:txBody>
          <a:bodyPr wrap="none">
            <a:spAutoFit/>
          </a:bodyPr>
          <a:lstStyle/>
          <a:p>
            <a:pPr fontAlgn="base">
              <a:spcBef>
                <a:spcPct val="0"/>
              </a:spcBef>
              <a:spcAft>
                <a:spcPct val="0"/>
              </a:spcAft>
            </a:pPr>
            <a:r>
              <a:rPr lang="en-GB" altLang="en-US" sz="2400" dirty="0">
                <a:solidFill>
                  <a:srgbClr val="FFFFFF"/>
                </a:solidFill>
                <a:hlinkClick r:id="" action="ppaction://noaction"/>
              </a:rPr>
              <a:t>Voice-box Reconstruction</a:t>
            </a:r>
            <a:endParaRPr lang="en-US" altLang="en-US" sz="2400" dirty="0">
              <a:solidFill>
                <a:srgbClr val="FFFFFF"/>
              </a:solidFill>
            </a:endParaRPr>
          </a:p>
        </p:txBody>
      </p:sp>
      <p:sp>
        <p:nvSpPr>
          <p:cNvPr id="6149" name="Rectangle 6148"/>
          <p:cNvSpPr/>
          <p:nvPr/>
        </p:nvSpPr>
        <p:spPr>
          <a:xfrm>
            <a:off x="6300192" y="3233280"/>
            <a:ext cx="2576346" cy="461665"/>
          </a:xfrm>
          <a:prstGeom prst="rect">
            <a:avLst/>
          </a:prstGeom>
        </p:spPr>
        <p:txBody>
          <a:bodyPr wrap="none">
            <a:spAutoFit/>
          </a:bodyPr>
          <a:lstStyle/>
          <a:p>
            <a:pPr fontAlgn="base">
              <a:spcBef>
                <a:spcPct val="0"/>
              </a:spcBef>
              <a:spcAft>
                <a:spcPct val="0"/>
              </a:spcAft>
            </a:pPr>
            <a:r>
              <a:rPr lang="en-US" sz="2400" dirty="0">
                <a:solidFill>
                  <a:srgbClr val="000000"/>
                </a:solidFill>
                <a:hlinkClick r:id="" action="ppaction://noaction"/>
              </a:rPr>
              <a:t>Huntington Disease</a:t>
            </a:r>
            <a:endParaRPr lang="en-US" sz="2400" dirty="0">
              <a:solidFill>
                <a:srgbClr val="000000"/>
              </a:solidFill>
            </a:endParaRPr>
          </a:p>
        </p:txBody>
      </p:sp>
      <p:sp>
        <p:nvSpPr>
          <p:cNvPr id="6150" name="Rectangle 6149"/>
          <p:cNvSpPr/>
          <p:nvPr/>
        </p:nvSpPr>
        <p:spPr>
          <a:xfrm>
            <a:off x="6566950" y="3531108"/>
            <a:ext cx="2284600" cy="461665"/>
          </a:xfrm>
          <a:prstGeom prst="rect">
            <a:avLst/>
          </a:prstGeom>
        </p:spPr>
        <p:txBody>
          <a:bodyPr wrap="none">
            <a:spAutoFit/>
          </a:bodyPr>
          <a:lstStyle/>
          <a:p>
            <a:pPr fontAlgn="base">
              <a:spcBef>
                <a:spcPct val="0"/>
              </a:spcBef>
              <a:spcAft>
                <a:spcPct val="0"/>
              </a:spcAft>
            </a:pPr>
            <a:r>
              <a:rPr lang="en-US" sz="2400" dirty="0">
                <a:solidFill>
                  <a:srgbClr val="000000"/>
                </a:solidFill>
                <a:hlinkClick r:id="" action="ppaction://noaction"/>
              </a:rPr>
              <a:t>Multiple Sclerosis</a:t>
            </a:r>
            <a:endParaRPr lang="en-US" sz="2400" dirty="0">
              <a:solidFill>
                <a:srgbClr val="000000"/>
              </a:solidFill>
            </a:endParaRPr>
          </a:p>
        </p:txBody>
      </p:sp>
      <p:sp>
        <p:nvSpPr>
          <p:cNvPr id="4" name="Rectangle 3"/>
          <p:cNvSpPr/>
          <p:nvPr/>
        </p:nvSpPr>
        <p:spPr>
          <a:xfrm>
            <a:off x="1830247" y="3233280"/>
            <a:ext cx="950068" cy="461665"/>
          </a:xfrm>
          <a:prstGeom prst="rect">
            <a:avLst/>
          </a:prstGeom>
        </p:spPr>
        <p:txBody>
          <a:bodyPr wrap="none">
            <a:spAutoFit/>
          </a:bodyPr>
          <a:lstStyle/>
          <a:p>
            <a:pPr fontAlgn="base">
              <a:spcBef>
                <a:spcPct val="0"/>
              </a:spcBef>
              <a:spcAft>
                <a:spcPct val="0"/>
              </a:spcAft>
            </a:pPr>
            <a:r>
              <a:rPr lang="en-GB" altLang="en-US" sz="2400" dirty="0">
                <a:solidFill>
                  <a:srgbClr val="FFFFFF"/>
                </a:solidFill>
                <a:hlinkClick r:id="" action="ppaction://noaction"/>
              </a:rPr>
              <a:t>Stroke</a:t>
            </a:r>
            <a:endParaRPr lang="en-US" altLang="en-US" sz="2400" dirty="0">
              <a:solidFill>
                <a:srgbClr val="FFFFFF"/>
              </a:solidFill>
            </a:endParaRPr>
          </a:p>
        </p:txBody>
      </p:sp>
      <p:sp>
        <p:nvSpPr>
          <p:cNvPr id="21" name="Rectangle 20"/>
          <p:cNvSpPr/>
          <p:nvPr/>
        </p:nvSpPr>
        <p:spPr>
          <a:xfrm>
            <a:off x="819851" y="3888314"/>
            <a:ext cx="2733184" cy="461665"/>
          </a:xfrm>
          <a:prstGeom prst="rect">
            <a:avLst/>
          </a:prstGeom>
        </p:spPr>
        <p:txBody>
          <a:bodyPr wrap="none">
            <a:spAutoFit/>
          </a:bodyPr>
          <a:lstStyle/>
          <a:p>
            <a:pPr fontAlgn="base">
              <a:spcBef>
                <a:spcPct val="0"/>
              </a:spcBef>
              <a:spcAft>
                <a:spcPct val="0"/>
              </a:spcAft>
            </a:pPr>
            <a:r>
              <a:rPr lang="en-US" sz="2400" dirty="0">
                <a:solidFill>
                  <a:srgbClr val="FFFFFF"/>
                </a:solidFill>
                <a:hlinkClick r:id="" action="ppaction://noaction"/>
              </a:rPr>
              <a:t>Rheumatoid Arthritis</a:t>
            </a:r>
            <a:endParaRPr lang="en-US" sz="2400" dirty="0">
              <a:solidFill>
                <a:srgbClr val="FFFFFF"/>
              </a:solidFill>
            </a:endParaRPr>
          </a:p>
        </p:txBody>
      </p:sp>
      <p:sp>
        <p:nvSpPr>
          <p:cNvPr id="22" name="Rectangle 21"/>
          <p:cNvSpPr/>
          <p:nvPr/>
        </p:nvSpPr>
        <p:spPr>
          <a:xfrm>
            <a:off x="1179180" y="4504072"/>
            <a:ext cx="2007473" cy="461665"/>
          </a:xfrm>
          <a:prstGeom prst="rect">
            <a:avLst/>
          </a:prstGeom>
        </p:spPr>
        <p:txBody>
          <a:bodyPr wrap="none">
            <a:spAutoFit/>
          </a:bodyPr>
          <a:lstStyle/>
          <a:p>
            <a:pPr fontAlgn="base">
              <a:spcBef>
                <a:spcPct val="0"/>
              </a:spcBef>
              <a:spcAft>
                <a:spcPct val="0"/>
              </a:spcAft>
            </a:pPr>
            <a:r>
              <a:rPr lang="en-US" sz="2400" dirty="0">
                <a:solidFill>
                  <a:srgbClr val="FFFFFF"/>
                </a:solidFill>
                <a:hlinkClick r:id="" action="ppaction://noaction"/>
              </a:rPr>
              <a:t>Cartilage repair</a:t>
            </a:r>
            <a:endParaRPr lang="en-US" sz="2400" dirty="0">
              <a:solidFill>
                <a:srgbClr val="FFFFFF"/>
              </a:solidFill>
            </a:endParaRPr>
          </a:p>
        </p:txBody>
      </p:sp>
      <p:sp>
        <p:nvSpPr>
          <p:cNvPr id="25" name="Rectangle 24"/>
          <p:cNvSpPr/>
          <p:nvPr/>
        </p:nvSpPr>
        <p:spPr>
          <a:xfrm>
            <a:off x="6566950" y="4223702"/>
            <a:ext cx="1938095" cy="461665"/>
          </a:xfrm>
          <a:prstGeom prst="rect">
            <a:avLst/>
          </a:prstGeom>
        </p:spPr>
        <p:txBody>
          <a:bodyPr wrap="none">
            <a:spAutoFit/>
          </a:bodyPr>
          <a:lstStyle/>
          <a:p>
            <a:pPr fontAlgn="base">
              <a:spcBef>
                <a:spcPct val="0"/>
              </a:spcBef>
              <a:spcAft>
                <a:spcPct val="0"/>
              </a:spcAft>
            </a:pPr>
            <a:r>
              <a:rPr lang="en-US" sz="2400" dirty="0">
                <a:solidFill>
                  <a:srgbClr val="000000"/>
                </a:solidFill>
                <a:hlinkClick r:id="" action="ppaction://noaction"/>
              </a:rPr>
              <a:t>Cardiovascular</a:t>
            </a:r>
            <a:endParaRPr lang="en-US" sz="2400" dirty="0">
              <a:solidFill>
                <a:srgbClr val="000000"/>
              </a:solidFill>
            </a:endParaRPr>
          </a:p>
        </p:txBody>
      </p:sp>
      <p:sp>
        <p:nvSpPr>
          <p:cNvPr id="18" name="Rectangle 17"/>
          <p:cNvSpPr/>
          <p:nvPr/>
        </p:nvSpPr>
        <p:spPr>
          <a:xfrm>
            <a:off x="1299627" y="4223702"/>
            <a:ext cx="1876732" cy="461665"/>
          </a:xfrm>
          <a:prstGeom prst="rect">
            <a:avLst/>
          </a:prstGeom>
        </p:spPr>
        <p:txBody>
          <a:bodyPr wrap="none">
            <a:spAutoFit/>
          </a:bodyPr>
          <a:lstStyle/>
          <a:p>
            <a:pPr fontAlgn="base">
              <a:spcBef>
                <a:spcPct val="0"/>
              </a:spcBef>
              <a:spcAft>
                <a:spcPct val="0"/>
              </a:spcAft>
            </a:pPr>
            <a:r>
              <a:rPr lang="en-US" sz="2400" dirty="0">
                <a:solidFill>
                  <a:srgbClr val="FFFFFF"/>
                </a:solidFill>
                <a:hlinkClick r:id="" action="ppaction://noaction"/>
              </a:rPr>
              <a:t>Tendon repair</a:t>
            </a:r>
            <a:endParaRPr lang="en-US" sz="2400" dirty="0">
              <a:solidFill>
                <a:srgbClr val="FFFFFF"/>
              </a:solidFill>
            </a:endParaRPr>
          </a:p>
        </p:txBody>
      </p:sp>
      <p:sp>
        <p:nvSpPr>
          <p:cNvPr id="20" name="Rectangle 19"/>
          <p:cNvSpPr/>
          <p:nvPr/>
        </p:nvSpPr>
        <p:spPr>
          <a:xfrm>
            <a:off x="1161424" y="4841484"/>
            <a:ext cx="2117054" cy="461665"/>
          </a:xfrm>
          <a:prstGeom prst="rect">
            <a:avLst/>
          </a:prstGeom>
        </p:spPr>
        <p:txBody>
          <a:bodyPr wrap="none">
            <a:spAutoFit/>
          </a:bodyPr>
          <a:lstStyle/>
          <a:p>
            <a:pPr fontAlgn="base">
              <a:spcBef>
                <a:spcPct val="0"/>
              </a:spcBef>
              <a:spcAft>
                <a:spcPct val="0"/>
              </a:spcAft>
              <a:buClr>
                <a:srgbClr val="000000"/>
              </a:buClr>
            </a:pPr>
            <a:r>
              <a:rPr lang="en-US" altLang="en-US" sz="2400" dirty="0">
                <a:solidFill>
                  <a:srgbClr val="000000"/>
                </a:solidFill>
                <a:hlinkClick r:id="" action="ppaction://noaction"/>
              </a:rPr>
              <a:t>Immunotherapy</a:t>
            </a:r>
            <a:endParaRPr lang="en-US" sz="2400" dirty="0">
              <a:solidFill>
                <a:srgbClr val="FFFFFF"/>
              </a:solidFill>
            </a:endParaRPr>
          </a:p>
        </p:txBody>
      </p:sp>
      <p:sp>
        <p:nvSpPr>
          <p:cNvPr id="26" name="Rectangle 25"/>
          <p:cNvSpPr/>
          <p:nvPr/>
        </p:nvSpPr>
        <p:spPr>
          <a:xfrm>
            <a:off x="1603339" y="5158573"/>
            <a:ext cx="1372683" cy="461665"/>
          </a:xfrm>
          <a:prstGeom prst="rect">
            <a:avLst/>
          </a:prstGeom>
        </p:spPr>
        <p:txBody>
          <a:bodyPr wrap="none">
            <a:spAutoFit/>
          </a:bodyPr>
          <a:lstStyle/>
          <a:p>
            <a:pPr fontAlgn="base">
              <a:spcBef>
                <a:spcPct val="0"/>
              </a:spcBef>
              <a:spcAft>
                <a:spcPct val="0"/>
              </a:spcAft>
              <a:buClr>
                <a:srgbClr val="000000"/>
              </a:buClr>
            </a:pPr>
            <a:r>
              <a:rPr lang="en-US" altLang="en-US" sz="2400" dirty="0">
                <a:solidFill>
                  <a:srgbClr val="000000"/>
                </a:solidFill>
                <a:hlinkClick r:id="" action="ppaction://noaction"/>
              </a:rPr>
              <a:t>Oncology</a:t>
            </a:r>
            <a:endParaRPr lang="en-US" sz="2400" dirty="0">
              <a:solidFill>
                <a:srgbClr val="000000"/>
              </a:solidFill>
            </a:endParaRPr>
          </a:p>
        </p:txBody>
      </p:sp>
    </p:spTree>
    <p:extLst>
      <p:ext uri="{BB962C8B-B14F-4D97-AF65-F5344CB8AC3E}">
        <p14:creationId xmlns:p14="http://schemas.microsoft.com/office/powerpoint/2010/main" xmlns="" val="221275947"/>
      </p:ext>
    </p:extLst>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457200" y="381000"/>
            <a:ext cx="8001000" cy="1371600"/>
          </a:xfrm>
        </p:spPr>
        <p:txBody>
          <a:bodyPr/>
          <a:lstStyle/>
          <a:p>
            <a:r>
              <a:rPr lang="en-US" sz="4000" dirty="0">
                <a:solidFill>
                  <a:schemeClr val="accent2"/>
                </a:solidFill>
              </a:rPr>
              <a:t>WHAT HAPPENS AFTER MEIOSIS?</a:t>
            </a:r>
            <a:endParaRPr lang="en-US" dirty="0"/>
          </a:p>
        </p:txBody>
      </p:sp>
      <p:sp>
        <p:nvSpPr>
          <p:cNvPr id="3075" name="Rectangle 3"/>
          <p:cNvSpPr>
            <a:spLocks noGrp="1" noChangeArrowheads="1"/>
          </p:cNvSpPr>
          <p:nvPr>
            <p:ph type="body" idx="1"/>
          </p:nvPr>
        </p:nvSpPr>
        <p:spPr>
          <a:xfrm>
            <a:off x="685800" y="2362200"/>
            <a:ext cx="7772400" cy="3733800"/>
          </a:xfrm>
        </p:spPr>
        <p:txBody>
          <a:bodyPr/>
          <a:lstStyle/>
          <a:p>
            <a:r>
              <a:rPr lang="en-US" dirty="0">
                <a:solidFill>
                  <a:schemeClr val="accent2"/>
                </a:solidFill>
              </a:rPr>
              <a:t>WHAT DID MEIOSIS PRODUCE?</a:t>
            </a:r>
          </a:p>
          <a:p>
            <a:pPr>
              <a:buFontTx/>
              <a:buNone/>
            </a:pP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457200" y="381000"/>
            <a:ext cx="8001000" cy="1371600"/>
          </a:xfrm>
        </p:spPr>
        <p:txBody>
          <a:bodyPr/>
          <a:lstStyle/>
          <a:p>
            <a:r>
              <a:rPr lang="en-US" sz="4000">
                <a:solidFill>
                  <a:schemeClr val="accent2"/>
                </a:solidFill>
              </a:rPr>
              <a:t>WHAT HAPPENS AFTER MEIOSIS?</a:t>
            </a:r>
            <a:endParaRPr lang="en-US"/>
          </a:p>
        </p:txBody>
      </p:sp>
      <p:sp>
        <p:nvSpPr>
          <p:cNvPr id="4099" name="Rectangle 3"/>
          <p:cNvSpPr>
            <a:spLocks noGrp="1" noChangeArrowheads="1"/>
          </p:cNvSpPr>
          <p:nvPr>
            <p:ph type="body" idx="1"/>
          </p:nvPr>
        </p:nvSpPr>
        <p:spPr/>
        <p:txBody>
          <a:bodyPr/>
          <a:lstStyle/>
          <a:p>
            <a:r>
              <a:rPr lang="en-US">
                <a:solidFill>
                  <a:srgbClr val="DEDEDE"/>
                </a:solidFill>
              </a:rPr>
              <a:t>WHAT DID MEIOSIS PRODUCE?</a:t>
            </a:r>
            <a:endParaRPr lang="en-US">
              <a:solidFill>
                <a:schemeClr val="accent2"/>
              </a:solidFill>
            </a:endParaRPr>
          </a:p>
          <a:p>
            <a:r>
              <a:rPr lang="en-US">
                <a:solidFill>
                  <a:schemeClr val="accent2"/>
                </a:solidFill>
              </a:rPr>
              <a:t>WHAT HAPPENS TO GAMETES?</a:t>
            </a:r>
            <a:endParaRPr lang="en-US">
              <a:solidFill>
                <a:schemeClr val="bg2"/>
              </a:solidFill>
            </a:endParaRPr>
          </a:p>
          <a:p>
            <a:pPr>
              <a:buFontTx/>
              <a:buNone/>
            </a:pPr>
            <a:endParaRPr lang="en-US"/>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r>
              <a:rPr lang="en-US">
                <a:solidFill>
                  <a:schemeClr val="accent2"/>
                </a:solidFill>
              </a:rPr>
              <a:t>FERTILIZATION</a:t>
            </a:r>
            <a:endParaRPr lang="en-US"/>
          </a:p>
        </p:txBody>
      </p:sp>
      <p:sp>
        <p:nvSpPr>
          <p:cNvPr id="9219" name="Rectangle 3"/>
          <p:cNvSpPr>
            <a:spLocks noChangeArrowheads="1"/>
          </p:cNvSpPr>
          <p:nvPr/>
        </p:nvSpPr>
        <p:spPr bwMode="auto">
          <a:xfrm>
            <a:off x="609600" y="5943600"/>
            <a:ext cx="7829550" cy="457200"/>
          </a:xfrm>
          <a:prstGeom prst="rect">
            <a:avLst/>
          </a:prstGeom>
          <a:noFill/>
          <a:ln w="9525">
            <a:noFill/>
            <a:miter lim="800000"/>
            <a:headEnd/>
            <a:tailEnd/>
          </a:ln>
          <a:effectLst/>
        </p:spPr>
        <p:txBody>
          <a:bodyPr>
            <a:spAutoFit/>
          </a:bodyPr>
          <a:lstStyle/>
          <a:p>
            <a:pPr fontAlgn="base">
              <a:spcBef>
                <a:spcPct val="0"/>
              </a:spcBef>
              <a:spcAft>
                <a:spcPct val="0"/>
              </a:spcAft>
            </a:pPr>
            <a:r>
              <a:rPr lang="en-US" sz="1200" dirty="0">
                <a:solidFill>
                  <a:srgbClr val="FFFFFF"/>
                </a:solidFill>
                <a:cs typeface="Times New Roman" pitchFamily="18" charset="0"/>
              </a:rPr>
              <a:t> Image courtesy of L. De </a:t>
            </a:r>
            <a:r>
              <a:rPr lang="en-US" sz="1200" dirty="0" err="1">
                <a:solidFill>
                  <a:srgbClr val="FFFFFF"/>
                </a:solidFill>
                <a:cs typeface="Times New Roman" pitchFamily="18" charset="0"/>
              </a:rPr>
              <a:t>Vos</a:t>
            </a:r>
            <a:r>
              <a:rPr lang="en-US" sz="1200" dirty="0">
                <a:solidFill>
                  <a:srgbClr val="FFFFFF"/>
                </a:solidFill>
                <a:cs typeface="Times New Roman" pitchFamily="18" charset="0"/>
              </a:rPr>
              <a:t>- U.L.B.- </a:t>
            </a:r>
            <a:r>
              <a:rPr lang="en-US" sz="1200" dirty="0" err="1">
                <a:solidFill>
                  <a:srgbClr val="FFFFFF"/>
                </a:solidFill>
                <a:cs typeface="Times New Roman" pitchFamily="18" charset="0"/>
              </a:rPr>
              <a:t>Biodic</a:t>
            </a:r>
            <a:endParaRPr lang="en-US" sz="1200" dirty="0">
              <a:solidFill>
                <a:srgbClr val="FFFFFF"/>
              </a:solidFill>
              <a:cs typeface="Times New Roman" pitchFamily="18" charset="0"/>
              <a:hlinkClick r:id="rId2"/>
            </a:endParaRPr>
          </a:p>
          <a:p>
            <a:pPr fontAlgn="base">
              <a:spcBef>
                <a:spcPct val="0"/>
              </a:spcBef>
              <a:spcAft>
                <a:spcPct val="0"/>
              </a:spcAft>
            </a:pPr>
            <a:r>
              <a:rPr lang="en-US" sz="1200" dirty="0">
                <a:solidFill>
                  <a:srgbClr val="FFFFFF"/>
                </a:solidFill>
                <a:cs typeface="Times New Roman" pitchFamily="18" charset="0"/>
                <a:hlinkClick r:id="rId2"/>
              </a:rPr>
              <a:t>http://www.ulb.ac.be/sciences/biodic/biodic/images/bio_animale/embryologie/fecondation/baefec_01_01.jpg</a:t>
            </a:r>
            <a:endParaRPr lang="en-US" sz="1200" dirty="0">
              <a:solidFill>
                <a:srgbClr val="FFFFFF"/>
              </a:solidFill>
              <a:cs typeface="Times New Roman" pitchFamily="18" charset="0"/>
            </a:endParaRPr>
          </a:p>
        </p:txBody>
      </p:sp>
      <p:pic>
        <p:nvPicPr>
          <p:cNvPr id="9222" name="Picture 6"/>
          <p:cNvPicPr>
            <a:picLocks noChangeAspect="1" noChangeArrowheads="1"/>
          </p:cNvPicPr>
          <p:nvPr/>
        </p:nvPicPr>
        <p:blipFill>
          <a:blip r:embed="rId3" cstate="print"/>
          <a:srcRect/>
          <a:stretch>
            <a:fillRect/>
          </a:stretch>
        </p:blipFill>
        <p:spPr bwMode="auto">
          <a:xfrm>
            <a:off x="1992313" y="1549400"/>
            <a:ext cx="5157787" cy="3759200"/>
          </a:xfrm>
          <a:prstGeom prst="rect">
            <a:avLst/>
          </a:prstGeom>
          <a:noFill/>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457200" y="381000"/>
            <a:ext cx="8001000" cy="1371600"/>
          </a:xfrm>
        </p:spPr>
        <p:txBody>
          <a:bodyPr/>
          <a:lstStyle/>
          <a:p>
            <a:r>
              <a:rPr lang="en-US" sz="4000">
                <a:solidFill>
                  <a:schemeClr val="accent2"/>
                </a:solidFill>
              </a:rPr>
              <a:t>WHAT HAPPENS AFTER MEIOSIS?</a:t>
            </a:r>
            <a:endParaRPr lang="en-US"/>
          </a:p>
        </p:txBody>
      </p:sp>
      <p:sp>
        <p:nvSpPr>
          <p:cNvPr id="5123" name="Rectangle 3"/>
          <p:cNvSpPr>
            <a:spLocks noGrp="1" noChangeArrowheads="1"/>
          </p:cNvSpPr>
          <p:nvPr>
            <p:ph type="body" idx="1"/>
          </p:nvPr>
        </p:nvSpPr>
        <p:spPr/>
        <p:txBody>
          <a:bodyPr/>
          <a:lstStyle/>
          <a:p>
            <a:r>
              <a:rPr lang="en-US">
                <a:solidFill>
                  <a:srgbClr val="DEDEDE"/>
                </a:solidFill>
              </a:rPr>
              <a:t>WHAT DID MEIOSIS PRODUCE?</a:t>
            </a:r>
          </a:p>
          <a:p>
            <a:r>
              <a:rPr lang="en-US">
                <a:solidFill>
                  <a:srgbClr val="DEDEDE"/>
                </a:solidFill>
              </a:rPr>
              <a:t>WHAT HAPPENS TO GAMETES?</a:t>
            </a:r>
            <a:endParaRPr lang="en-US">
              <a:solidFill>
                <a:schemeClr val="accent2"/>
              </a:solidFill>
            </a:endParaRPr>
          </a:p>
          <a:p>
            <a:r>
              <a:rPr lang="en-US">
                <a:solidFill>
                  <a:schemeClr val="accent2"/>
                </a:solidFill>
              </a:rPr>
              <a:t>WHAT’S THE PRODUCT OF FERTILIZATION?</a:t>
            </a:r>
            <a:endParaRPr lang="en-US">
              <a:solidFill>
                <a:schemeClr val="bg2"/>
              </a:solidFill>
            </a:endParaRPr>
          </a:p>
          <a:p>
            <a:pPr>
              <a:buFontTx/>
              <a:buNone/>
            </a:pPr>
            <a:endParaRPr lang="en-US">
              <a:solidFill>
                <a:schemeClr val="bg2"/>
              </a:solidFill>
            </a:endParaRPr>
          </a:p>
          <a:p>
            <a:pPr>
              <a:buFontTx/>
              <a:buNone/>
            </a:pPr>
            <a:endParaRPr lang="en-US"/>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539552" y="1772816"/>
            <a:ext cx="8229600" cy="1143000"/>
          </a:xfrm>
        </p:spPr>
        <p:txBody>
          <a:bodyPr/>
          <a:lstStyle/>
          <a:p>
            <a:r>
              <a:rPr lang="en-US" dirty="0">
                <a:solidFill>
                  <a:schemeClr val="accent2"/>
                </a:solidFill>
              </a:rPr>
              <a:t>ZYGOTE</a:t>
            </a:r>
            <a:br>
              <a:rPr lang="en-US" dirty="0">
                <a:solidFill>
                  <a:schemeClr val="accent2"/>
                </a:solidFill>
              </a:rPr>
            </a:br>
            <a:r>
              <a:rPr lang="en-US" sz="2000" dirty="0">
                <a:solidFill>
                  <a:schemeClr val="accent2"/>
                </a:solidFill>
              </a:rPr>
              <a:t>The fertilized egg</a:t>
            </a:r>
            <a:endParaRPr lang="en-US" dirty="0"/>
          </a:p>
        </p:txBody>
      </p:sp>
      <p:sp>
        <p:nvSpPr>
          <p:cNvPr id="10246" name="Rectangle 6"/>
          <p:cNvSpPr>
            <a:spLocks noChangeArrowheads="1"/>
          </p:cNvSpPr>
          <p:nvPr/>
        </p:nvSpPr>
        <p:spPr bwMode="auto">
          <a:xfrm>
            <a:off x="3429000" y="2571750"/>
            <a:ext cx="184150" cy="457200"/>
          </a:xfrm>
          <a:prstGeom prst="rect">
            <a:avLst/>
          </a:prstGeom>
          <a:noFill/>
          <a:ln w="9525">
            <a:noFill/>
            <a:miter lim="800000"/>
            <a:headEnd/>
            <a:tailEnd/>
          </a:ln>
          <a:effectLst/>
        </p:spPr>
        <p:txBody>
          <a:bodyPr wrap="none">
            <a:spAutoFit/>
          </a:bodyPr>
          <a:lstStyle/>
          <a:p>
            <a:pPr fontAlgn="base">
              <a:spcBef>
                <a:spcPct val="0"/>
              </a:spcBef>
              <a:spcAft>
                <a:spcPct val="0"/>
              </a:spcAft>
            </a:pPr>
            <a:endParaRPr lang="tr-TR" sz="2400">
              <a:solidFill>
                <a:srgbClr val="FFFFFF"/>
              </a:solidFill>
              <a:cs typeface="Times New Roman" pitchFamily="18" charset="0"/>
            </a:endParaRPr>
          </a:p>
        </p:txBody>
      </p:sp>
      <p:sp>
        <p:nvSpPr>
          <p:cNvPr id="10265" name="Rectangle 25"/>
          <p:cNvSpPr>
            <a:spLocks noChangeArrowheads="1"/>
          </p:cNvSpPr>
          <p:nvPr/>
        </p:nvSpPr>
        <p:spPr bwMode="auto">
          <a:xfrm>
            <a:off x="3281363" y="6477000"/>
            <a:ext cx="2967037" cy="244475"/>
          </a:xfrm>
          <a:prstGeom prst="rect">
            <a:avLst/>
          </a:prstGeom>
          <a:noFill/>
          <a:ln w="9525">
            <a:noFill/>
            <a:miter lim="800000"/>
            <a:headEnd/>
            <a:tailEnd/>
          </a:ln>
          <a:effectLst/>
        </p:spPr>
        <p:txBody>
          <a:bodyPr wrap="none">
            <a:spAutoFit/>
          </a:bodyPr>
          <a:lstStyle/>
          <a:p>
            <a:pPr fontAlgn="base">
              <a:spcBef>
                <a:spcPct val="0"/>
              </a:spcBef>
              <a:spcAft>
                <a:spcPct val="0"/>
              </a:spcAft>
            </a:pPr>
            <a:r>
              <a:rPr lang="en-US" sz="1000">
                <a:solidFill>
                  <a:srgbClr val="FFFFFF"/>
                </a:solidFill>
                <a:cs typeface="Times New Roman" pitchFamily="18" charset="0"/>
              </a:rPr>
              <a:t>http://en.wikipedia.org/wiki/Image:Sperm-egg.jpg#file</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457200" y="381000"/>
            <a:ext cx="8001000" cy="1371600"/>
          </a:xfrm>
        </p:spPr>
        <p:txBody>
          <a:bodyPr/>
          <a:lstStyle/>
          <a:p>
            <a:r>
              <a:rPr lang="en-US" sz="4000">
                <a:solidFill>
                  <a:schemeClr val="accent2"/>
                </a:solidFill>
              </a:rPr>
              <a:t>WHAT HAPPENS AFTER MEIOSIS?</a:t>
            </a:r>
            <a:endParaRPr lang="en-US"/>
          </a:p>
        </p:txBody>
      </p:sp>
      <p:sp>
        <p:nvSpPr>
          <p:cNvPr id="6147" name="Rectangle 3"/>
          <p:cNvSpPr>
            <a:spLocks noGrp="1" noChangeArrowheads="1"/>
          </p:cNvSpPr>
          <p:nvPr>
            <p:ph type="body" idx="1"/>
          </p:nvPr>
        </p:nvSpPr>
        <p:spPr>
          <a:xfrm>
            <a:off x="685800" y="2133600"/>
            <a:ext cx="7772400" cy="4114800"/>
          </a:xfrm>
        </p:spPr>
        <p:txBody>
          <a:bodyPr/>
          <a:lstStyle/>
          <a:p>
            <a:r>
              <a:rPr lang="en-US">
                <a:solidFill>
                  <a:srgbClr val="DEDEDE"/>
                </a:solidFill>
              </a:rPr>
              <a:t>WHAT DID MEIOSIS PRODUCE?</a:t>
            </a:r>
          </a:p>
          <a:p>
            <a:r>
              <a:rPr lang="en-US">
                <a:solidFill>
                  <a:srgbClr val="DEDEDE"/>
                </a:solidFill>
              </a:rPr>
              <a:t>WHAT HAPPENS TO GAMETES?</a:t>
            </a:r>
          </a:p>
          <a:p>
            <a:r>
              <a:rPr lang="en-US">
                <a:solidFill>
                  <a:srgbClr val="DEDEDE"/>
                </a:solidFill>
              </a:rPr>
              <a:t>WHAT IS THE PRODUCT OF FERTILIZATION?</a:t>
            </a:r>
            <a:endParaRPr lang="en-US">
              <a:solidFill>
                <a:schemeClr val="accent2"/>
              </a:solidFill>
            </a:endParaRPr>
          </a:p>
          <a:p>
            <a:r>
              <a:rPr lang="en-US">
                <a:solidFill>
                  <a:schemeClr val="accent2"/>
                </a:solidFill>
              </a:rPr>
              <a:t>HOW DOES A ONE CELL ZYGOTE BECOME A HUMAN?</a:t>
            </a:r>
            <a:endParaRPr lang="en-US"/>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685800" y="228600"/>
            <a:ext cx="7772400" cy="990600"/>
          </a:xfrm>
        </p:spPr>
        <p:txBody>
          <a:bodyPr/>
          <a:lstStyle/>
          <a:p>
            <a:r>
              <a:rPr lang="en-US" sz="4000">
                <a:solidFill>
                  <a:schemeClr val="accent2"/>
                </a:solidFill>
              </a:rPr>
              <a:t>SO…..WHAT ARE STEM CELLS?</a:t>
            </a:r>
            <a:endParaRPr lang="en-US"/>
          </a:p>
        </p:txBody>
      </p:sp>
      <p:sp>
        <p:nvSpPr>
          <p:cNvPr id="18437" name="Rectangle 5"/>
          <p:cNvSpPr>
            <a:spLocks noGrp="1" noChangeArrowheads="1"/>
          </p:cNvSpPr>
          <p:nvPr>
            <p:ph type="body" sz="half" idx="1"/>
          </p:nvPr>
        </p:nvSpPr>
        <p:spPr>
          <a:xfrm>
            <a:off x="152400" y="1828800"/>
            <a:ext cx="8380040" cy="4114800"/>
          </a:xfrm>
        </p:spPr>
        <p:txBody>
          <a:bodyPr/>
          <a:lstStyle/>
          <a:p>
            <a:r>
              <a:rPr lang="en-US" sz="2800" dirty="0">
                <a:solidFill>
                  <a:schemeClr val="accent2"/>
                </a:solidFill>
              </a:rPr>
              <a:t>CELLS THAT CAN MAKE MORE OF THEMSELVES</a:t>
            </a:r>
          </a:p>
          <a:p>
            <a:r>
              <a:rPr lang="en-US" sz="2800" dirty="0">
                <a:solidFill>
                  <a:schemeClr val="accent2"/>
                </a:solidFill>
              </a:rPr>
              <a:t>CELLS THAT CAN BECOME ALMOST ANY CELL - MULTIPOTENT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1798016" presetClass="entr" presetSubtype="51810768" fill="hold" grpId="0" nodeType="clickEffect">
                                  <p:stCondLst>
                                    <p:cond delay="0"/>
                                  </p:stCondLst>
                                  <p:childTnLst>
                                    <p:set>
                                      <p:cBhvr>
                                        <p:cTn id="6" dur="1" fill="hold">
                                          <p:stCondLst>
                                            <p:cond delay="499"/>
                                          </p:stCondLst>
                                        </p:cTn>
                                        <p:tgtEl>
                                          <p:spTgt spid="1843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51798016" presetClass="entr" presetSubtype="51810768" fill="hold" grpId="0" nodeType="clickEffect">
                                  <p:stCondLst>
                                    <p:cond delay="0"/>
                                  </p:stCondLst>
                                  <p:childTnLst>
                                    <p:set>
                                      <p:cBhvr>
                                        <p:cTn id="10" dur="1" fill="hold">
                                          <p:stCondLst>
                                            <p:cond delay="499"/>
                                          </p:stCondLst>
                                        </p:cTn>
                                        <p:tgtEl>
                                          <p:spTgt spid="18437">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7" grpId="0" build="p" autoUpdateAnimBg="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3" name="CasellaDiTesto 5"/>
          <p:cNvSpPr txBox="1">
            <a:spLocks noChangeArrowheads="1"/>
          </p:cNvSpPr>
          <p:nvPr/>
        </p:nvSpPr>
        <p:spPr bwMode="auto">
          <a:xfrm>
            <a:off x="3210123" y="357188"/>
            <a:ext cx="2514005" cy="707886"/>
          </a:xfrm>
          <a:prstGeom prst="rect">
            <a:avLst/>
          </a:prstGeom>
          <a:noFill/>
          <a:ln w="9525">
            <a:noFill/>
            <a:miter lim="800000"/>
            <a:headEnd/>
            <a:tailEnd/>
          </a:ln>
        </p:spPr>
        <p:txBody>
          <a:bodyPr wrap="square">
            <a:spAutoFit/>
          </a:bodyPr>
          <a:lstStyle/>
          <a:p>
            <a:pPr fontAlgn="base">
              <a:spcBef>
                <a:spcPct val="0"/>
              </a:spcBef>
              <a:spcAft>
                <a:spcPct val="0"/>
              </a:spcAft>
            </a:pPr>
            <a:r>
              <a:rPr lang="it-IT" sz="4000" b="1" dirty="0">
                <a:solidFill>
                  <a:srgbClr val="A886E0"/>
                </a:solidFill>
                <a:cs typeface="Times New Roman" pitchFamily="18" charset="0"/>
              </a:rPr>
              <a:t>Stem Cells</a:t>
            </a:r>
          </a:p>
        </p:txBody>
      </p:sp>
      <p:sp>
        <p:nvSpPr>
          <p:cNvPr id="20484" name="CasellaDiTesto 6"/>
          <p:cNvSpPr txBox="1">
            <a:spLocks noChangeArrowheads="1"/>
          </p:cNvSpPr>
          <p:nvPr/>
        </p:nvSpPr>
        <p:spPr bwMode="auto">
          <a:xfrm>
            <a:off x="1259632" y="2060848"/>
            <a:ext cx="6671072" cy="461665"/>
          </a:xfrm>
          <a:prstGeom prst="rect">
            <a:avLst/>
          </a:prstGeom>
          <a:noFill/>
          <a:ln w="9525">
            <a:noFill/>
            <a:miter lim="800000"/>
            <a:headEnd/>
            <a:tailEnd/>
          </a:ln>
        </p:spPr>
        <p:txBody>
          <a:bodyPr wrap="square">
            <a:spAutoFit/>
          </a:bodyPr>
          <a:lstStyle/>
          <a:p>
            <a:pPr fontAlgn="base">
              <a:spcBef>
                <a:spcPct val="0"/>
              </a:spcBef>
              <a:spcAft>
                <a:spcPct val="0"/>
              </a:spcAft>
            </a:pPr>
            <a:r>
              <a:rPr lang="it-IT" sz="2400" b="1" dirty="0">
                <a:solidFill>
                  <a:srgbClr val="A886E0"/>
                </a:solidFill>
                <a:cs typeface="Times New Roman" pitchFamily="18" charset="0"/>
              </a:rPr>
              <a:t>Self-renewing, undifferentiated, multipotent cells</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Flusso">
  <a:themeElements>
    <a:clrScheme name="Flusso 1">
      <a:dk1>
        <a:srgbClr val="000514"/>
      </a:dk1>
      <a:lt1>
        <a:srgbClr val="FFFFFF"/>
      </a:lt1>
      <a:dk2>
        <a:srgbClr val="003399"/>
      </a:dk2>
      <a:lt2>
        <a:srgbClr val="E5E5FF"/>
      </a:lt2>
      <a:accent1>
        <a:srgbClr val="0099CC"/>
      </a:accent1>
      <a:accent2>
        <a:srgbClr val="A886E0"/>
      </a:accent2>
      <a:accent3>
        <a:srgbClr val="AAADCA"/>
      </a:accent3>
      <a:accent4>
        <a:srgbClr val="DADADA"/>
      </a:accent4>
      <a:accent5>
        <a:srgbClr val="AACAE2"/>
      </a:accent5>
      <a:accent6>
        <a:srgbClr val="9879CB"/>
      </a:accent6>
      <a:hlink>
        <a:srgbClr val="FFCC00"/>
      </a:hlink>
      <a:folHlink>
        <a:srgbClr val="FFFFCC"/>
      </a:folHlink>
    </a:clrScheme>
    <a:fontScheme name="Flusso">
      <a:majorFont>
        <a:latin typeface="Garamond"/>
        <a:ea typeface=""/>
        <a:cs typeface="Arial"/>
      </a:majorFont>
      <a:minorFont>
        <a:latin typeface="Garamond"/>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Flusso 1">
        <a:dk1>
          <a:srgbClr val="000514"/>
        </a:dk1>
        <a:lt1>
          <a:srgbClr val="FFFFFF"/>
        </a:lt1>
        <a:dk2>
          <a:srgbClr val="003399"/>
        </a:dk2>
        <a:lt2>
          <a:srgbClr val="E5E5FF"/>
        </a:lt2>
        <a:accent1>
          <a:srgbClr val="0099CC"/>
        </a:accent1>
        <a:accent2>
          <a:srgbClr val="A886E0"/>
        </a:accent2>
        <a:accent3>
          <a:srgbClr val="AAADCA"/>
        </a:accent3>
        <a:accent4>
          <a:srgbClr val="DADADA"/>
        </a:accent4>
        <a:accent5>
          <a:srgbClr val="AACAE2"/>
        </a:accent5>
        <a:accent6>
          <a:srgbClr val="9879CB"/>
        </a:accent6>
        <a:hlink>
          <a:srgbClr val="FFCC00"/>
        </a:hlink>
        <a:folHlink>
          <a:srgbClr val="FFFFCC"/>
        </a:folHlink>
      </a:clrScheme>
      <a:clrMap bg1="dk2" tx1="lt1" bg2="dk1" tx2="lt2" accent1="accent1" accent2="accent2" accent3="accent3" accent4="accent4" accent5="accent5" accent6="accent6" hlink="hlink" folHlink="folHlink"/>
    </a:extraClrScheme>
    <a:extraClrScheme>
      <a:clrScheme name="Flusso 2">
        <a:dk1>
          <a:srgbClr val="3E3E5C"/>
        </a:dk1>
        <a:lt1>
          <a:srgbClr val="FFFFFF"/>
        </a:lt1>
        <a:dk2>
          <a:srgbClr val="666699"/>
        </a:dk2>
        <a:lt2>
          <a:srgbClr val="DFDFE9"/>
        </a:lt2>
        <a:accent1>
          <a:srgbClr val="CC66FF"/>
        </a:accent1>
        <a:accent2>
          <a:srgbClr val="679ACD"/>
        </a:accent2>
        <a:accent3>
          <a:srgbClr val="B8B8CA"/>
        </a:accent3>
        <a:accent4>
          <a:srgbClr val="DADADA"/>
        </a:accent4>
        <a:accent5>
          <a:srgbClr val="E2B8FF"/>
        </a:accent5>
        <a:accent6>
          <a:srgbClr val="5D8BBA"/>
        </a:accent6>
        <a:hlink>
          <a:srgbClr val="CCECFF"/>
        </a:hlink>
        <a:folHlink>
          <a:srgbClr val="CCCCFF"/>
        </a:folHlink>
      </a:clrScheme>
      <a:clrMap bg1="dk2" tx1="lt1" bg2="dk1" tx2="lt2" accent1="accent1" accent2="accent2" accent3="accent3" accent4="accent4" accent5="accent5" accent6="accent6" hlink="hlink" folHlink="folHlink"/>
    </a:extraClrScheme>
    <a:extraClrScheme>
      <a:clrScheme name="Flusso 3">
        <a:dk1>
          <a:srgbClr val="2A5400"/>
        </a:dk1>
        <a:lt1>
          <a:srgbClr val="FFFFFF"/>
        </a:lt1>
        <a:dk2>
          <a:srgbClr val="4A9400"/>
        </a:dk2>
        <a:lt2>
          <a:srgbClr val="BAE8BA"/>
        </a:lt2>
        <a:accent1>
          <a:srgbClr val="33CC33"/>
        </a:accent1>
        <a:accent2>
          <a:srgbClr val="99CC00"/>
        </a:accent2>
        <a:accent3>
          <a:srgbClr val="B1C8AA"/>
        </a:accent3>
        <a:accent4>
          <a:srgbClr val="DADADA"/>
        </a:accent4>
        <a:accent5>
          <a:srgbClr val="ADE2AD"/>
        </a:accent5>
        <a:accent6>
          <a:srgbClr val="8AB900"/>
        </a:accent6>
        <a:hlink>
          <a:srgbClr val="99FF33"/>
        </a:hlink>
        <a:folHlink>
          <a:srgbClr val="FFFF99"/>
        </a:folHlink>
      </a:clrScheme>
      <a:clrMap bg1="dk2" tx1="lt1" bg2="dk1" tx2="lt2" accent1="accent1" accent2="accent2" accent3="accent3" accent4="accent4" accent5="accent5" accent6="accent6" hlink="hlink" folHlink="folHlink"/>
    </a:extraClrScheme>
    <a:extraClrScheme>
      <a:clrScheme name="Flusso 4">
        <a:dk1>
          <a:srgbClr val="000000"/>
        </a:dk1>
        <a:lt1>
          <a:srgbClr val="FFFFFF"/>
        </a:lt1>
        <a:dk2>
          <a:srgbClr val="51596D"/>
        </a:dk2>
        <a:lt2>
          <a:srgbClr val="DDDDDD"/>
        </a:lt2>
        <a:accent1>
          <a:srgbClr val="787E8A"/>
        </a:accent1>
        <a:accent2>
          <a:srgbClr val="339966"/>
        </a:accent2>
        <a:accent3>
          <a:srgbClr val="B3B5BA"/>
        </a:accent3>
        <a:accent4>
          <a:srgbClr val="DADADA"/>
        </a:accent4>
        <a:accent5>
          <a:srgbClr val="BEC0C4"/>
        </a:accent5>
        <a:accent6>
          <a:srgbClr val="2D8A5C"/>
        </a:accent6>
        <a:hlink>
          <a:srgbClr val="00FFFF"/>
        </a:hlink>
        <a:folHlink>
          <a:srgbClr val="74B6D0"/>
        </a:folHlink>
      </a:clrScheme>
      <a:clrMap bg1="dk2" tx1="lt1" bg2="dk1" tx2="lt2" accent1="accent1" accent2="accent2" accent3="accent3" accent4="accent4" accent5="accent5" accent6="accent6" hlink="hlink" folHlink="folHlink"/>
    </a:extraClrScheme>
    <a:extraClrScheme>
      <a:clrScheme name="Flusso 5">
        <a:dk1>
          <a:srgbClr val="5C1F00"/>
        </a:dk1>
        <a:lt1>
          <a:srgbClr val="FFFFFF"/>
        </a:lt1>
        <a:dk2>
          <a:srgbClr val="8C0000"/>
        </a:dk2>
        <a:lt2>
          <a:srgbClr val="DFD293"/>
        </a:lt2>
        <a:accent1>
          <a:srgbClr val="FF6845"/>
        </a:accent1>
        <a:accent2>
          <a:srgbClr val="BE7960"/>
        </a:accent2>
        <a:accent3>
          <a:srgbClr val="C5AAAA"/>
        </a:accent3>
        <a:accent4>
          <a:srgbClr val="DADADA"/>
        </a:accent4>
        <a:accent5>
          <a:srgbClr val="FFB9B0"/>
        </a:accent5>
        <a:accent6>
          <a:srgbClr val="AC6D56"/>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Flusso 6">
        <a:dk1>
          <a:srgbClr val="5E4444"/>
        </a:dk1>
        <a:lt1>
          <a:srgbClr val="F7F3F3"/>
        </a:lt1>
        <a:dk2>
          <a:srgbClr val="8A6362"/>
        </a:dk2>
        <a:lt2>
          <a:srgbClr val="D8C1BA"/>
        </a:lt2>
        <a:accent1>
          <a:srgbClr val="CC6600"/>
        </a:accent1>
        <a:accent2>
          <a:srgbClr val="C16059"/>
        </a:accent2>
        <a:accent3>
          <a:srgbClr val="C4B7B7"/>
        </a:accent3>
        <a:accent4>
          <a:srgbClr val="D3D0D0"/>
        </a:accent4>
        <a:accent5>
          <a:srgbClr val="E2B8AA"/>
        </a:accent5>
        <a:accent6>
          <a:srgbClr val="AF5650"/>
        </a:accent6>
        <a:hlink>
          <a:srgbClr val="FFCC00"/>
        </a:hlink>
        <a:folHlink>
          <a:srgbClr val="CBB557"/>
        </a:folHlink>
      </a:clrScheme>
      <a:clrMap bg1="dk2" tx1="lt1" bg2="dk1" tx2="lt2" accent1="accent1" accent2="accent2" accent3="accent3" accent4="accent4" accent5="accent5" accent6="accent6" hlink="hlink" folHlink="folHlink"/>
    </a:extraClrScheme>
    <a:extraClrScheme>
      <a:clrScheme name="Flusso 7">
        <a:dk1>
          <a:srgbClr val="7F6737"/>
        </a:dk1>
        <a:lt1>
          <a:srgbClr val="FFFFFF"/>
        </a:lt1>
        <a:dk2>
          <a:srgbClr val="BFA673"/>
        </a:dk2>
        <a:lt2>
          <a:srgbClr val="E6E3AA"/>
        </a:lt2>
        <a:accent1>
          <a:srgbClr val="FFCC00"/>
        </a:accent1>
        <a:accent2>
          <a:srgbClr val="808000"/>
        </a:accent2>
        <a:accent3>
          <a:srgbClr val="DCD0BC"/>
        </a:accent3>
        <a:accent4>
          <a:srgbClr val="DADADA"/>
        </a:accent4>
        <a:accent5>
          <a:srgbClr val="FFE2AA"/>
        </a:accent5>
        <a:accent6>
          <a:srgbClr val="737300"/>
        </a:accent6>
        <a:hlink>
          <a:srgbClr val="784700"/>
        </a:hlink>
        <a:folHlink>
          <a:srgbClr val="9A7200"/>
        </a:folHlink>
      </a:clrScheme>
      <a:clrMap bg1="dk2" tx1="lt1" bg2="dk1" tx2="lt2" accent1="accent1" accent2="accent2" accent3="accent3" accent4="accent4" accent5="accent5" accent6="accent6" hlink="hlink" folHlink="folHlink"/>
    </a:extraClrScheme>
    <a:extraClrScheme>
      <a:clrScheme name="Flusso 8">
        <a:dk1>
          <a:srgbClr val="4B2500"/>
        </a:dk1>
        <a:lt1>
          <a:srgbClr val="F9F0D3"/>
        </a:lt1>
        <a:dk2>
          <a:srgbClr val="A69564"/>
        </a:dk2>
        <a:lt2>
          <a:srgbClr val="EFDEAF"/>
        </a:lt2>
        <a:accent1>
          <a:srgbClr val="FFFFE3"/>
        </a:accent1>
        <a:accent2>
          <a:srgbClr val="BFBFA7"/>
        </a:accent2>
        <a:accent3>
          <a:srgbClr val="FBF6E6"/>
        </a:accent3>
        <a:accent4>
          <a:srgbClr val="3F1E00"/>
        </a:accent4>
        <a:accent5>
          <a:srgbClr val="FFFFEF"/>
        </a:accent5>
        <a:accent6>
          <a:srgbClr val="ADAD97"/>
        </a:accent6>
        <a:hlink>
          <a:srgbClr val="7B6D47"/>
        </a:hlink>
        <a:folHlink>
          <a:srgbClr val="A99D2F"/>
        </a:folHlink>
      </a:clrScheme>
      <a:clrMap bg1="lt1" tx1="dk1" bg2="lt2" tx2="dk2" accent1="accent1" accent2="accent2" accent3="accent3" accent4="accent4" accent5="accent5" accent6="accent6" hlink="hlink" folHlink="folHlink"/>
    </a:extraClrScheme>
    <a:extraClrScheme>
      <a:clrScheme name="Flusso 9">
        <a:dk1>
          <a:srgbClr val="000000"/>
        </a:dk1>
        <a:lt1>
          <a:srgbClr val="FFFFFF"/>
        </a:lt1>
        <a:dk2>
          <a:srgbClr val="000000"/>
        </a:dk2>
        <a:lt2>
          <a:srgbClr val="808080"/>
        </a:lt2>
        <a:accent1>
          <a:srgbClr val="CCECFF"/>
        </a:accent1>
        <a:accent2>
          <a:srgbClr val="333399"/>
        </a:accent2>
        <a:accent3>
          <a:srgbClr val="FFFFFF"/>
        </a:accent3>
        <a:accent4>
          <a:srgbClr val="000000"/>
        </a:accent4>
        <a:accent5>
          <a:srgbClr val="E2F4FF"/>
        </a:accent5>
        <a:accent6>
          <a:srgbClr val="2D2D8A"/>
        </a:accent6>
        <a:hlink>
          <a:srgbClr val="6600FF"/>
        </a:hlink>
        <a:folHlink>
          <a:srgbClr val="0099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503</Words>
  <Application>Microsoft Office PowerPoint</Application>
  <PresentationFormat>Ekran Gösterisi (4:3)</PresentationFormat>
  <Paragraphs>92</Paragraphs>
  <Slides>14</Slides>
  <Notes>6</Notes>
  <HiddenSlides>0</HiddenSlides>
  <MMClips>0</MMClips>
  <ScaleCrop>false</ScaleCrop>
  <HeadingPairs>
    <vt:vector size="4" baseType="variant">
      <vt:variant>
        <vt:lpstr>Tema</vt:lpstr>
      </vt:variant>
      <vt:variant>
        <vt:i4>1</vt:i4>
      </vt:variant>
      <vt:variant>
        <vt:lpstr>Slayt Başlıkları</vt:lpstr>
      </vt:variant>
      <vt:variant>
        <vt:i4>14</vt:i4>
      </vt:variant>
    </vt:vector>
  </HeadingPairs>
  <TitlesOfParts>
    <vt:vector size="15" baseType="lpstr">
      <vt:lpstr>Flusso</vt:lpstr>
      <vt:lpstr>Slayt 1</vt:lpstr>
      <vt:lpstr>WHAT HAPPENS AFTER MEIOSIS?</vt:lpstr>
      <vt:lpstr>WHAT HAPPENS AFTER MEIOSIS?</vt:lpstr>
      <vt:lpstr>FERTILIZATION</vt:lpstr>
      <vt:lpstr>WHAT HAPPENS AFTER MEIOSIS?</vt:lpstr>
      <vt:lpstr>ZYGOTE The fertilized egg</vt:lpstr>
      <vt:lpstr>WHAT HAPPENS AFTER MEIOSIS?</vt:lpstr>
      <vt:lpstr>SO…..WHAT ARE STEM CELLS?</vt:lpstr>
      <vt:lpstr>Slayt 9</vt:lpstr>
      <vt:lpstr>WHERE DO STEM CELLS COME FROM?</vt:lpstr>
      <vt:lpstr>Slayt 11</vt:lpstr>
      <vt:lpstr>PROS AND CONS</vt:lpstr>
      <vt:lpstr>Slayt 13</vt:lpstr>
      <vt:lpstr>Slayt 14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ASUSPC</dc:creator>
  <cp:lastModifiedBy>ASUSPC</cp:lastModifiedBy>
  <cp:revision>1</cp:revision>
  <dcterms:created xsi:type="dcterms:W3CDTF">2018-02-12T20:57:44Z</dcterms:created>
  <dcterms:modified xsi:type="dcterms:W3CDTF">2018-02-12T20:58:07Z</dcterms:modified>
</cp:coreProperties>
</file>