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C757-60B1-4EF4-AF1E-A830DD23571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550F2-6BF1-452B-824D-022FDA34FE6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Nikahta </a:t>
            </a:r>
            <a:r>
              <a:rPr lang="tr-TR" dirty="0" err="1" smtClean="0"/>
              <a:t>Velînin</a:t>
            </a:r>
            <a:r>
              <a:rPr lang="tr-TR" dirty="0" smtClean="0"/>
              <a:t> Bulunması Şartı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Velâyet Kavramı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Sözlük anlamı: yönetmek, idare etmek</a:t>
            </a:r>
          </a:p>
          <a:p>
            <a:r>
              <a:rPr lang="tr-TR" dirty="0" smtClean="0"/>
              <a:t>Terim anlamı: kişinin velisi olmak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 Akdinin Unsurları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Âkıdeyn</a:t>
            </a:r>
            <a:r>
              <a:rPr lang="tr-TR" dirty="0" smtClean="0"/>
              <a:t>/Taraflar</a:t>
            </a:r>
          </a:p>
          <a:p>
            <a:r>
              <a:rPr lang="tr-TR" dirty="0" err="1" smtClean="0"/>
              <a:t>Sîğa</a:t>
            </a:r>
            <a:r>
              <a:rPr lang="tr-TR" dirty="0" smtClean="0"/>
              <a:t>/İrade Beyanı</a:t>
            </a:r>
          </a:p>
          <a:p>
            <a:r>
              <a:rPr lang="tr-TR" dirty="0" err="1" smtClean="0"/>
              <a:t>Şâhitler</a:t>
            </a:r>
            <a:endParaRPr lang="tr-TR" dirty="0" smtClean="0"/>
          </a:p>
          <a:p>
            <a:r>
              <a:rPr lang="tr-TR" dirty="0" err="1" smtClean="0"/>
              <a:t>Velî</a:t>
            </a:r>
            <a:r>
              <a:rPr lang="tr-TR" dirty="0" smtClean="0"/>
              <a:t> 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Âkıdeyn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Taraflar’dan</a:t>
            </a:r>
            <a:r>
              <a:rPr lang="tr-TR" dirty="0" smtClean="0"/>
              <a:t> biri erkek diğeri kadın olmalı ve aralarında evlenme engeli bulunmamalıdır.</a:t>
            </a:r>
          </a:p>
          <a:p>
            <a:endParaRPr lang="tr-TR" dirty="0" smtClean="0"/>
          </a:p>
          <a:p>
            <a:r>
              <a:rPr lang="tr-TR" dirty="0" smtClean="0"/>
              <a:t>Evlenme engelinin bulunması </a:t>
            </a:r>
            <a:r>
              <a:rPr lang="tr-TR" dirty="0" err="1" smtClean="0"/>
              <a:t>ehliyet’e</a:t>
            </a:r>
            <a:r>
              <a:rPr lang="tr-TR" dirty="0" smtClean="0"/>
              <a:t> manidir.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Eda ehliyeti şartlarının taraflarca taşınması gerekir. Aksi takdirde velayet zorunludur.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893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Sîğa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İrade beyanı </a:t>
            </a:r>
            <a:r>
              <a:rPr lang="tr-TR" dirty="0" err="1" smtClean="0"/>
              <a:t>îcab</a:t>
            </a:r>
            <a:r>
              <a:rPr lang="tr-TR" dirty="0" smtClean="0"/>
              <a:t> ve </a:t>
            </a:r>
            <a:r>
              <a:rPr lang="tr-TR" dirty="0" err="1" smtClean="0"/>
              <a:t>kabul’den</a:t>
            </a:r>
            <a:r>
              <a:rPr lang="tr-TR" dirty="0" smtClean="0"/>
              <a:t> oluşur.</a:t>
            </a:r>
          </a:p>
          <a:p>
            <a:endParaRPr lang="tr-TR" dirty="0" smtClean="0"/>
          </a:p>
          <a:p>
            <a:r>
              <a:rPr lang="tr-TR" dirty="0" smtClean="0"/>
              <a:t>Hanefi mezhebine göre akdin unsuru yalnız irade beyanlarıdır.</a:t>
            </a:r>
          </a:p>
          <a:p>
            <a:endParaRPr lang="tr-TR" dirty="0" smtClean="0"/>
          </a:p>
          <a:p>
            <a:r>
              <a:rPr lang="tr-TR" dirty="0" err="1" smtClean="0"/>
              <a:t>Îcâb</a:t>
            </a:r>
            <a:r>
              <a:rPr lang="tr-TR" dirty="0" smtClean="0"/>
              <a:t> ve </a:t>
            </a:r>
            <a:r>
              <a:rPr lang="tr-TR" dirty="0" err="1" smtClean="0"/>
              <a:t>kabul’de</a:t>
            </a:r>
            <a:r>
              <a:rPr lang="tr-TR" dirty="0" smtClean="0"/>
              <a:t> esas ilke:</a:t>
            </a:r>
          </a:p>
          <a:p>
            <a:pPr lvl="1"/>
            <a:r>
              <a:rPr lang="tr-TR" dirty="0" err="1" smtClean="0"/>
              <a:t>Ukud’da</a:t>
            </a:r>
            <a:r>
              <a:rPr lang="tr-TR" dirty="0" smtClean="0"/>
              <a:t> itibar, </a:t>
            </a:r>
            <a:r>
              <a:rPr lang="tr-TR" dirty="0" err="1" smtClean="0"/>
              <a:t>maksad</a:t>
            </a:r>
            <a:r>
              <a:rPr lang="tr-TR" dirty="0" smtClean="0"/>
              <a:t> ve </a:t>
            </a:r>
            <a:r>
              <a:rPr lang="tr-TR" dirty="0" err="1" smtClean="0"/>
              <a:t>meaniye’dir</a:t>
            </a:r>
            <a:r>
              <a:rPr lang="tr-TR" dirty="0" smtClean="0"/>
              <a:t>; </a:t>
            </a:r>
            <a:r>
              <a:rPr lang="tr-TR" dirty="0" err="1" smtClean="0"/>
              <a:t>elfâz</a:t>
            </a:r>
            <a:r>
              <a:rPr lang="tr-TR" dirty="0" smtClean="0"/>
              <a:t> ve </a:t>
            </a:r>
            <a:r>
              <a:rPr lang="tr-TR" dirty="0" err="1" smtClean="0"/>
              <a:t>mebani’ye</a:t>
            </a:r>
            <a:r>
              <a:rPr lang="tr-TR" dirty="0" smtClean="0"/>
              <a:t>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27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Velînin</a:t>
            </a:r>
            <a:r>
              <a:rPr lang="tr-TR" dirty="0" smtClean="0"/>
              <a:t> Bulunması Şartı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Cumhûr</a:t>
            </a:r>
            <a:r>
              <a:rPr lang="tr-TR" dirty="0" smtClean="0"/>
              <a:t>  (</a:t>
            </a:r>
            <a:r>
              <a:rPr lang="tr-TR" dirty="0" err="1" smtClean="0"/>
              <a:t>Süfyân</a:t>
            </a:r>
            <a:r>
              <a:rPr lang="tr-TR" dirty="0" smtClean="0"/>
              <a:t> es-</a:t>
            </a:r>
            <a:r>
              <a:rPr lang="tr-TR" dirty="0" err="1" smtClean="0"/>
              <a:t>Sevrî</a:t>
            </a:r>
            <a:r>
              <a:rPr lang="tr-TR" dirty="0" smtClean="0"/>
              <a:t>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Şübrüme</a:t>
            </a:r>
            <a:r>
              <a:rPr lang="tr-TR" dirty="0" smtClean="0"/>
              <a:t>, </a:t>
            </a:r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Ebî</a:t>
            </a:r>
            <a:r>
              <a:rPr lang="tr-TR" dirty="0" smtClean="0"/>
              <a:t> </a:t>
            </a:r>
            <a:r>
              <a:rPr lang="tr-TR" dirty="0" err="1" smtClean="0"/>
              <a:t>Leylâ</a:t>
            </a:r>
            <a:r>
              <a:rPr lang="tr-TR" dirty="0" smtClean="0"/>
              <a:t>, </a:t>
            </a:r>
            <a:r>
              <a:rPr lang="tr-TR" dirty="0" err="1" smtClean="0"/>
              <a:t>Evzâ</a:t>
            </a:r>
            <a:r>
              <a:rPr lang="tr-TR" dirty="0" smtClean="0"/>
              <a:t>‘î, </a:t>
            </a:r>
            <a:r>
              <a:rPr lang="tr-TR" dirty="0" err="1" smtClean="0"/>
              <a:t>Mâlik</a:t>
            </a:r>
            <a:r>
              <a:rPr lang="tr-TR" dirty="0" smtClean="0"/>
              <a:t>, </a:t>
            </a:r>
            <a:r>
              <a:rPr lang="tr-TR" dirty="0" err="1" smtClean="0"/>
              <a:t>Şâfi</a:t>
            </a:r>
            <a:r>
              <a:rPr lang="tr-TR" dirty="0" smtClean="0"/>
              <a:t>‘î, </a:t>
            </a:r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Hanbel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Nikahta </a:t>
            </a:r>
            <a:r>
              <a:rPr lang="tr-TR" dirty="0" err="1" smtClean="0"/>
              <a:t>velînin</a:t>
            </a:r>
            <a:r>
              <a:rPr lang="tr-TR" dirty="0" smtClean="0"/>
              <a:t> bulunması şarttır.</a:t>
            </a:r>
          </a:p>
          <a:p>
            <a:r>
              <a:rPr lang="tr-TR" dirty="0" smtClean="0"/>
              <a:t>Delili: “</a:t>
            </a:r>
            <a:r>
              <a:rPr lang="tr-TR" dirty="0" err="1" smtClean="0"/>
              <a:t>Velîsiz</a:t>
            </a:r>
            <a:r>
              <a:rPr lang="tr-TR" dirty="0" smtClean="0"/>
              <a:t> nikah olmaz”</a:t>
            </a:r>
            <a:r>
              <a:rPr lang="ar-SA" dirty="0" smtClean="0"/>
              <a:t> لا نكاح الا بولي</a:t>
            </a:r>
            <a:r>
              <a:rPr lang="tr-TR" dirty="0" smtClean="0"/>
              <a:t> şeklinde rivayet edilen hadis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Hanefîler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Nikahta </a:t>
            </a:r>
            <a:r>
              <a:rPr lang="tr-TR" dirty="0" err="1" smtClean="0"/>
              <a:t>velînin</a:t>
            </a:r>
            <a:r>
              <a:rPr lang="tr-TR" dirty="0" smtClean="0"/>
              <a:t> bulunması şart değildir.</a:t>
            </a:r>
          </a:p>
          <a:p>
            <a:r>
              <a:rPr lang="tr-TR" dirty="0" smtClean="0"/>
              <a:t>Delili: </a:t>
            </a:r>
          </a:p>
          <a:p>
            <a:pPr lvl="1"/>
            <a:r>
              <a:rPr lang="tr-TR" dirty="0" smtClean="0"/>
              <a:t>Bakara 230: </a:t>
            </a:r>
            <a:r>
              <a:rPr lang="ar-SA" dirty="0" smtClean="0"/>
              <a:t>فان طلقها فلا تحل له من بعد حتى تنكح زوجا غيره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 err="1" smtClean="0"/>
              <a:t>Eyyim</a:t>
            </a:r>
            <a:r>
              <a:rPr lang="tr-TR" dirty="0" smtClean="0"/>
              <a:t>” hadisi </a:t>
            </a:r>
            <a:r>
              <a:rPr lang="ar-SA" dirty="0" smtClean="0"/>
              <a:t>الايم احق بنفسها من وليها</a:t>
            </a:r>
            <a:endParaRPr lang="tr-TR" dirty="0" smtClean="0"/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172</Words>
  <Application>Microsoft Office PowerPoint</Application>
  <PresentationFormat>Ekran Gösterisi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Nikahta Velînin Bulunması Şartı</vt:lpstr>
      <vt:lpstr>Velâyet Kavramı</vt:lpstr>
      <vt:lpstr>Nikah Akdinin Unsurları</vt:lpstr>
      <vt:lpstr>Âkıdeyn</vt:lpstr>
      <vt:lpstr>Sîğa</vt:lpstr>
      <vt:lpstr>Velînin Bulunması Şartı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Nikahta Velînin Bulunması Şartı</dc:title>
  <dc:creator>user</dc:creator>
  <cp:lastModifiedBy>user</cp:lastModifiedBy>
  <cp:revision>5</cp:revision>
  <dcterms:created xsi:type="dcterms:W3CDTF">2014-10-08T18:13:37Z</dcterms:created>
  <dcterms:modified xsi:type="dcterms:W3CDTF">2019-04-12T10:03:16Z</dcterms:modified>
</cp:coreProperties>
</file>