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7" r:id="rId3"/>
    <p:sldId id="259" r:id="rId4"/>
    <p:sldId id="271" r:id="rId5"/>
    <p:sldId id="272" r:id="rId6"/>
    <p:sldId id="273" r:id="rId7"/>
    <p:sldId id="274" r:id="rId8"/>
    <p:sldId id="275" r:id="rId9"/>
    <p:sldId id="276" r:id="rId10"/>
    <p:sldId id="277" r:id="rId11"/>
    <p:sldId id="260" r:id="rId12"/>
    <p:sldId id="261" r:id="rId13"/>
    <p:sldId id="262" r:id="rId14"/>
    <p:sldId id="264" r:id="rId15"/>
    <p:sldId id="285" r:id="rId16"/>
    <p:sldId id="286" r:id="rId17"/>
    <p:sldId id="287" r:id="rId18"/>
    <p:sldId id="288" r:id="rId19"/>
    <p:sldId id="289" r:id="rId20"/>
    <p:sldId id="290" r:id="rId21"/>
    <p:sldId id="291" r:id="rId22"/>
    <p:sldId id="308" r:id="rId23"/>
  </p:sldIdLst>
  <p:sldSz cx="1188085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24" autoAdjust="0"/>
  </p:normalViewPr>
  <p:slideViewPr>
    <p:cSldViewPr>
      <p:cViewPr varScale="1">
        <p:scale>
          <a:sx n="65" d="100"/>
          <a:sy n="65" d="100"/>
        </p:scale>
        <p:origin x="796" y="40"/>
      </p:cViewPr>
      <p:guideLst>
        <p:guide orient="horz" pos="2160"/>
        <p:guide pos="3742"/>
      </p:guideLst>
    </p:cSldViewPr>
  </p:slideViewPr>
  <p:outlineViewPr>
    <p:cViewPr>
      <p:scale>
        <a:sx n="33" d="100"/>
        <a:sy n="33" d="100"/>
      </p:scale>
      <p:origin x="48" y="31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613A4-E205-478A-809F-466E639F2961}" type="datetimeFigureOut">
              <a:rPr lang="tr-TR" smtClean="0"/>
              <a:pPr/>
              <a:t>13.03.2021</a:t>
            </a:fld>
            <a:endParaRPr lang="tr-TR"/>
          </a:p>
        </p:txBody>
      </p:sp>
      <p:sp>
        <p:nvSpPr>
          <p:cNvPr id="4" name="3 Slayt Görüntüsü Yer Tutucusu"/>
          <p:cNvSpPr>
            <a:spLocks noGrp="1" noRot="1" noChangeAspect="1"/>
          </p:cNvSpPr>
          <p:nvPr>
            <p:ph type="sldImg" idx="2"/>
          </p:nvPr>
        </p:nvSpPr>
        <p:spPr>
          <a:xfrm>
            <a:off x="458788" y="685800"/>
            <a:ext cx="594042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D8429-D82A-4D36-8217-45BDE59D537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458788" y="685800"/>
            <a:ext cx="5940425"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27D8429-D82A-4D36-8217-45BDE59D537D}" type="slidenum">
              <a:rPr lang="tr-TR" smtClean="0"/>
              <a:pPr/>
              <a:t>17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554332" y="1498615"/>
            <a:ext cx="6831489" cy="3298825"/>
          </a:xfrm>
        </p:spPr>
        <p:txBody>
          <a:bodyPr>
            <a:normAutofit/>
          </a:bodyPr>
          <a:lstStyle>
            <a:lvl1pPr>
              <a:lnSpc>
                <a:spcPct val="90000"/>
              </a:lnSpc>
              <a:defRPr sz="5400" cap="none" baseline="0"/>
            </a:lvl1pPr>
          </a:lstStyle>
          <a:p>
            <a:r>
              <a:rPr lang="tr-TR"/>
              <a:t>Asıl başlık stili için tıklayın</a:t>
            </a:r>
            <a:endParaRPr lang="tr-TR" dirty="0"/>
          </a:p>
        </p:txBody>
      </p:sp>
      <p:sp>
        <p:nvSpPr>
          <p:cNvPr id="3" name="Alt Başlık 2"/>
          <p:cNvSpPr>
            <a:spLocks noGrp="1"/>
          </p:cNvSpPr>
          <p:nvPr>
            <p:ph type="subTitle" idx="1"/>
          </p:nvPr>
        </p:nvSpPr>
        <p:spPr>
          <a:xfrm>
            <a:off x="4554332" y="4927600"/>
            <a:ext cx="6831489"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tr-TR"/>
              <a:t>Asıl alt başlık stilini düzenlemek için tıklayın</a:t>
            </a:r>
            <a:endParaRPr lang="tr-TR"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50000"/>
                  <a:lumOff val="50000"/>
                </a:srgbClr>
              </a:solidFill>
            </a:endParaRPr>
          </a:p>
        </p:txBody>
      </p:sp>
      <p:sp>
        <p:nvSpPr>
          <p:cNvPr id="6" name="Slayt Numarası Yer Tutucusu 5"/>
          <p:cNvSpPr>
            <a:spLocks noGrp="1"/>
          </p:cNvSpPr>
          <p:nvPr>
            <p:ph type="sldNum" sz="quarter" idx="12"/>
          </p:nvPr>
        </p:nvSpPr>
        <p:spPr/>
        <p:txBody>
          <a:bodyPr/>
          <a:lstStyle/>
          <a:p>
            <a:fld id="{591C5AD9-787D-40FA-8A4D-16A055B9AF81}"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03693" y="274652"/>
            <a:ext cx="1386099" cy="5897561"/>
          </a:xfrm>
        </p:spPr>
        <p:txBody>
          <a:bodyPr vert="eaVert"/>
          <a:lstStyle/>
          <a:p>
            <a:r>
              <a:rPr lang="tr-TR"/>
              <a:t>Asıl başlık stili için tıklayın</a:t>
            </a:r>
            <a:endParaRPr lang="tr-TR" dirty="0"/>
          </a:p>
        </p:txBody>
      </p:sp>
      <p:sp>
        <p:nvSpPr>
          <p:cNvPr id="3" name="Dikey Metin Yer Tutucusu 2"/>
          <p:cNvSpPr>
            <a:spLocks noGrp="1"/>
          </p:cNvSpPr>
          <p:nvPr>
            <p:ph type="body" orient="vert" idx="1"/>
          </p:nvPr>
        </p:nvSpPr>
        <p:spPr>
          <a:xfrm>
            <a:off x="1089078" y="274652"/>
            <a:ext cx="8316595" cy="589756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50000"/>
                  <a:lumOff val="50000"/>
                </a:srgbClr>
              </a:solidFill>
            </a:endParaRPr>
          </a:p>
        </p:txBody>
      </p:sp>
      <p:sp>
        <p:nvSpPr>
          <p:cNvPr id="6" name="Slayt Numarası Yer Tutucusu 5"/>
          <p:cNvSpPr>
            <a:spLocks noGrp="1"/>
          </p:cNvSpPr>
          <p:nvPr>
            <p:ph type="sldNum" sz="quarter" idx="12"/>
          </p:nvPr>
        </p:nvSpPr>
        <p:spPr/>
        <p:txBody>
          <a:bodyPr/>
          <a:lstStyle/>
          <a:p>
            <a:fld id="{591C5AD9-787D-40FA-8A4D-16A055B9AF81}"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554326" y="1498608"/>
            <a:ext cx="6831488" cy="3298825"/>
          </a:xfrm>
        </p:spPr>
        <p:txBody>
          <a:bodyPr>
            <a:normAutofit/>
          </a:bodyPr>
          <a:lstStyle>
            <a:lvl1pPr>
              <a:lnSpc>
                <a:spcPct val="90000"/>
              </a:lnSpc>
              <a:defRPr sz="5400" cap="none" baseline="0"/>
            </a:lvl1pPr>
          </a:lstStyle>
          <a:p>
            <a:r>
              <a:rPr lang="tr-TR"/>
              <a:t>Asıl başlık stili için tıklayın</a:t>
            </a:r>
            <a:endParaRPr lang="tr-TR" dirty="0"/>
          </a:p>
        </p:txBody>
      </p:sp>
      <p:sp>
        <p:nvSpPr>
          <p:cNvPr id="3" name="Alt Başlık 2"/>
          <p:cNvSpPr>
            <a:spLocks noGrp="1"/>
          </p:cNvSpPr>
          <p:nvPr>
            <p:ph type="subTitle" idx="1"/>
          </p:nvPr>
        </p:nvSpPr>
        <p:spPr>
          <a:xfrm>
            <a:off x="4554326" y="4927600"/>
            <a:ext cx="6831488"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tr-TR"/>
              <a:t>Asıl alt başlık stilini düzenlemek için tıklayın</a:t>
            </a:r>
            <a:endParaRPr lang="tr-TR"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8B5A30F4-0B4E-4E4B-BC36-C30CD13F4E17}"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50000"/>
                  <a:lumOff val="50000"/>
                </a:srgbClr>
              </a:solidFill>
            </a:endParaRPr>
          </a:p>
        </p:txBody>
      </p:sp>
      <p:sp>
        <p:nvSpPr>
          <p:cNvPr id="6" name="Slayt Numarası Yer Tutucusu 5"/>
          <p:cNvSpPr>
            <a:spLocks noGrp="1"/>
          </p:cNvSpPr>
          <p:nvPr>
            <p:ph type="sldNum" sz="quarter" idx="12"/>
          </p:nvPr>
        </p:nvSpPr>
        <p:spPr/>
        <p:txBody>
          <a:bodyPr/>
          <a:lstStyle/>
          <a:p>
            <a:fld id="{DA60BA0E-20D0-4E7C-B286-26C960A6788F}"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92058" y="4445000"/>
            <a:ext cx="6831488" cy="1930400"/>
          </a:xfrm>
        </p:spPr>
        <p:txBody>
          <a:bodyPr anchor="t">
            <a:normAutofit/>
          </a:bodyPr>
          <a:lstStyle>
            <a:lvl1pPr algn="l">
              <a:defRPr sz="5400" b="0" cap="none" baseline="0"/>
            </a:lvl1pPr>
          </a:lstStyle>
          <a:p>
            <a:r>
              <a:rPr lang="tr-TR"/>
              <a:t>Asıl başlık stili için tıklayın</a:t>
            </a:r>
            <a:endParaRPr lang="tr-TR" dirty="0"/>
          </a:p>
        </p:txBody>
      </p:sp>
      <p:sp>
        <p:nvSpPr>
          <p:cNvPr id="3" name="Metin Yer Tutucusu 2"/>
          <p:cNvSpPr>
            <a:spLocks noGrp="1"/>
          </p:cNvSpPr>
          <p:nvPr>
            <p:ph type="body" idx="1"/>
          </p:nvPr>
        </p:nvSpPr>
        <p:spPr>
          <a:xfrm>
            <a:off x="792058" y="3124201"/>
            <a:ext cx="6831488"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tr-TR"/>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sz="half" idx="1"/>
          </p:nvPr>
        </p:nvSpPr>
        <p:spPr>
          <a:xfrm>
            <a:off x="1089078" y="1701800"/>
            <a:ext cx="4851348"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138438" y="1701800"/>
            <a:ext cx="4851348"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Veri Yer Tutucusu 4"/>
          <p:cNvSpPr>
            <a:spLocks noGrp="1"/>
          </p:cNvSpPr>
          <p:nvPr>
            <p:ph type="dt" sz="half" idx="10"/>
          </p:nvPr>
        </p:nvSpPr>
        <p:spPr/>
        <p:txBody>
          <a:bodyPr/>
          <a:lstStyle/>
          <a:p>
            <a:fld id="{2DD204D1-F9BD-4643-8480-6EA41EB484F1}"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50000"/>
                  <a:lumOff val="50000"/>
                </a:srgbClr>
              </a:solidFill>
            </a:endParaRPr>
          </a:p>
        </p:txBody>
      </p:sp>
      <p:sp>
        <p:nvSpPr>
          <p:cNvPr id="7" name="Slayt Numarası Yer Tutucusu 6"/>
          <p:cNvSpPr>
            <a:spLocks noGrp="1"/>
          </p:cNvSpPr>
          <p:nvPr>
            <p:ph type="sldNum" sz="quarter" idx="12"/>
          </p:nvPr>
        </p:nvSpPr>
        <p:spPr/>
        <p:txBody>
          <a:bodyPr/>
          <a:lstStyle/>
          <a:p>
            <a:fld id="{EB37DED6-D4C7-42EE-AB49-D2E39E64FDE4}"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tıklayın</a:t>
            </a:r>
            <a:endParaRPr lang="tr-TR" dirty="0"/>
          </a:p>
        </p:txBody>
      </p:sp>
      <p:sp>
        <p:nvSpPr>
          <p:cNvPr id="3" name="Metin Yer Tutucusu 2"/>
          <p:cNvSpPr>
            <a:spLocks noGrp="1"/>
          </p:cNvSpPr>
          <p:nvPr>
            <p:ph type="body" idx="1"/>
          </p:nvPr>
        </p:nvSpPr>
        <p:spPr>
          <a:xfrm>
            <a:off x="1093042" y="1608836"/>
            <a:ext cx="4847387"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a:t>Asıl metin stillerini düzenle</a:t>
            </a:r>
          </a:p>
        </p:txBody>
      </p:sp>
      <p:sp>
        <p:nvSpPr>
          <p:cNvPr id="4" name="İçerik Yer Tutucusu 3"/>
          <p:cNvSpPr>
            <a:spLocks noGrp="1"/>
          </p:cNvSpPr>
          <p:nvPr>
            <p:ph sz="half" idx="2"/>
          </p:nvPr>
        </p:nvSpPr>
        <p:spPr>
          <a:xfrm>
            <a:off x="1089078" y="2209800"/>
            <a:ext cx="4851348"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142403" y="1608836"/>
            <a:ext cx="4847387"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a:t>Asıl metin stillerini düzenle</a:t>
            </a:r>
          </a:p>
        </p:txBody>
      </p:sp>
      <p:sp>
        <p:nvSpPr>
          <p:cNvPr id="6" name="İçerik Yer Tutucusu 5"/>
          <p:cNvSpPr>
            <a:spLocks noGrp="1"/>
          </p:cNvSpPr>
          <p:nvPr>
            <p:ph sz="quarter" idx="4"/>
          </p:nvPr>
        </p:nvSpPr>
        <p:spPr>
          <a:xfrm>
            <a:off x="6138438" y="2209800"/>
            <a:ext cx="4851348"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Veri Yer Tutucusu 6"/>
          <p:cNvSpPr>
            <a:spLocks noGrp="1"/>
          </p:cNvSpPr>
          <p:nvPr>
            <p:ph type="dt" sz="half" idx="10"/>
          </p:nvPr>
        </p:nvSpPr>
        <p:spPr/>
        <p:txBody>
          <a:bodyPr/>
          <a:lstStyle/>
          <a:p>
            <a:fld id="{2DD204D1-F9BD-4643-8480-6EA41EB484F1}"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8" name="Altbilgi Yer Tutucusu 7"/>
          <p:cNvSpPr>
            <a:spLocks noGrp="1"/>
          </p:cNvSpPr>
          <p:nvPr>
            <p:ph type="ftr" sz="quarter" idx="11"/>
          </p:nvPr>
        </p:nvSpPr>
        <p:spPr/>
        <p:txBody>
          <a:bodyPr/>
          <a:lstStyle/>
          <a:p>
            <a:endParaRPr lang="tr-TR" dirty="0">
              <a:solidFill>
                <a:srgbClr val="000000">
                  <a:lumMod val="50000"/>
                  <a:lumOff val="50000"/>
                </a:srgbClr>
              </a:solidFill>
            </a:endParaRPr>
          </a:p>
        </p:txBody>
      </p:sp>
      <p:sp>
        <p:nvSpPr>
          <p:cNvPr id="9" name="Slayt Numarası Yer Tutucusu 8"/>
          <p:cNvSpPr>
            <a:spLocks noGrp="1"/>
          </p:cNvSpPr>
          <p:nvPr>
            <p:ph type="sldNum" sz="quarter" idx="12"/>
          </p:nvPr>
        </p:nvSpPr>
        <p:spPr/>
        <p:txBody>
          <a:bodyPr/>
          <a:lstStyle/>
          <a:p>
            <a:fld id="{EB37DED6-D4C7-42EE-AB49-D2E39E64FDE4}"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Veri Yer Tutucusu 2"/>
          <p:cNvSpPr>
            <a:spLocks noGrp="1"/>
          </p:cNvSpPr>
          <p:nvPr>
            <p:ph type="dt" sz="half" idx="10"/>
          </p:nvPr>
        </p:nvSpPr>
        <p:spPr/>
        <p:txBody>
          <a:bodyPr/>
          <a:lstStyle/>
          <a:p>
            <a:fld id="{2DD204D1-F9BD-4643-8480-6EA41EB484F1}"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4" name="Altbilgi Yer Tutucusu 3"/>
          <p:cNvSpPr>
            <a:spLocks noGrp="1"/>
          </p:cNvSpPr>
          <p:nvPr>
            <p:ph type="ftr" sz="quarter" idx="11"/>
          </p:nvPr>
        </p:nvSpPr>
        <p:spPr/>
        <p:txBody>
          <a:bodyPr/>
          <a:lstStyle/>
          <a:p>
            <a:endParaRPr lang="tr-TR" dirty="0">
              <a:solidFill>
                <a:srgbClr val="000000">
                  <a:lumMod val="50000"/>
                  <a:lumOff val="50000"/>
                </a:srgbClr>
              </a:solidFill>
            </a:endParaRPr>
          </a:p>
        </p:txBody>
      </p:sp>
      <p:sp>
        <p:nvSpPr>
          <p:cNvPr id="5" name="Slayt Numarası Yer Tutucusu 4"/>
          <p:cNvSpPr>
            <a:spLocks noGrp="1"/>
          </p:cNvSpPr>
          <p:nvPr>
            <p:ph type="sldNum" sz="quarter" idx="12"/>
          </p:nvPr>
        </p:nvSpPr>
        <p:spPr/>
        <p:txBody>
          <a:bodyPr/>
          <a:lstStyle/>
          <a:p>
            <a:fld id="{EB37DED6-D4C7-42EE-AB49-D2E39E64FDE4}"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D204D1-F9BD-4643-8480-6EA41EB484F1}"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3" name="Altbilgi Yer Tutucusu 2"/>
          <p:cNvSpPr>
            <a:spLocks noGrp="1"/>
          </p:cNvSpPr>
          <p:nvPr>
            <p:ph type="ftr" sz="quarter" idx="11"/>
          </p:nvPr>
        </p:nvSpPr>
        <p:spPr/>
        <p:txBody>
          <a:bodyPr/>
          <a:lstStyle/>
          <a:p>
            <a:endParaRPr lang="tr-TR" dirty="0">
              <a:solidFill>
                <a:srgbClr val="000000">
                  <a:lumMod val="50000"/>
                  <a:lumOff val="50000"/>
                </a:srgbClr>
              </a:solidFill>
            </a:endParaRPr>
          </a:p>
        </p:txBody>
      </p:sp>
      <p:sp>
        <p:nvSpPr>
          <p:cNvPr id="4" name="Slayt Numarası Yer Tutucusu 3"/>
          <p:cNvSpPr>
            <a:spLocks noGrp="1"/>
          </p:cNvSpPr>
          <p:nvPr>
            <p:ph type="sldNum" sz="quarter" idx="12"/>
          </p:nvPr>
        </p:nvSpPr>
        <p:spPr/>
        <p:txBody>
          <a:bodyPr/>
          <a:lstStyle/>
          <a:p>
            <a:fld id="{EB37DED6-D4C7-42EE-AB49-D2E39E64FDE4}"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ikdörtgen 7"/>
          <p:cNvSpPr/>
          <p:nvPr/>
        </p:nvSpPr>
        <p:spPr>
          <a:xfrm>
            <a:off x="3861276" y="0"/>
            <a:ext cx="7722552"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tr-TR" sz="2400" dirty="0">
              <a:solidFill>
                <a:srgbClr val="FFFFFF"/>
              </a:solidFill>
            </a:endParaRPr>
          </a:p>
        </p:txBody>
      </p:sp>
      <p:sp>
        <p:nvSpPr>
          <p:cNvPr id="2" name="Başlık 1"/>
          <p:cNvSpPr>
            <a:spLocks noGrp="1"/>
          </p:cNvSpPr>
          <p:nvPr>
            <p:ph type="title"/>
          </p:nvPr>
        </p:nvSpPr>
        <p:spPr>
          <a:xfrm>
            <a:off x="297022" y="1701800"/>
            <a:ext cx="3267234" cy="2844800"/>
          </a:xfrm>
        </p:spPr>
        <p:txBody>
          <a:bodyPr anchor="b">
            <a:normAutofit/>
          </a:bodyPr>
          <a:lstStyle>
            <a:lvl1pPr algn="l">
              <a:defRPr sz="2000" b="1"/>
            </a:lvl1pPr>
          </a:lstStyle>
          <a:p>
            <a:r>
              <a:rPr lang="tr-TR"/>
              <a:t>Asıl başlık stili için tıklayın</a:t>
            </a:r>
            <a:endParaRPr lang="tr-TR" dirty="0"/>
          </a:p>
        </p:txBody>
      </p:sp>
      <p:sp>
        <p:nvSpPr>
          <p:cNvPr id="3" name="İçerik Yer Tutucusu 2"/>
          <p:cNvSpPr>
            <a:spLocks noGrp="1"/>
          </p:cNvSpPr>
          <p:nvPr>
            <p:ph idx="1"/>
          </p:nvPr>
        </p:nvSpPr>
        <p:spPr>
          <a:xfrm>
            <a:off x="4356312" y="482600"/>
            <a:ext cx="6633474"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Yer Tutucusu 3"/>
          <p:cNvSpPr>
            <a:spLocks noGrp="1"/>
          </p:cNvSpPr>
          <p:nvPr>
            <p:ph type="body" sz="half" idx="2"/>
          </p:nvPr>
        </p:nvSpPr>
        <p:spPr>
          <a:xfrm>
            <a:off x="297022" y="4648200"/>
            <a:ext cx="3267234"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a:t>Asıl metin stillerini düzenle</a:t>
            </a:r>
          </a:p>
        </p:txBody>
      </p:sp>
      <p:sp>
        <p:nvSpPr>
          <p:cNvPr id="5" name="Veri Yer Tutucusu 4"/>
          <p:cNvSpPr>
            <a:spLocks noGrp="1"/>
          </p:cNvSpPr>
          <p:nvPr>
            <p:ph type="dt" sz="half" idx="10"/>
          </p:nvPr>
        </p:nvSpPr>
        <p:spPr/>
        <p:txBody>
          <a:bodyPr/>
          <a:lstStyle/>
          <a:p>
            <a:fld id="{126BF754-515F-40B9-8D24-D54D5825B3D0}"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50000"/>
                  <a:lumOff val="50000"/>
                </a:srgbClr>
              </a:solidFill>
            </a:endParaRPr>
          </a:p>
        </p:txBody>
      </p:sp>
      <p:sp>
        <p:nvSpPr>
          <p:cNvPr id="7" name="Slayt Numarası Yer Tutucusu 6"/>
          <p:cNvSpPr>
            <a:spLocks noGrp="1"/>
          </p:cNvSpPr>
          <p:nvPr>
            <p:ph type="sldNum" sz="quarter" idx="12"/>
          </p:nvPr>
        </p:nvSpPr>
        <p:spPr/>
        <p:txBody>
          <a:bodyPr/>
          <a:lstStyle/>
          <a:p>
            <a:fld id="{2DFBB78A-01B4-41F2-96B0-677A4A282832}"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8B5A30F4-0B4E-4E4B-BC36-C30CD13F4E17}"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50000"/>
                  <a:lumOff val="50000"/>
                </a:srgbClr>
              </a:solidFill>
            </a:endParaRPr>
          </a:p>
        </p:txBody>
      </p:sp>
      <p:sp>
        <p:nvSpPr>
          <p:cNvPr id="6" name="Slayt Numarası Yer Tutucusu 5"/>
          <p:cNvSpPr>
            <a:spLocks noGrp="1"/>
          </p:cNvSpPr>
          <p:nvPr>
            <p:ph type="sldNum" sz="quarter" idx="12"/>
          </p:nvPr>
        </p:nvSpPr>
        <p:spPr/>
        <p:txBody>
          <a:bodyPr/>
          <a:lstStyle/>
          <a:p>
            <a:fld id="{DA60BA0E-20D0-4E7C-B286-26C960A6788F}"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a:xfrm>
            <a:off x="2029645" y="0"/>
            <a:ext cx="782156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tr-TR" sz="2400" dirty="0">
              <a:solidFill>
                <a:srgbClr val="FFFFFF"/>
              </a:solidFill>
            </a:endParaRPr>
          </a:p>
        </p:txBody>
      </p:sp>
      <p:sp>
        <p:nvSpPr>
          <p:cNvPr id="2" name="Başlık 1"/>
          <p:cNvSpPr>
            <a:spLocks noGrp="1"/>
          </p:cNvSpPr>
          <p:nvPr>
            <p:ph type="title"/>
          </p:nvPr>
        </p:nvSpPr>
        <p:spPr>
          <a:xfrm>
            <a:off x="2376170" y="4800600"/>
            <a:ext cx="7128510" cy="762000"/>
          </a:xfrm>
        </p:spPr>
        <p:txBody>
          <a:bodyPr anchor="b">
            <a:normAutofit/>
          </a:bodyPr>
          <a:lstStyle>
            <a:lvl1pPr algn="l">
              <a:defRPr sz="2000" b="1"/>
            </a:lvl1pPr>
          </a:lstStyle>
          <a:p>
            <a:r>
              <a:rPr lang="tr-TR"/>
              <a:t>Asıl başlık stili için tıklayın</a:t>
            </a:r>
            <a:endParaRPr lang="tr-TR" dirty="0"/>
          </a:p>
        </p:txBody>
      </p:sp>
      <p:sp>
        <p:nvSpPr>
          <p:cNvPr id="3" name="Resim Yer Tutucusu 2"/>
          <p:cNvSpPr>
            <a:spLocks noGrp="1"/>
          </p:cNvSpPr>
          <p:nvPr>
            <p:ph type="pic" idx="1"/>
          </p:nvPr>
        </p:nvSpPr>
        <p:spPr>
          <a:xfrm>
            <a:off x="2376170" y="279408"/>
            <a:ext cx="712851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tr-TR"/>
              <a:t>Resim eklemek için simgeye tıklayın</a:t>
            </a:r>
            <a:endParaRPr lang="tr-TR" dirty="0"/>
          </a:p>
        </p:txBody>
      </p:sp>
      <p:sp>
        <p:nvSpPr>
          <p:cNvPr id="4" name="Metin Yer Tutucusu 3"/>
          <p:cNvSpPr>
            <a:spLocks noGrp="1"/>
          </p:cNvSpPr>
          <p:nvPr>
            <p:ph type="body" sz="half" idx="2"/>
          </p:nvPr>
        </p:nvSpPr>
        <p:spPr>
          <a:xfrm>
            <a:off x="2376170" y="5562600"/>
            <a:ext cx="712851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a:t>Asıl metin stillerini düzenle</a:t>
            </a:r>
          </a:p>
        </p:txBody>
      </p:sp>
      <p:sp>
        <p:nvSpPr>
          <p:cNvPr id="5" name="Veri Yer Tutucusu 4"/>
          <p:cNvSpPr>
            <a:spLocks noGrp="1"/>
          </p:cNvSpPr>
          <p:nvPr>
            <p:ph type="dt" sz="half" idx="10"/>
          </p:nvPr>
        </p:nvSpPr>
        <p:spPr/>
        <p:txBody>
          <a:bodyPr/>
          <a:lstStyle/>
          <a:p>
            <a:fld id="{126BF754-515F-40B9-8D24-D54D5825B3D0}"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50000"/>
                  <a:lumOff val="50000"/>
                </a:srgbClr>
              </a:solidFill>
            </a:endParaRPr>
          </a:p>
        </p:txBody>
      </p:sp>
      <p:sp>
        <p:nvSpPr>
          <p:cNvPr id="7" name="Slayt Numarası Yer Tutucusu 6"/>
          <p:cNvSpPr>
            <a:spLocks noGrp="1"/>
          </p:cNvSpPr>
          <p:nvPr>
            <p:ph type="sldNum" sz="quarter" idx="12"/>
          </p:nvPr>
        </p:nvSpPr>
        <p:spPr/>
        <p:txBody>
          <a:bodyPr/>
          <a:lstStyle/>
          <a:p>
            <a:fld id="{2DFBB78A-01B4-41F2-96B0-677A4A282832}"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50000"/>
                  <a:lumOff val="50000"/>
                </a:srgbClr>
              </a:solidFill>
            </a:endParaRPr>
          </a:p>
        </p:txBody>
      </p:sp>
      <p:sp>
        <p:nvSpPr>
          <p:cNvPr id="6" name="Slayt Numarası Yer Tutucusu 5"/>
          <p:cNvSpPr>
            <a:spLocks noGrp="1"/>
          </p:cNvSpPr>
          <p:nvPr>
            <p:ph type="sldNum" sz="quarter" idx="12"/>
          </p:nvPr>
        </p:nvSpPr>
        <p:spPr/>
        <p:txBody>
          <a:bodyPr/>
          <a:lstStyle/>
          <a:p>
            <a:fld id="{591C5AD9-787D-40FA-8A4D-16A055B9AF81}"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03686" y="274645"/>
            <a:ext cx="1386100" cy="5897561"/>
          </a:xfrm>
        </p:spPr>
        <p:txBody>
          <a:bodyPr vert="eaVert"/>
          <a:lstStyle/>
          <a:p>
            <a:r>
              <a:rPr lang="tr-TR"/>
              <a:t>Asıl başlık stili için tıklayın</a:t>
            </a:r>
            <a:endParaRPr lang="tr-TR" dirty="0"/>
          </a:p>
        </p:txBody>
      </p:sp>
      <p:sp>
        <p:nvSpPr>
          <p:cNvPr id="3" name="Dikey Metin Yer Tutucusu 2"/>
          <p:cNvSpPr>
            <a:spLocks noGrp="1"/>
          </p:cNvSpPr>
          <p:nvPr>
            <p:ph type="body" orient="vert" idx="1"/>
          </p:nvPr>
        </p:nvSpPr>
        <p:spPr>
          <a:xfrm>
            <a:off x="1089078" y="274645"/>
            <a:ext cx="8316595" cy="589756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50000"/>
                  <a:lumOff val="50000"/>
                </a:srgbClr>
              </a:solidFill>
            </a:endParaRPr>
          </a:p>
        </p:txBody>
      </p:sp>
      <p:sp>
        <p:nvSpPr>
          <p:cNvPr id="6" name="Slayt Numarası Yer Tutucusu 5"/>
          <p:cNvSpPr>
            <a:spLocks noGrp="1"/>
          </p:cNvSpPr>
          <p:nvPr>
            <p:ph type="sldNum" sz="quarter" idx="12"/>
          </p:nvPr>
        </p:nvSpPr>
        <p:spPr/>
        <p:txBody>
          <a:bodyPr/>
          <a:lstStyle/>
          <a:p>
            <a:fld id="{591C5AD9-787D-40FA-8A4D-16A055B9AF81}"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92063" y="4445000"/>
            <a:ext cx="6831489" cy="1930400"/>
          </a:xfrm>
        </p:spPr>
        <p:txBody>
          <a:bodyPr anchor="t">
            <a:normAutofit/>
          </a:bodyPr>
          <a:lstStyle>
            <a:lvl1pPr algn="l">
              <a:defRPr sz="5400" b="0" cap="none" baseline="0"/>
            </a:lvl1pPr>
          </a:lstStyle>
          <a:p>
            <a:r>
              <a:rPr lang="tr-TR"/>
              <a:t>Asıl başlık stili için tıklayın</a:t>
            </a:r>
            <a:endParaRPr lang="tr-TR" dirty="0"/>
          </a:p>
        </p:txBody>
      </p:sp>
      <p:sp>
        <p:nvSpPr>
          <p:cNvPr id="3" name="Metin Yer Tutucusu 2"/>
          <p:cNvSpPr>
            <a:spLocks noGrp="1"/>
          </p:cNvSpPr>
          <p:nvPr>
            <p:ph type="body" idx="1"/>
          </p:nvPr>
        </p:nvSpPr>
        <p:spPr>
          <a:xfrm>
            <a:off x="792063" y="3124201"/>
            <a:ext cx="6831489"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tr-TR"/>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sz="half" idx="1"/>
          </p:nvPr>
        </p:nvSpPr>
        <p:spPr>
          <a:xfrm>
            <a:off x="1089084" y="1701800"/>
            <a:ext cx="4851347"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138445" y="1701800"/>
            <a:ext cx="4851347"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Veri Yer Tutucusu 4"/>
          <p:cNvSpPr>
            <a:spLocks noGrp="1"/>
          </p:cNvSpPr>
          <p:nvPr>
            <p:ph type="dt" sz="half" idx="10"/>
          </p:nvPr>
        </p:nvSpPr>
        <p:spPr/>
        <p:txBody>
          <a:bodyPr/>
          <a:lstStyle/>
          <a:p>
            <a:fld id="{2DD204D1-F9BD-4643-8480-6EA41EB484F1}"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50000"/>
                  <a:lumOff val="50000"/>
                </a:srgbClr>
              </a:solidFill>
            </a:endParaRPr>
          </a:p>
        </p:txBody>
      </p:sp>
      <p:sp>
        <p:nvSpPr>
          <p:cNvPr id="7" name="Slayt Numarası Yer Tutucusu 6"/>
          <p:cNvSpPr>
            <a:spLocks noGrp="1"/>
          </p:cNvSpPr>
          <p:nvPr>
            <p:ph type="sldNum" sz="quarter" idx="12"/>
          </p:nvPr>
        </p:nvSpPr>
        <p:spPr/>
        <p:txBody>
          <a:bodyPr/>
          <a:lstStyle/>
          <a:p>
            <a:fld id="{EB37DED6-D4C7-42EE-AB49-D2E39E64FDE4}"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tıklayın</a:t>
            </a:r>
            <a:endParaRPr lang="tr-TR" dirty="0"/>
          </a:p>
        </p:txBody>
      </p:sp>
      <p:sp>
        <p:nvSpPr>
          <p:cNvPr id="3" name="Metin Yer Tutucusu 2"/>
          <p:cNvSpPr>
            <a:spLocks noGrp="1"/>
          </p:cNvSpPr>
          <p:nvPr>
            <p:ph type="body" idx="1"/>
          </p:nvPr>
        </p:nvSpPr>
        <p:spPr>
          <a:xfrm>
            <a:off x="1093045" y="1608836"/>
            <a:ext cx="4847387"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a:t>Asıl metin stillerini düzenle</a:t>
            </a:r>
          </a:p>
        </p:txBody>
      </p:sp>
      <p:sp>
        <p:nvSpPr>
          <p:cNvPr id="4" name="İçerik Yer Tutucusu 3"/>
          <p:cNvSpPr>
            <a:spLocks noGrp="1"/>
          </p:cNvSpPr>
          <p:nvPr>
            <p:ph sz="half" idx="2"/>
          </p:nvPr>
        </p:nvSpPr>
        <p:spPr>
          <a:xfrm>
            <a:off x="1089084" y="2209800"/>
            <a:ext cx="4851347"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142405" y="1608836"/>
            <a:ext cx="4847387"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a:t>Asıl metin stillerini düzenle</a:t>
            </a:r>
          </a:p>
        </p:txBody>
      </p:sp>
      <p:sp>
        <p:nvSpPr>
          <p:cNvPr id="6" name="İçerik Yer Tutucusu 5"/>
          <p:cNvSpPr>
            <a:spLocks noGrp="1"/>
          </p:cNvSpPr>
          <p:nvPr>
            <p:ph sz="quarter" idx="4"/>
          </p:nvPr>
        </p:nvSpPr>
        <p:spPr>
          <a:xfrm>
            <a:off x="6138445" y="2209800"/>
            <a:ext cx="4851347"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Veri Yer Tutucusu 6"/>
          <p:cNvSpPr>
            <a:spLocks noGrp="1"/>
          </p:cNvSpPr>
          <p:nvPr>
            <p:ph type="dt" sz="half" idx="10"/>
          </p:nvPr>
        </p:nvSpPr>
        <p:spPr/>
        <p:txBody>
          <a:bodyPr/>
          <a:lstStyle/>
          <a:p>
            <a:fld id="{2DD204D1-F9BD-4643-8480-6EA41EB484F1}"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8" name="Altbilgi Yer Tutucusu 7"/>
          <p:cNvSpPr>
            <a:spLocks noGrp="1"/>
          </p:cNvSpPr>
          <p:nvPr>
            <p:ph type="ftr" sz="quarter" idx="11"/>
          </p:nvPr>
        </p:nvSpPr>
        <p:spPr/>
        <p:txBody>
          <a:bodyPr/>
          <a:lstStyle/>
          <a:p>
            <a:endParaRPr lang="tr-TR" dirty="0">
              <a:solidFill>
                <a:srgbClr val="000000">
                  <a:lumMod val="50000"/>
                  <a:lumOff val="50000"/>
                </a:srgbClr>
              </a:solidFill>
            </a:endParaRPr>
          </a:p>
        </p:txBody>
      </p:sp>
      <p:sp>
        <p:nvSpPr>
          <p:cNvPr id="9" name="Slayt Numarası Yer Tutucusu 8"/>
          <p:cNvSpPr>
            <a:spLocks noGrp="1"/>
          </p:cNvSpPr>
          <p:nvPr>
            <p:ph type="sldNum" sz="quarter" idx="12"/>
          </p:nvPr>
        </p:nvSpPr>
        <p:spPr/>
        <p:txBody>
          <a:bodyPr/>
          <a:lstStyle/>
          <a:p>
            <a:fld id="{EB37DED6-D4C7-42EE-AB49-D2E39E64FDE4}"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Veri Yer Tutucusu 2"/>
          <p:cNvSpPr>
            <a:spLocks noGrp="1"/>
          </p:cNvSpPr>
          <p:nvPr>
            <p:ph type="dt" sz="half" idx="10"/>
          </p:nvPr>
        </p:nvSpPr>
        <p:spPr/>
        <p:txBody>
          <a:bodyPr/>
          <a:lstStyle/>
          <a:p>
            <a:fld id="{2DD204D1-F9BD-4643-8480-6EA41EB484F1}"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4" name="Altbilgi Yer Tutucusu 3"/>
          <p:cNvSpPr>
            <a:spLocks noGrp="1"/>
          </p:cNvSpPr>
          <p:nvPr>
            <p:ph type="ftr" sz="quarter" idx="11"/>
          </p:nvPr>
        </p:nvSpPr>
        <p:spPr/>
        <p:txBody>
          <a:bodyPr/>
          <a:lstStyle/>
          <a:p>
            <a:endParaRPr lang="tr-TR" dirty="0">
              <a:solidFill>
                <a:srgbClr val="000000">
                  <a:lumMod val="50000"/>
                  <a:lumOff val="50000"/>
                </a:srgbClr>
              </a:solidFill>
            </a:endParaRPr>
          </a:p>
        </p:txBody>
      </p:sp>
      <p:sp>
        <p:nvSpPr>
          <p:cNvPr id="5" name="Slayt Numarası Yer Tutucusu 4"/>
          <p:cNvSpPr>
            <a:spLocks noGrp="1"/>
          </p:cNvSpPr>
          <p:nvPr>
            <p:ph type="sldNum" sz="quarter" idx="12"/>
          </p:nvPr>
        </p:nvSpPr>
        <p:spPr/>
        <p:txBody>
          <a:bodyPr/>
          <a:lstStyle/>
          <a:p>
            <a:fld id="{EB37DED6-D4C7-42EE-AB49-D2E39E64FDE4}"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D204D1-F9BD-4643-8480-6EA41EB484F1}"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3" name="Altbilgi Yer Tutucusu 2"/>
          <p:cNvSpPr>
            <a:spLocks noGrp="1"/>
          </p:cNvSpPr>
          <p:nvPr>
            <p:ph type="ftr" sz="quarter" idx="11"/>
          </p:nvPr>
        </p:nvSpPr>
        <p:spPr/>
        <p:txBody>
          <a:bodyPr/>
          <a:lstStyle/>
          <a:p>
            <a:endParaRPr lang="tr-TR" dirty="0">
              <a:solidFill>
                <a:srgbClr val="000000">
                  <a:lumMod val="50000"/>
                  <a:lumOff val="50000"/>
                </a:srgbClr>
              </a:solidFill>
            </a:endParaRPr>
          </a:p>
        </p:txBody>
      </p:sp>
      <p:sp>
        <p:nvSpPr>
          <p:cNvPr id="4" name="Slayt Numarası Yer Tutucusu 3"/>
          <p:cNvSpPr>
            <a:spLocks noGrp="1"/>
          </p:cNvSpPr>
          <p:nvPr>
            <p:ph type="sldNum" sz="quarter" idx="12"/>
          </p:nvPr>
        </p:nvSpPr>
        <p:spPr/>
        <p:txBody>
          <a:bodyPr/>
          <a:lstStyle/>
          <a:p>
            <a:fld id="{EB37DED6-D4C7-42EE-AB49-D2E39E64FDE4}"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ikdörtgen 7"/>
          <p:cNvSpPr/>
          <p:nvPr/>
        </p:nvSpPr>
        <p:spPr>
          <a:xfrm>
            <a:off x="3861282" y="0"/>
            <a:ext cx="7722553"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tr-TR" sz="2400" dirty="0">
              <a:solidFill>
                <a:srgbClr val="FFFFFF"/>
              </a:solidFill>
            </a:endParaRPr>
          </a:p>
        </p:txBody>
      </p:sp>
      <p:sp>
        <p:nvSpPr>
          <p:cNvPr id="2" name="Başlık 1"/>
          <p:cNvSpPr>
            <a:spLocks noGrp="1"/>
          </p:cNvSpPr>
          <p:nvPr>
            <p:ph type="title"/>
          </p:nvPr>
        </p:nvSpPr>
        <p:spPr>
          <a:xfrm>
            <a:off x="297022" y="1701800"/>
            <a:ext cx="3267234" cy="2844800"/>
          </a:xfrm>
        </p:spPr>
        <p:txBody>
          <a:bodyPr anchor="b">
            <a:normAutofit/>
          </a:bodyPr>
          <a:lstStyle>
            <a:lvl1pPr algn="l">
              <a:defRPr sz="2000" b="1"/>
            </a:lvl1pPr>
          </a:lstStyle>
          <a:p>
            <a:r>
              <a:rPr lang="tr-TR"/>
              <a:t>Asıl başlık stili için tıklayın</a:t>
            </a:r>
            <a:endParaRPr lang="tr-TR" dirty="0"/>
          </a:p>
        </p:txBody>
      </p:sp>
      <p:sp>
        <p:nvSpPr>
          <p:cNvPr id="3" name="İçerik Yer Tutucusu 2"/>
          <p:cNvSpPr>
            <a:spLocks noGrp="1"/>
          </p:cNvSpPr>
          <p:nvPr>
            <p:ph idx="1"/>
          </p:nvPr>
        </p:nvSpPr>
        <p:spPr>
          <a:xfrm>
            <a:off x="4356317" y="482600"/>
            <a:ext cx="6633475"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Yer Tutucusu 3"/>
          <p:cNvSpPr>
            <a:spLocks noGrp="1"/>
          </p:cNvSpPr>
          <p:nvPr>
            <p:ph type="body" sz="half" idx="2"/>
          </p:nvPr>
        </p:nvSpPr>
        <p:spPr>
          <a:xfrm>
            <a:off x="297022" y="4648200"/>
            <a:ext cx="3267234"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a:t>Asıl metin stillerini düzenle</a:t>
            </a:r>
          </a:p>
        </p:txBody>
      </p:sp>
      <p:sp>
        <p:nvSpPr>
          <p:cNvPr id="5" name="Veri Yer Tutucusu 4"/>
          <p:cNvSpPr>
            <a:spLocks noGrp="1"/>
          </p:cNvSpPr>
          <p:nvPr>
            <p:ph type="dt" sz="half" idx="10"/>
          </p:nvPr>
        </p:nvSpPr>
        <p:spPr/>
        <p:txBody>
          <a:bodyPr/>
          <a:lstStyle/>
          <a:p>
            <a:fld id="{126BF754-515F-40B9-8D24-D54D5825B3D0}"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50000"/>
                  <a:lumOff val="50000"/>
                </a:srgbClr>
              </a:solidFill>
            </a:endParaRPr>
          </a:p>
        </p:txBody>
      </p:sp>
      <p:sp>
        <p:nvSpPr>
          <p:cNvPr id="7" name="Slayt Numarası Yer Tutucusu 6"/>
          <p:cNvSpPr>
            <a:spLocks noGrp="1"/>
          </p:cNvSpPr>
          <p:nvPr>
            <p:ph type="sldNum" sz="quarter" idx="12"/>
          </p:nvPr>
        </p:nvSpPr>
        <p:spPr/>
        <p:txBody>
          <a:bodyPr/>
          <a:lstStyle/>
          <a:p>
            <a:fld id="{2DFBB78A-01B4-41F2-96B0-677A4A282832}"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a:xfrm>
            <a:off x="2029645" y="0"/>
            <a:ext cx="782156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tr-TR" sz="2400" dirty="0">
              <a:solidFill>
                <a:srgbClr val="FFFFFF"/>
              </a:solidFill>
            </a:endParaRPr>
          </a:p>
        </p:txBody>
      </p:sp>
      <p:sp>
        <p:nvSpPr>
          <p:cNvPr id="2" name="Başlık 1"/>
          <p:cNvSpPr>
            <a:spLocks noGrp="1"/>
          </p:cNvSpPr>
          <p:nvPr>
            <p:ph type="title"/>
          </p:nvPr>
        </p:nvSpPr>
        <p:spPr>
          <a:xfrm>
            <a:off x="2376170" y="4800600"/>
            <a:ext cx="7128510" cy="762000"/>
          </a:xfrm>
        </p:spPr>
        <p:txBody>
          <a:bodyPr anchor="b">
            <a:normAutofit/>
          </a:bodyPr>
          <a:lstStyle>
            <a:lvl1pPr algn="l">
              <a:defRPr sz="2000" b="1"/>
            </a:lvl1pPr>
          </a:lstStyle>
          <a:p>
            <a:r>
              <a:rPr lang="tr-TR"/>
              <a:t>Asıl başlık stili için tıklayın</a:t>
            </a:r>
            <a:endParaRPr lang="tr-TR" dirty="0"/>
          </a:p>
        </p:txBody>
      </p:sp>
      <p:sp>
        <p:nvSpPr>
          <p:cNvPr id="3" name="Resim Yer Tutucusu 2"/>
          <p:cNvSpPr>
            <a:spLocks noGrp="1"/>
          </p:cNvSpPr>
          <p:nvPr>
            <p:ph type="pic" idx="1"/>
          </p:nvPr>
        </p:nvSpPr>
        <p:spPr>
          <a:xfrm>
            <a:off x="2376170" y="279415"/>
            <a:ext cx="712851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tr-TR"/>
              <a:t>Resim eklemek için simgeye tıklayın</a:t>
            </a:r>
            <a:endParaRPr lang="tr-TR" dirty="0"/>
          </a:p>
        </p:txBody>
      </p:sp>
      <p:sp>
        <p:nvSpPr>
          <p:cNvPr id="4" name="Metin Yer Tutucusu 3"/>
          <p:cNvSpPr>
            <a:spLocks noGrp="1"/>
          </p:cNvSpPr>
          <p:nvPr>
            <p:ph type="body" sz="half" idx="2"/>
          </p:nvPr>
        </p:nvSpPr>
        <p:spPr>
          <a:xfrm>
            <a:off x="2376170" y="5562600"/>
            <a:ext cx="712851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a:t>Asıl metin stillerini düzenle</a:t>
            </a:r>
          </a:p>
        </p:txBody>
      </p:sp>
      <p:sp>
        <p:nvSpPr>
          <p:cNvPr id="5" name="Veri Yer Tutucusu 4"/>
          <p:cNvSpPr>
            <a:spLocks noGrp="1"/>
          </p:cNvSpPr>
          <p:nvPr>
            <p:ph type="dt" sz="half" idx="10"/>
          </p:nvPr>
        </p:nvSpPr>
        <p:spPr/>
        <p:txBody>
          <a:bodyPr/>
          <a:lstStyle/>
          <a:p>
            <a:fld id="{126BF754-515F-40B9-8D24-D54D5825B3D0}" type="datetimeFigureOut">
              <a:rPr lang="tr-TR" smtClean="0">
                <a:solidFill>
                  <a:srgbClr val="000000">
                    <a:lumMod val="50000"/>
                    <a:lumOff val="50000"/>
                  </a:srgbClr>
                </a:solidFill>
              </a:rPr>
              <a:pPr/>
              <a:t>13.03.2021</a:t>
            </a:fld>
            <a:endParaRPr lang="tr-TR" dirty="0">
              <a:solidFill>
                <a:srgbClr val="000000">
                  <a:lumMod val="50000"/>
                  <a:lumOff val="50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50000"/>
                  <a:lumOff val="50000"/>
                </a:srgbClr>
              </a:solidFill>
            </a:endParaRPr>
          </a:p>
        </p:txBody>
      </p:sp>
      <p:sp>
        <p:nvSpPr>
          <p:cNvPr id="7" name="Slayt Numarası Yer Tutucusu 6"/>
          <p:cNvSpPr>
            <a:spLocks noGrp="1"/>
          </p:cNvSpPr>
          <p:nvPr>
            <p:ph type="sldNum" sz="quarter" idx="12"/>
          </p:nvPr>
        </p:nvSpPr>
        <p:spPr/>
        <p:txBody>
          <a:bodyPr/>
          <a:lstStyle/>
          <a:p>
            <a:fld id="{2DFBB78A-01B4-41F2-96B0-677A4A282832}" type="slidenum">
              <a:rPr lang="tr-TR" smtClean="0">
                <a:solidFill>
                  <a:srgbClr val="000000">
                    <a:lumMod val="50000"/>
                    <a:lumOff val="50000"/>
                  </a:srgbClr>
                </a:solidFill>
              </a:rPr>
              <a:pPr/>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297021" y="0"/>
            <a:ext cx="11286808"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tr-TR" sz="2400" dirty="0">
              <a:solidFill>
                <a:srgbClr val="FFFFFF"/>
              </a:solidFill>
            </a:endParaRPr>
          </a:p>
        </p:txBody>
      </p:sp>
      <p:sp>
        <p:nvSpPr>
          <p:cNvPr id="2" name="Başlık Yer Tutucusu 1"/>
          <p:cNvSpPr>
            <a:spLocks noGrp="1"/>
          </p:cNvSpPr>
          <p:nvPr>
            <p:ph type="title"/>
          </p:nvPr>
        </p:nvSpPr>
        <p:spPr>
          <a:xfrm>
            <a:off x="1089078" y="76200"/>
            <a:ext cx="9900708" cy="1397000"/>
          </a:xfrm>
          <a:prstGeom prst="rect">
            <a:avLst/>
          </a:prstGeom>
        </p:spPr>
        <p:txBody>
          <a:bodyPr vert="horz" lIns="121899" tIns="60949" rIns="121899" bIns="60949" rtlCol="0" anchor="b">
            <a:normAutofit/>
          </a:bodyPr>
          <a:lstStyle/>
          <a:p>
            <a:r>
              <a:rPr lang="tr-TR" dirty="0"/>
              <a:t>Asıl başlık stili için tıklatın</a:t>
            </a:r>
          </a:p>
        </p:txBody>
      </p:sp>
      <p:sp>
        <p:nvSpPr>
          <p:cNvPr id="3" name="Metin Yer Tutucusu 2"/>
          <p:cNvSpPr>
            <a:spLocks noGrp="1"/>
          </p:cNvSpPr>
          <p:nvPr>
            <p:ph type="body" idx="1"/>
          </p:nvPr>
        </p:nvSpPr>
        <p:spPr>
          <a:xfrm>
            <a:off x="1089078" y="1701800"/>
            <a:ext cx="9900708" cy="4470400"/>
          </a:xfrm>
          <a:prstGeom prst="rect">
            <a:avLst/>
          </a:prstGeom>
        </p:spPr>
        <p:txBody>
          <a:bodyPr vert="horz" lIns="121899" tIns="60949" rIns="121899" bIns="60949"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1089084" y="6400815"/>
            <a:ext cx="2673191"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pPr defTabSz="1218987"/>
            <a:fld id="{2DD204D1-F9BD-4643-8480-6EA41EB484F1}" type="datetimeFigureOut">
              <a:rPr lang="tr-TR" smtClean="0">
                <a:solidFill>
                  <a:srgbClr val="000000">
                    <a:lumMod val="50000"/>
                    <a:lumOff val="50000"/>
                  </a:srgbClr>
                </a:solidFill>
              </a:rPr>
              <a:pPr defTabSz="1218987"/>
              <a:t>13.03.2021</a:t>
            </a:fld>
            <a:endParaRPr lang="tr-TR" dirty="0">
              <a:solidFill>
                <a:srgbClr val="000000">
                  <a:lumMod val="50000"/>
                  <a:lumOff val="50000"/>
                </a:srgbClr>
              </a:solidFill>
            </a:endParaRPr>
          </a:p>
        </p:txBody>
      </p:sp>
      <p:sp>
        <p:nvSpPr>
          <p:cNvPr id="5" name="Altbilgi Yer Tutucusu 4"/>
          <p:cNvSpPr>
            <a:spLocks noGrp="1"/>
          </p:cNvSpPr>
          <p:nvPr>
            <p:ph type="ftr" sz="quarter" idx="3"/>
          </p:nvPr>
        </p:nvSpPr>
        <p:spPr>
          <a:xfrm>
            <a:off x="3809108" y="6400815"/>
            <a:ext cx="6059234"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defTabSz="1218987"/>
            <a:endParaRPr lang="tr-TR" dirty="0">
              <a:solidFill>
                <a:srgbClr val="000000">
                  <a:lumMod val="50000"/>
                  <a:lumOff val="50000"/>
                </a:srgbClr>
              </a:solidFill>
            </a:endParaRPr>
          </a:p>
        </p:txBody>
      </p:sp>
      <p:sp>
        <p:nvSpPr>
          <p:cNvPr id="6" name="Slayt Numarası Yer Tutucusu 5"/>
          <p:cNvSpPr>
            <a:spLocks noGrp="1"/>
          </p:cNvSpPr>
          <p:nvPr>
            <p:ph type="sldNum" sz="quarter" idx="4"/>
          </p:nvPr>
        </p:nvSpPr>
        <p:spPr>
          <a:xfrm>
            <a:off x="9910259" y="6400815"/>
            <a:ext cx="1079535"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defTabSz="1218987"/>
            <a:fld id="{EB37DED6-D4C7-42EE-AB49-D2E39E64FDE4}" type="slidenum">
              <a:rPr lang="tr-TR" smtClean="0">
                <a:solidFill>
                  <a:srgbClr val="000000">
                    <a:lumMod val="50000"/>
                    <a:lumOff val="50000"/>
                  </a:srgbClr>
                </a:solidFill>
              </a:rPr>
              <a:pPr defTabSz="1218987"/>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297021" y="0"/>
            <a:ext cx="11286808"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tr-TR" sz="2400" dirty="0">
              <a:solidFill>
                <a:srgbClr val="FFFFFF"/>
              </a:solidFill>
            </a:endParaRPr>
          </a:p>
        </p:txBody>
      </p:sp>
      <p:sp>
        <p:nvSpPr>
          <p:cNvPr id="2" name="Başlık Yer Tutucusu 1"/>
          <p:cNvSpPr>
            <a:spLocks noGrp="1"/>
          </p:cNvSpPr>
          <p:nvPr>
            <p:ph type="title"/>
          </p:nvPr>
        </p:nvSpPr>
        <p:spPr>
          <a:xfrm>
            <a:off x="1089078" y="76200"/>
            <a:ext cx="9900708" cy="1397000"/>
          </a:xfrm>
          <a:prstGeom prst="rect">
            <a:avLst/>
          </a:prstGeom>
        </p:spPr>
        <p:txBody>
          <a:bodyPr vert="horz" lIns="121899" tIns="60949" rIns="121899" bIns="60949" rtlCol="0" anchor="b">
            <a:normAutofit/>
          </a:bodyPr>
          <a:lstStyle/>
          <a:p>
            <a:r>
              <a:rPr lang="tr-TR" dirty="0"/>
              <a:t>Asıl başlık stili için tıklatın</a:t>
            </a:r>
          </a:p>
        </p:txBody>
      </p:sp>
      <p:sp>
        <p:nvSpPr>
          <p:cNvPr id="3" name="Metin Yer Tutucusu 2"/>
          <p:cNvSpPr>
            <a:spLocks noGrp="1"/>
          </p:cNvSpPr>
          <p:nvPr>
            <p:ph type="body" idx="1"/>
          </p:nvPr>
        </p:nvSpPr>
        <p:spPr>
          <a:xfrm>
            <a:off x="1089078" y="1701800"/>
            <a:ext cx="9900708" cy="4470400"/>
          </a:xfrm>
          <a:prstGeom prst="rect">
            <a:avLst/>
          </a:prstGeom>
        </p:spPr>
        <p:txBody>
          <a:bodyPr vert="horz" lIns="121899" tIns="60949" rIns="121899" bIns="60949"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1089078" y="6400808"/>
            <a:ext cx="2673192"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pPr defTabSz="1218987"/>
            <a:fld id="{2DD204D1-F9BD-4643-8480-6EA41EB484F1}" type="datetimeFigureOut">
              <a:rPr lang="tr-TR" smtClean="0">
                <a:solidFill>
                  <a:srgbClr val="000000">
                    <a:lumMod val="50000"/>
                    <a:lumOff val="50000"/>
                  </a:srgbClr>
                </a:solidFill>
              </a:rPr>
              <a:pPr defTabSz="1218987"/>
              <a:t>13.03.2021</a:t>
            </a:fld>
            <a:endParaRPr lang="tr-TR" dirty="0">
              <a:solidFill>
                <a:srgbClr val="000000">
                  <a:lumMod val="50000"/>
                  <a:lumOff val="50000"/>
                </a:srgbClr>
              </a:solidFill>
            </a:endParaRPr>
          </a:p>
        </p:txBody>
      </p:sp>
      <p:sp>
        <p:nvSpPr>
          <p:cNvPr id="5" name="Altbilgi Yer Tutucusu 4"/>
          <p:cNvSpPr>
            <a:spLocks noGrp="1"/>
          </p:cNvSpPr>
          <p:nvPr>
            <p:ph type="ftr" sz="quarter" idx="3"/>
          </p:nvPr>
        </p:nvSpPr>
        <p:spPr>
          <a:xfrm>
            <a:off x="3809106" y="6400808"/>
            <a:ext cx="6059234"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defTabSz="1218987"/>
            <a:endParaRPr lang="tr-TR" dirty="0">
              <a:solidFill>
                <a:srgbClr val="000000">
                  <a:lumMod val="50000"/>
                  <a:lumOff val="50000"/>
                </a:srgbClr>
              </a:solidFill>
            </a:endParaRPr>
          </a:p>
        </p:txBody>
      </p:sp>
      <p:sp>
        <p:nvSpPr>
          <p:cNvPr id="6" name="Slayt Numarası Yer Tutucusu 5"/>
          <p:cNvSpPr>
            <a:spLocks noGrp="1"/>
          </p:cNvSpPr>
          <p:nvPr>
            <p:ph type="sldNum" sz="quarter" idx="4"/>
          </p:nvPr>
        </p:nvSpPr>
        <p:spPr>
          <a:xfrm>
            <a:off x="9910253" y="6400808"/>
            <a:ext cx="1079534"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defTabSz="1218987"/>
            <a:fld id="{EB37DED6-D4C7-42EE-AB49-D2E39E64FDE4}" type="slidenum">
              <a:rPr lang="tr-TR" smtClean="0">
                <a:solidFill>
                  <a:srgbClr val="000000">
                    <a:lumMod val="50000"/>
                    <a:lumOff val="50000"/>
                  </a:srgbClr>
                </a:solidFill>
              </a:rPr>
              <a:pPr defTabSz="1218987"/>
              <a:t>‹#›</a:t>
            </a:fld>
            <a:endParaRPr lang="tr-TR" dirty="0">
              <a:solidFill>
                <a:srgbClr val="000000">
                  <a:lumMod val="50000"/>
                  <a:lumOff val="50000"/>
                </a:srgbClr>
              </a:solidFill>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i="1" dirty="0" smtClean="0"/>
              <a:t>Prof. Dr. Aynur BÜTÜN AYHAN</a:t>
            </a:r>
            <a:endParaRPr lang="tr-TR" sz="2400" b="1" i="1" dirty="0"/>
          </a:p>
        </p:txBody>
      </p:sp>
      <p:sp>
        <p:nvSpPr>
          <p:cNvPr id="3" name="Metin Yer Tutucusu 2"/>
          <p:cNvSpPr>
            <a:spLocks noGrp="1"/>
          </p:cNvSpPr>
          <p:nvPr>
            <p:ph type="body" idx="1"/>
          </p:nvPr>
        </p:nvSpPr>
        <p:spPr>
          <a:xfrm>
            <a:off x="792063" y="1196754"/>
            <a:ext cx="6831489" cy="2088000"/>
          </a:xfrm>
        </p:spPr>
        <p:txBody>
          <a:bodyPr>
            <a:normAutofit/>
          </a:bodyPr>
          <a:lstStyle/>
          <a:p>
            <a:r>
              <a:rPr lang="tr-TR" sz="3200" b="1" dirty="0" smtClean="0"/>
              <a:t>ÇOCUK EDEBİYATININ TARİHÇESİ</a:t>
            </a:r>
            <a:endParaRPr lang="tr-TR" sz="3200" b="1"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latin typeface="Palatino Linotype" pitchFamily="18" charset="0"/>
              </a:rPr>
              <a:t>DÜNYADA ÇOCUK EDEBİYATININ GELİŞİMİ</a:t>
            </a:r>
            <a:endParaRPr lang="tr-TR" sz="3200" dirty="0"/>
          </a:p>
        </p:txBody>
      </p:sp>
      <p:sp>
        <p:nvSpPr>
          <p:cNvPr id="3" name="2 İçerik Yer Tutucusu"/>
          <p:cNvSpPr>
            <a:spLocks noGrp="1"/>
          </p:cNvSpPr>
          <p:nvPr>
            <p:ph idx="1"/>
          </p:nvPr>
        </p:nvSpPr>
        <p:spPr/>
        <p:txBody>
          <a:bodyPr>
            <a:normAutofit/>
          </a:bodyPr>
          <a:lstStyle/>
          <a:p>
            <a:pPr algn="just"/>
            <a:r>
              <a:rPr lang="tr-TR" sz="2000" b="1" dirty="0" smtClean="0">
                <a:latin typeface="Palatino Linotype" pitchFamily="18" charset="0"/>
              </a:rPr>
              <a:t>Bugün bizim anladığımız anlamdaki modern çocuk edebiyatı </a:t>
            </a:r>
            <a:r>
              <a:rPr lang="tr-TR" sz="2000" b="1" dirty="0" smtClean="0">
                <a:solidFill>
                  <a:srgbClr val="FF0000"/>
                </a:solidFill>
                <a:latin typeface="Palatino Linotype" pitchFamily="18" charset="0"/>
              </a:rPr>
              <a:t>18. yüzyılın ikinci yarısında </a:t>
            </a:r>
            <a:r>
              <a:rPr lang="tr-TR" sz="2000" b="1" dirty="0" smtClean="0">
                <a:latin typeface="Palatino Linotype" pitchFamily="18" charset="0"/>
              </a:rPr>
              <a:t>Batı'da başlamıştır. </a:t>
            </a:r>
          </a:p>
          <a:p>
            <a:pPr algn="just"/>
            <a:endParaRPr lang="tr-TR" sz="2000" b="1" dirty="0" smtClean="0">
              <a:latin typeface="Palatino Linotype" pitchFamily="18" charset="0"/>
            </a:endParaRPr>
          </a:p>
          <a:p>
            <a:pPr algn="just"/>
            <a:r>
              <a:rPr lang="tr-TR" sz="2000" b="1" dirty="0" smtClean="0">
                <a:latin typeface="Palatino Linotype" pitchFamily="18" charset="0"/>
              </a:rPr>
              <a:t>Kentleşme, Aydınlanma, sanayileşme ve ulus devletlerin ortaya çıkışı yeni bir toplum yapısını gerekli kılmış ve bu yapıyı oluşturmak için yeni bir eğitim sistemi ve bunu destekleyecek bir edebiyat oluşturulmaya çalışılmıştır.</a:t>
            </a:r>
            <a:endParaRPr lang="tr-TR" sz="2000" b="1" dirty="0">
              <a:latin typeface="Palatino Linotype" pitchFamily="18" charset="0"/>
            </a:endParaRPr>
          </a:p>
        </p:txBody>
      </p:sp>
      <p:pic>
        <p:nvPicPr>
          <p:cNvPr id="1026" name="Picture 2" descr="C:\Users\YEŞİM-PC\Desktop\çocuk edebiyatı ders notları\resimler\unnamed (1).jpg"/>
          <p:cNvPicPr>
            <a:picLocks noChangeAspect="1" noChangeArrowheads="1"/>
          </p:cNvPicPr>
          <p:nvPr/>
        </p:nvPicPr>
        <p:blipFill>
          <a:blip r:embed="rId2" cstate="print"/>
          <a:srcRect/>
          <a:stretch>
            <a:fillRect/>
          </a:stretch>
        </p:blipFill>
        <p:spPr bwMode="auto">
          <a:xfrm>
            <a:off x="8028657" y="4797158"/>
            <a:ext cx="3429000" cy="16351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89078" y="1124744"/>
            <a:ext cx="9900708" cy="5047456"/>
          </a:xfrm>
        </p:spPr>
        <p:txBody>
          <a:bodyPr>
            <a:normAutofit/>
          </a:bodyPr>
          <a:lstStyle/>
          <a:p>
            <a:pPr algn="just"/>
            <a:r>
              <a:rPr lang="tr-TR" sz="2000" b="1" dirty="0" smtClean="0">
                <a:latin typeface="Palatino Linotype" pitchFamily="18" charset="0"/>
              </a:rPr>
              <a:t>18. yüzyıl edebiyat dizgesi içerisinde çocuk edebiyatının varlığından söz edilemez. </a:t>
            </a:r>
          </a:p>
          <a:p>
            <a:pPr algn="just"/>
            <a:r>
              <a:rPr lang="tr-TR" sz="2000" b="1" dirty="0" smtClean="0">
                <a:latin typeface="Palatino Linotype" pitchFamily="18" charset="0"/>
              </a:rPr>
              <a:t>Var olan bu boşluk önce genel edebiyat dizgesindeki çocuğa </a:t>
            </a:r>
            <a:r>
              <a:rPr lang="tr-TR" sz="2000" b="1" dirty="0" err="1" smtClean="0">
                <a:latin typeface="Palatino Linotype" pitchFamily="18" charset="0"/>
              </a:rPr>
              <a:t>göreleştirilebilecek</a:t>
            </a:r>
            <a:r>
              <a:rPr lang="tr-TR" sz="2000" b="1" dirty="0" smtClean="0">
                <a:latin typeface="Palatino Linotype" pitchFamily="18" charset="0"/>
              </a:rPr>
              <a:t> metinlerden yararlanılarak doldurulmaya çalışılmış ve sonrasında çocuk edebiyatının oluşumu sağlanmıştır.</a:t>
            </a:r>
          </a:p>
          <a:p>
            <a:endParaRPr lang="tr-TR" sz="2000" b="1" dirty="0">
              <a:latin typeface="Palatino Linotype" pitchFamily="18" charset="0"/>
            </a:endParaRPr>
          </a:p>
        </p:txBody>
      </p:sp>
      <p:pic>
        <p:nvPicPr>
          <p:cNvPr id="2051" name="Picture 3" descr="C:\Users\YEŞİM-PC\Desktop\çocuk edebiyatı ders notları\resimler\dunya-edebiyati.jpg"/>
          <p:cNvPicPr>
            <a:picLocks noChangeAspect="1" noChangeArrowheads="1"/>
          </p:cNvPicPr>
          <p:nvPr/>
        </p:nvPicPr>
        <p:blipFill>
          <a:blip r:embed="rId2" cstate="print"/>
          <a:srcRect/>
          <a:stretch>
            <a:fillRect/>
          </a:stretch>
        </p:blipFill>
        <p:spPr bwMode="auto">
          <a:xfrm>
            <a:off x="7004050" y="3284984"/>
            <a:ext cx="4876800" cy="32305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000" b="1" dirty="0" smtClean="0">
                <a:latin typeface="Palatino Linotype" pitchFamily="18" charset="0"/>
              </a:rPr>
              <a:t>Genel edebiyat alanından çocuk edebiyatına uyarlanan (indirgenen) ilk metinlerden bazıları;</a:t>
            </a:r>
          </a:p>
          <a:p>
            <a:r>
              <a:rPr lang="tr-TR" sz="2000" b="1" dirty="0" smtClean="0">
                <a:latin typeface="Palatino Linotype" pitchFamily="18" charset="0"/>
              </a:rPr>
              <a:t> </a:t>
            </a:r>
            <a:r>
              <a:rPr lang="tr-TR" sz="2000" b="1" dirty="0" smtClean="0">
                <a:solidFill>
                  <a:srgbClr val="FF0000"/>
                </a:solidFill>
                <a:latin typeface="Palatino Linotype" pitchFamily="18" charset="0"/>
              </a:rPr>
              <a:t>Daniel </a:t>
            </a:r>
            <a:r>
              <a:rPr lang="tr-TR" sz="2000" b="1" dirty="0" err="1" smtClean="0">
                <a:solidFill>
                  <a:srgbClr val="FF0000"/>
                </a:solidFill>
                <a:latin typeface="Palatino Linotype" pitchFamily="18" charset="0"/>
              </a:rPr>
              <a:t>Defoe'nun</a:t>
            </a:r>
            <a:r>
              <a:rPr lang="tr-TR" sz="2000" b="1" dirty="0" smtClean="0">
                <a:solidFill>
                  <a:srgbClr val="FF0000"/>
                </a:solidFill>
                <a:latin typeface="Palatino Linotype" pitchFamily="18" charset="0"/>
              </a:rPr>
              <a:t> </a:t>
            </a:r>
            <a:r>
              <a:rPr lang="tr-TR" sz="2000" b="1" i="1" dirty="0" err="1" smtClean="0">
                <a:solidFill>
                  <a:srgbClr val="FF0000"/>
                </a:solidFill>
                <a:latin typeface="Palatino Linotype" pitchFamily="18" charset="0"/>
              </a:rPr>
              <a:t>Robinson</a:t>
            </a:r>
            <a:r>
              <a:rPr lang="tr-TR" sz="2000" b="1" i="1" dirty="0" smtClean="0">
                <a:solidFill>
                  <a:srgbClr val="FF0000"/>
                </a:solidFill>
                <a:latin typeface="Palatino Linotype" pitchFamily="18" charset="0"/>
              </a:rPr>
              <a:t> </a:t>
            </a:r>
            <a:r>
              <a:rPr lang="tr-TR" sz="2000" b="1" i="1" dirty="0" err="1" smtClean="0">
                <a:solidFill>
                  <a:srgbClr val="FF0000"/>
                </a:solidFill>
                <a:latin typeface="Palatino Linotype" pitchFamily="18" charset="0"/>
              </a:rPr>
              <a:t>Crusoe</a:t>
            </a:r>
            <a:r>
              <a:rPr lang="tr-TR" sz="2000" b="1" i="1" dirty="0" smtClean="0">
                <a:solidFill>
                  <a:srgbClr val="FF0000"/>
                </a:solidFill>
                <a:latin typeface="Palatino Linotype" pitchFamily="18" charset="0"/>
              </a:rPr>
              <a:t>, Cervantes'in Don </a:t>
            </a:r>
            <a:r>
              <a:rPr lang="tr-TR" sz="2000" b="1" i="1" dirty="0" err="1" smtClean="0">
                <a:solidFill>
                  <a:srgbClr val="FF0000"/>
                </a:solidFill>
                <a:latin typeface="Palatino Linotype" pitchFamily="18" charset="0"/>
              </a:rPr>
              <a:t>Kişot'u</a:t>
            </a:r>
            <a:r>
              <a:rPr lang="tr-TR" sz="2000" b="1" i="1" dirty="0" smtClean="0">
                <a:solidFill>
                  <a:srgbClr val="FF0000"/>
                </a:solidFill>
                <a:latin typeface="Palatino Linotype" pitchFamily="18" charset="0"/>
              </a:rPr>
              <a:t>, </a:t>
            </a:r>
            <a:r>
              <a:rPr lang="tr-TR" sz="2000" b="1" i="1" dirty="0" err="1" smtClean="0">
                <a:solidFill>
                  <a:srgbClr val="FF0000"/>
                </a:solidFill>
                <a:latin typeface="Palatino Linotype" pitchFamily="18" charset="0"/>
              </a:rPr>
              <a:t>Jonathan</a:t>
            </a:r>
            <a:r>
              <a:rPr lang="tr-TR" sz="2000" b="1" i="1" dirty="0" smtClean="0">
                <a:solidFill>
                  <a:srgbClr val="FF0000"/>
                </a:solidFill>
                <a:latin typeface="Palatino Linotype" pitchFamily="18" charset="0"/>
              </a:rPr>
              <a:t> Swift'in </a:t>
            </a:r>
            <a:r>
              <a:rPr lang="tr-TR" sz="2000" b="1" i="1" dirty="0" err="1" smtClean="0">
                <a:solidFill>
                  <a:srgbClr val="FF0000"/>
                </a:solidFill>
                <a:latin typeface="Palatino Linotype" pitchFamily="18" charset="0"/>
              </a:rPr>
              <a:t>Gulliver'in</a:t>
            </a:r>
            <a:r>
              <a:rPr lang="tr-TR" sz="2000" b="1" i="1" dirty="0" smtClean="0">
                <a:solidFill>
                  <a:srgbClr val="FF0000"/>
                </a:solidFill>
                <a:latin typeface="Palatino Linotype" pitchFamily="18" charset="0"/>
              </a:rPr>
              <a:t> Gezileri'dir</a:t>
            </a:r>
            <a:r>
              <a:rPr lang="tr-TR" sz="2000" b="1" i="1" dirty="0" smtClean="0">
                <a:latin typeface="Palatino Linotype" pitchFamily="18" charset="0"/>
              </a:rPr>
              <a:t>. </a:t>
            </a:r>
          </a:p>
          <a:p>
            <a:r>
              <a:rPr lang="tr-TR" sz="2000" b="1" dirty="0" smtClean="0">
                <a:latin typeface="Palatino Linotype" pitchFamily="18" charset="0"/>
              </a:rPr>
              <a:t>Daha sonraki süreçte masallar, destanlar, çocuğa </a:t>
            </a:r>
            <a:r>
              <a:rPr lang="tr-TR" sz="2000" b="1" dirty="0" err="1" smtClean="0">
                <a:latin typeface="Palatino Linotype" pitchFamily="18" charset="0"/>
              </a:rPr>
              <a:t>göreleştirilmiş</a:t>
            </a:r>
            <a:r>
              <a:rPr lang="tr-TR" sz="2000" b="1" dirty="0" smtClean="0">
                <a:latin typeface="Palatino Linotype" pitchFamily="18" charset="0"/>
              </a:rPr>
              <a:t> ve çocuğun yararlanmasına sunulmuştur.</a:t>
            </a:r>
            <a:endParaRPr lang="tr-TR" sz="2000" b="1" dirty="0">
              <a:latin typeface="Palatino Linotype" pitchFamily="18" charset="0"/>
            </a:endParaRPr>
          </a:p>
        </p:txBody>
      </p:sp>
      <p:pic>
        <p:nvPicPr>
          <p:cNvPr id="3074" name="Picture 2" descr="C:\Users\YEŞİM-PC\Desktop\çocuk edebiyatı ders notları\resimler\10443451170866.jpg"/>
          <p:cNvPicPr>
            <a:picLocks noChangeAspect="1" noChangeArrowheads="1"/>
          </p:cNvPicPr>
          <p:nvPr/>
        </p:nvPicPr>
        <p:blipFill>
          <a:blip r:embed="rId2" cstate="print"/>
          <a:srcRect/>
          <a:stretch>
            <a:fillRect/>
          </a:stretch>
        </p:blipFill>
        <p:spPr bwMode="auto">
          <a:xfrm>
            <a:off x="2700068" y="4437112"/>
            <a:ext cx="2254324" cy="2254324"/>
          </a:xfrm>
          <a:prstGeom prst="rect">
            <a:avLst/>
          </a:prstGeom>
          <a:noFill/>
        </p:spPr>
      </p:pic>
      <p:pic>
        <p:nvPicPr>
          <p:cNvPr id="3075" name="Picture 3" descr="C:\Users\YEŞİM-PC\Desktop\çocuk edebiyatı ders notları\resimler\0001818777001-1.jpg"/>
          <p:cNvPicPr>
            <a:picLocks noChangeAspect="1" noChangeArrowheads="1"/>
          </p:cNvPicPr>
          <p:nvPr/>
        </p:nvPicPr>
        <p:blipFill>
          <a:blip r:embed="rId3" cstate="print"/>
          <a:srcRect/>
          <a:stretch>
            <a:fillRect/>
          </a:stretch>
        </p:blipFill>
        <p:spPr bwMode="auto">
          <a:xfrm>
            <a:off x="5004321" y="3933062"/>
            <a:ext cx="1750194" cy="2713479"/>
          </a:xfrm>
          <a:prstGeom prst="rect">
            <a:avLst/>
          </a:prstGeom>
          <a:noFill/>
        </p:spPr>
      </p:pic>
      <p:pic>
        <p:nvPicPr>
          <p:cNvPr id="3077" name="Picture 5" descr="C:\Users\YEŞİM-PC\Desktop\çocuk edebiyatı ders notları\resimler\0001709011001-1.jpg"/>
          <p:cNvPicPr>
            <a:picLocks noChangeAspect="1" noChangeArrowheads="1"/>
          </p:cNvPicPr>
          <p:nvPr/>
        </p:nvPicPr>
        <p:blipFill>
          <a:blip r:embed="rId4" cstate="print"/>
          <a:srcRect/>
          <a:stretch>
            <a:fillRect/>
          </a:stretch>
        </p:blipFill>
        <p:spPr bwMode="auto">
          <a:xfrm>
            <a:off x="6804521" y="3861048"/>
            <a:ext cx="1839444" cy="28083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Çocuk Edebiyatının Tarihçesi</a:t>
            </a:r>
            <a:endParaRPr lang="tr-TR" b="1" dirty="0"/>
          </a:p>
        </p:txBody>
      </p:sp>
      <p:sp>
        <p:nvSpPr>
          <p:cNvPr id="3" name="2 İçerik Yer Tutucusu"/>
          <p:cNvSpPr>
            <a:spLocks noGrp="1"/>
          </p:cNvSpPr>
          <p:nvPr>
            <p:ph idx="1"/>
          </p:nvPr>
        </p:nvSpPr>
        <p:spPr/>
        <p:txBody>
          <a:bodyPr>
            <a:normAutofit/>
          </a:bodyPr>
          <a:lstStyle/>
          <a:p>
            <a:pPr algn="just"/>
            <a:r>
              <a:rPr lang="tr-TR" sz="2000" b="1" dirty="0" smtClean="0">
                <a:latin typeface="Palatino Linotype" pitchFamily="18" charset="0"/>
              </a:rPr>
              <a:t>Çocuk edebiyatını tarihsel süreçte ele alırken ilk örneklerin görüldüğü 18. yüzyıldan başlayıp gelişmelerin sürdüğü 19. ve 20. yüzyılları ayrı ayrı değerlendirmek gereklidir.</a:t>
            </a:r>
          </a:p>
          <a:p>
            <a:pPr algn="just"/>
            <a:endParaRPr lang="tr-TR" sz="2000" b="1" dirty="0">
              <a:latin typeface="Palatino Linotype" pitchFamily="18" charset="0"/>
            </a:endParaRPr>
          </a:p>
        </p:txBody>
      </p:sp>
      <p:sp>
        <p:nvSpPr>
          <p:cNvPr id="4" name="3 Yuvarlatılmış Dikdörtgen"/>
          <p:cNvSpPr/>
          <p:nvPr/>
        </p:nvSpPr>
        <p:spPr>
          <a:xfrm>
            <a:off x="1619945" y="2852936"/>
            <a:ext cx="3888432" cy="72008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18. YY ÇOCUK EDEBİYATI</a:t>
            </a:r>
            <a:endParaRPr lang="tr-TR" b="1" dirty="0"/>
          </a:p>
        </p:txBody>
      </p:sp>
      <p:sp>
        <p:nvSpPr>
          <p:cNvPr id="5" name="4 Yuvarlatılmış Dikdörtgen"/>
          <p:cNvSpPr/>
          <p:nvPr/>
        </p:nvSpPr>
        <p:spPr>
          <a:xfrm>
            <a:off x="1691956" y="3861048"/>
            <a:ext cx="3816424" cy="792088"/>
          </a:xfrm>
          <a:prstGeom prst="round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19. YY ÇOCUK EDEBİYATI</a:t>
            </a:r>
            <a:endParaRPr lang="tr-TR" b="1" dirty="0"/>
          </a:p>
        </p:txBody>
      </p:sp>
      <p:sp>
        <p:nvSpPr>
          <p:cNvPr id="6" name="5 Yuvarlatılmış Dikdörtgen"/>
          <p:cNvSpPr/>
          <p:nvPr/>
        </p:nvSpPr>
        <p:spPr>
          <a:xfrm>
            <a:off x="1691956" y="5013176"/>
            <a:ext cx="3816424" cy="864096"/>
          </a:xfrm>
          <a:prstGeom prst="round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20. YY ÇOCUK EDEBİYATI</a:t>
            </a:r>
            <a:endParaRPr lang="tr-T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Türkiye'de Çocuk Edebiyatı</a:t>
            </a:r>
            <a:endParaRPr lang="tr-TR" dirty="0"/>
          </a:p>
        </p:txBody>
      </p:sp>
      <p:sp>
        <p:nvSpPr>
          <p:cNvPr id="3" name="2 İçerik Yer Tutucusu"/>
          <p:cNvSpPr>
            <a:spLocks noGrp="1"/>
          </p:cNvSpPr>
          <p:nvPr>
            <p:ph idx="1"/>
          </p:nvPr>
        </p:nvSpPr>
        <p:spPr>
          <a:xfrm>
            <a:off x="1089078" y="2420888"/>
            <a:ext cx="9900708" cy="3751312"/>
          </a:xfrm>
        </p:spPr>
        <p:txBody>
          <a:bodyPr/>
          <a:lstStyle/>
          <a:p>
            <a:r>
              <a:rPr lang="tr-TR" dirty="0" smtClean="0">
                <a:latin typeface="Palatino Linotype" pitchFamily="18" charset="0"/>
              </a:rPr>
              <a:t>Cumhuriyet öncesi dönem (Tanzimat ve Meşrutiyet Dönemi)</a:t>
            </a:r>
          </a:p>
          <a:p>
            <a:r>
              <a:rPr lang="tr-TR" dirty="0" smtClean="0">
                <a:latin typeface="Palatino Linotype" pitchFamily="18" charset="0"/>
              </a:rPr>
              <a:t>Cumhuriyet Dönemi </a:t>
            </a:r>
            <a:endParaRPr lang="tr-TR" dirty="0">
              <a:latin typeface="Palatino Linotype"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Tanzimat ve Meşrutiyet Dönemi Türk Çocuk Edebiyatı</a:t>
            </a:r>
            <a:endParaRPr lang="tr-TR" sz="3600" dirty="0"/>
          </a:p>
        </p:txBody>
      </p:sp>
      <p:sp>
        <p:nvSpPr>
          <p:cNvPr id="3" name="2 İçerik Yer Tutucusu"/>
          <p:cNvSpPr>
            <a:spLocks noGrp="1"/>
          </p:cNvSpPr>
          <p:nvPr>
            <p:ph idx="1"/>
          </p:nvPr>
        </p:nvSpPr>
        <p:spPr/>
        <p:txBody>
          <a:bodyPr>
            <a:normAutofit/>
          </a:bodyPr>
          <a:lstStyle/>
          <a:p>
            <a:r>
              <a:rPr lang="tr-TR" sz="2000" b="1" dirty="0" smtClean="0">
                <a:latin typeface="Palatino Linotype" pitchFamily="18" charset="0"/>
              </a:rPr>
              <a:t>Bizde, 19. yüzyılın ikinci yarısına kadar çocuk edebiyatına dönük çalışmalar görülmemektedir. </a:t>
            </a:r>
          </a:p>
          <a:p>
            <a:r>
              <a:rPr lang="tr-TR" sz="2000" b="1" dirty="0" smtClean="0">
                <a:latin typeface="Palatino Linotype" pitchFamily="18" charset="0"/>
              </a:rPr>
              <a:t>Tüm dünyada olduğu gibi bizde de çocuklar uzun süre tekerleme, bilmece, masal ve efsane gibi ortak halk edebiyatı ürünlerinden beslenmişlerdir. </a:t>
            </a:r>
          </a:p>
          <a:p>
            <a:r>
              <a:rPr lang="tr-TR" sz="2000" b="1" dirty="0" smtClean="0">
                <a:latin typeface="Palatino Linotype" pitchFamily="18" charset="0"/>
              </a:rPr>
              <a:t>Bizde çocuğa seslenen ilk yapıt, Nabi'nin (1642-1712) Tanzimat'tan önce yazdığı </a:t>
            </a:r>
            <a:r>
              <a:rPr lang="tr-TR" sz="2000" b="1" i="1" dirty="0" smtClean="0">
                <a:latin typeface="Palatino Linotype" pitchFamily="18" charset="0"/>
              </a:rPr>
              <a:t>Hayriye </a:t>
            </a:r>
            <a:r>
              <a:rPr lang="tr-TR" sz="2000" b="1" dirty="0" smtClean="0">
                <a:latin typeface="Palatino Linotype" pitchFamily="18" charset="0"/>
              </a:rPr>
              <a:t>adlı mesnevisi ile 1837 yılında Mısır'da yayınlanan </a:t>
            </a:r>
            <a:r>
              <a:rPr lang="tr-TR" sz="2000" b="1" dirty="0" err="1" smtClean="0">
                <a:latin typeface="Palatino Linotype" pitchFamily="18" charset="0"/>
              </a:rPr>
              <a:t>Sümbülzade</a:t>
            </a:r>
            <a:r>
              <a:rPr lang="tr-TR" sz="2000" b="1" dirty="0" smtClean="0">
                <a:latin typeface="Palatino Linotype" pitchFamily="18" charset="0"/>
              </a:rPr>
              <a:t> Vehbi’nin </a:t>
            </a:r>
            <a:r>
              <a:rPr lang="tr-TR" sz="2000" b="1" i="1" dirty="0" err="1" smtClean="0">
                <a:latin typeface="Palatino Linotype" pitchFamily="18" charset="0"/>
              </a:rPr>
              <a:t>Lütfiyye</a:t>
            </a:r>
            <a:r>
              <a:rPr lang="tr-TR" sz="2000" b="1" i="1" dirty="0" smtClean="0">
                <a:latin typeface="Palatino Linotype" pitchFamily="18" charset="0"/>
              </a:rPr>
              <a:t> </a:t>
            </a:r>
            <a:r>
              <a:rPr lang="tr-TR" sz="2000" b="1" dirty="0" smtClean="0">
                <a:latin typeface="Palatino Linotype" pitchFamily="18" charset="0"/>
              </a:rPr>
              <a:t>isimli nasihatler kitabıdır. </a:t>
            </a:r>
          </a:p>
          <a:p>
            <a:r>
              <a:rPr lang="tr-TR" sz="2000" b="1" dirty="0" smtClean="0">
                <a:latin typeface="Palatino Linotype" pitchFamily="18" charset="0"/>
              </a:rPr>
              <a:t>Nabi ve Vehbi oğullarına yaşam ve toplum anlayışıyla ilgili öğütler verir.</a:t>
            </a:r>
          </a:p>
          <a:p>
            <a:r>
              <a:rPr lang="tr-TR" sz="2000" b="1" dirty="0" smtClean="0">
                <a:latin typeface="Palatino Linotype" pitchFamily="18" charset="0"/>
              </a:rPr>
              <a:t>Bu eserler, yazarları tarafından her ne kadar çocuklara yönelik yazılmış olsa da ele aldıkları konu ve içerikleri bakımından daha çok büyüklere yönelik olması nedeni ile çocuk edebiyatı içerisinde değerlendirilmemektedirler.</a:t>
            </a:r>
          </a:p>
          <a:p>
            <a:endParaRPr lang="tr-TR" sz="2000" b="1" dirty="0">
              <a:latin typeface="Palatino Linotype"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89078" y="1124744"/>
            <a:ext cx="9900708" cy="5047456"/>
          </a:xfrm>
        </p:spPr>
        <p:txBody>
          <a:bodyPr>
            <a:normAutofit/>
          </a:bodyPr>
          <a:lstStyle/>
          <a:p>
            <a:pPr algn="just"/>
            <a:r>
              <a:rPr lang="tr-TR" sz="2000" b="1" dirty="0" smtClean="0">
                <a:latin typeface="Palatino Linotype" pitchFamily="18" charset="0"/>
              </a:rPr>
              <a:t>Ancak Batılılaşma çabalarının başladığı Tanzimat döneminde çocuğa dönük bakış açıları da bu anlayış doğrultusunda değişmeye başlar. Bu dönemdeki çocuğa bakışı en belirgin bir biçimde yayınlanan çocuk edebiyatı dergilerinde görmek mümkündür.</a:t>
            </a:r>
          </a:p>
          <a:p>
            <a:pPr algn="just"/>
            <a:r>
              <a:rPr lang="tr-TR" sz="2000" b="1" dirty="0" smtClean="0">
                <a:latin typeface="Palatino Linotype" pitchFamily="18" charset="0"/>
              </a:rPr>
              <a:t>1869 yılında yayımlanan </a:t>
            </a:r>
            <a:r>
              <a:rPr lang="tr-TR" sz="2000" b="1" i="1" dirty="0" smtClean="0">
                <a:latin typeface="Palatino Linotype" pitchFamily="18" charset="0"/>
              </a:rPr>
              <a:t>Mümeyyiz</a:t>
            </a:r>
            <a:r>
              <a:rPr lang="tr-TR" sz="2000" b="1" dirty="0" smtClean="0">
                <a:latin typeface="Palatino Linotype" pitchFamily="18" charset="0"/>
              </a:rPr>
              <a:t> dergisinde, o dönemin çocuğa bakış açısını yansıtan ilginç örnekleri yer alır. </a:t>
            </a:r>
          </a:p>
          <a:p>
            <a:pPr algn="just"/>
            <a:r>
              <a:rPr lang="tr-TR" sz="2000" b="1" dirty="0" smtClean="0">
                <a:latin typeface="Palatino Linotype" pitchFamily="18" charset="0"/>
              </a:rPr>
              <a:t>Aslında siyasi içerikli bir gazete olan Mümeyyiz, her hafta cuma günleri bir çocuk dergisi eki yayınlamıştır. </a:t>
            </a:r>
          </a:p>
          <a:p>
            <a:pPr algn="just"/>
            <a:r>
              <a:rPr lang="tr-TR" sz="2000" b="1" dirty="0" smtClean="0">
                <a:latin typeface="Palatino Linotype" pitchFamily="18" charset="0"/>
              </a:rPr>
              <a:t>Bu ek, her sayısında farklı renkte basılan kapağıyla,  ödüllü bulmacalarıyla, kıssadan hisse veren hikâyeleriyle, öğrencilerden gelen mektuplarıyla çocuklar için çıkarılan ilk süreli yayın olması ve sadece 49 sayı çıkabilmiş olmasına rağmen oldukça emek verilmiş örnek bir çalışmadır.</a:t>
            </a:r>
          </a:p>
          <a:p>
            <a:pPr algn="just"/>
            <a:endParaRPr lang="tr-TR" sz="2000" b="1" dirty="0">
              <a:latin typeface="Palatino Linotype"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2000" b="1" dirty="0" smtClean="0">
                <a:latin typeface="Palatino Linotype" pitchFamily="18" charset="0"/>
              </a:rPr>
              <a:t>Tanzimat döneminde doğrudan doğruya çocuklara yönelik atılan ilk adım 1859 yılında Kayserili Doktor Rüştü tarafından hazırlanan ve </a:t>
            </a:r>
            <a:r>
              <a:rPr lang="tr-TR" sz="2000" b="1" i="1" dirty="0" smtClean="0">
                <a:latin typeface="Palatino Linotype" pitchFamily="18" charset="0"/>
              </a:rPr>
              <a:t>“Çocukların En Seçkini” </a:t>
            </a:r>
            <a:r>
              <a:rPr lang="tr-TR" sz="2000" b="1" dirty="0" smtClean="0">
                <a:latin typeface="Palatino Linotype" pitchFamily="18" charset="0"/>
              </a:rPr>
              <a:t>anlamına gelen </a:t>
            </a:r>
            <a:r>
              <a:rPr lang="tr-TR" sz="2000" b="1" i="1" dirty="0" err="1" smtClean="0">
                <a:latin typeface="Palatino Linotype" pitchFamily="18" charset="0"/>
              </a:rPr>
              <a:t>Nuhbetü’l</a:t>
            </a:r>
            <a:r>
              <a:rPr lang="tr-TR" sz="2000" b="1" i="1" dirty="0" smtClean="0">
                <a:latin typeface="Palatino Linotype" pitchFamily="18" charset="0"/>
              </a:rPr>
              <a:t> </a:t>
            </a:r>
            <a:r>
              <a:rPr lang="tr-TR" sz="2000" b="1" i="1" dirty="0" err="1" smtClean="0">
                <a:latin typeface="Palatino Linotype" pitchFamily="18" charset="0"/>
              </a:rPr>
              <a:t>Etfal</a:t>
            </a:r>
            <a:r>
              <a:rPr lang="tr-TR" sz="2000" b="1" i="1" dirty="0" smtClean="0">
                <a:latin typeface="Palatino Linotype" pitchFamily="18" charset="0"/>
              </a:rPr>
              <a:t> </a:t>
            </a:r>
            <a:r>
              <a:rPr lang="tr-TR" sz="2000" b="1" dirty="0" smtClean="0">
                <a:latin typeface="Palatino Linotype" pitchFamily="18" charset="0"/>
              </a:rPr>
              <a:t>adlı alfabe kitabıdır. </a:t>
            </a:r>
          </a:p>
          <a:p>
            <a:r>
              <a:rPr lang="tr-TR" sz="2000" b="1" dirty="0" smtClean="0">
                <a:latin typeface="Palatino Linotype" pitchFamily="18" charset="0"/>
              </a:rPr>
              <a:t>İçerisinde yer alan hikâye ve fabllara örnek </a:t>
            </a:r>
            <a:r>
              <a:rPr lang="tr-TR" sz="2000" b="1" i="1" dirty="0" smtClean="0">
                <a:latin typeface="Palatino Linotype" pitchFamily="18" charset="0"/>
              </a:rPr>
              <a:t>Kabak ile Köylünün Hikâyesi, Deryaya Giden Balığın Hikâyesi,  Karınca ile Ağustosböceğinin Hikâyesi, Kedi ile Farelerin Hikâyesi </a:t>
            </a:r>
            <a:r>
              <a:rPr lang="tr-TR" sz="2000" b="1" dirty="0" smtClean="0">
                <a:latin typeface="Palatino Linotype" pitchFamily="18" charset="0"/>
              </a:rPr>
              <a:t>verilebilir.</a:t>
            </a:r>
          </a:p>
          <a:p>
            <a:endParaRPr lang="tr-TR" dirty="0"/>
          </a:p>
        </p:txBody>
      </p:sp>
      <p:pic>
        <p:nvPicPr>
          <p:cNvPr id="7170" name="Picture 2" descr="C:\Users\YEŞİM-PC\Desktop\çocuk edebiyatı ders notları\resimler\0000000693635-1.jpg"/>
          <p:cNvPicPr>
            <a:picLocks noChangeAspect="1" noChangeArrowheads="1"/>
          </p:cNvPicPr>
          <p:nvPr/>
        </p:nvPicPr>
        <p:blipFill>
          <a:blip r:embed="rId3" cstate="print"/>
          <a:srcRect/>
          <a:stretch>
            <a:fillRect/>
          </a:stretch>
        </p:blipFill>
        <p:spPr bwMode="auto">
          <a:xfrm>
            <a:off x="9684843" y="3581801"/>
            <a:ext cx="1895847" cy="308267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sz="2000" b="1" dirty="0" smtClean="0">
                <a:latin typeface="Palatino Linotype" pitchFamily="18" charset="0"/>
              </a:rPr>
              <a:t>Tanzimat dönemindeki bir diğer önemli adım da yabancı kitapların çevrilmesidir ve bu konuda ilk ürün veren kişi Şinasi’dir (1826-1869).</a:t>
            </a:r>
          </a:p>
          <a:p>
            <a:pPr algn="just"/>
            <a:r>
              <a:rPr lang="tr-TR" sz="2000" b="1" dirty="0" smtClean="0">
                <a:latin typeface="Palatino Linotype" pitchFamily="18" charset="0"/>
              </a:rPr>
              <a:t> Şinasi’nin ardından </a:t>
            </a:r>
            <a:r>
              <a:rPr lang="tr-TR" sz="2000" b="1" dirty="0" err="1" smtClean="0">
                <a:latin typeface="Palatino Linotype" pitchFamily="18" charset="0"/>
              </a:rPr>
              <a:t>Recaizade</a:t>
            </a:r>
            <a:r>
              <a:rPr lang="tr-TR" sz="2000" b="1" dirty="0" smtClean="0">
                <a:latin typeface="Palatino Linotype" pitchFamily="18" charset="0"/>
              </a:rPr>
              <a:t> Mahmut Ekrem (1847-1914), Ahmet Mithat Efendi (1844-1912) ve Muallim Naci (1850-1893) </a:t>
            </a:r>
            <a:r>
              <a:rPr lang="tr-TR" sz="2000" b="1" dirty="0" err="1" smtClean="0">
                <a:latin typeface="Palatino Linotype" pitchFamily="18" charset="0"/>
              </a:rPr>
              <a:t>Fransızca’dan</a:t>
            </a:r>
            <a:r>
              <a:rPr lang="tr-TR" sz="2000" b="1" dirty="0" smtClean="0">
                <a:latin typeface="Palatino Linotype" pitchFamily="18" charset="0"/>
              </a:rPr>
              <a:t>, özellikle La </a:t>
            </a:r>
            <a:r>
              <a:rPr lang="tr-TR" sz="2000" b="1" dirty="0" err="1" smtClean="0">
                <a:latin typeface="Palatino Linotype" pitchFamily="18" charset="0"/>
              </a:rPr>
              <a:t>Fontaine’den</a:t>
            </a:r>
            <a:r>
              <a:rPr lang="tr-TR" sz="2000" b="1" dirty="0" smtClean="0">
                <a:latin typeface="Palatino Linotype" pitchFamily="18" charset="0"/>
              </a:rPr>
              <a:t> fabl türünde şiir olarak yaptıkları çevirilerle Türk Çocuk Edebiyatı’nın gelişmesine katkıda bulunmuşlardır. </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89078" y="1124744"/>
            <a:ext cx="9900708" cy="5047456"/>
          </a:xfrm>
        </p:spPr>
        <p:txBody>
          <a:bodyPr>
            <a:normAutofit lnSpcReduction="10000"/>
          </a:bodyPr>
          <a:lstStyle/>
          <a:p>
            <a:pPr algn="just"/>
            <a:r>
              <a:rPr lang="tr-TR" sz="2000" b="1" dirty="0" smtClean="0">
                <a:latin typeface="Palatino Linotype" pitchFamily="18" charset="0"/>
              </a:rPr>
              <a:t>Tanzimat Döneminde başlayan Batılılaşma çabaları, çocuğa ve çocuk edebiyatına dönük yeni bakış açıları da kazandırmıştır. </a:t>
            </a:r>
          </a:p>
          <a:p>
            <a:pPr algn="just"/>
            <a:r>
              <a:rPr lang="tr-TR" sz="2000" b="1" dirty="0" smtClean="0">
                <a:latin typeface="Palatino Linotype" pitchFamily="18" charset="0"/>
              </a:rPr>
              <a:t>Batı'daki Aydınlanma hareketi, çocuğa kendi bakış açısıyla yaklaşırken ve kendi felsefesine dönük bir çocuk edebiyatı yaratırken Tanzimat da benzer bir yol izler. </a:t>
            </a:r>
          </a:p>
          <a:p>
            <a:pPr algn="just"/>
            <a:r>
              <a:rPr lang="tr-TR" sz="2000" b="1" dirty="0" err="1" smtClean="0">
                <a:latin typeface="Palatino Linotype" pitchFamily="18" charset="0"/>
              </a:rPr>
              <a:t>Robinson</a:t>
            </a:r>
            <a:r>
              <a:rPr lang="tr-TR" sz="2000" b="1" dirty="0" smtClean="0">
                <a:latin typeface="Palatino Linotype" pitchFamily="18" charset="0"/>
              </a:rPr>
              <a:t> </a:t>
            </a:r>
            <a:r>
              <a:rPr lang="tr-TR" sz="2000" b="1" dirty="0" err="1" smtClean="0">
                <a:latin typeface="Palatino Linotype" pitchFamily="18" charset="0"/>
              </a:rPr>
              <a:t>Crusoe</a:t>
            </a:r>
            <a:r>
              <a:rPr lang="tr-TR" sz="2000" b="1" dirty="0" smtClean="0">
                <a:latin typeface="Palatino Linotype" pitchFamily="18" charset="0"/>
              </a:rPr>
              <a:t> ve </a:t>
            </a:r>
            <a:r>
              <a:rPr lang="tr-TR" sz="2000" b="1" dirty="0" err="1" smtClean="0">
                <a:latin typeface="Palatino Linotype" pitchFamily="18" charset="0"/>
              </a:rPr>
              <a:t>Gulliver'in</a:t>
            </a:r>
            <a:r>
              <a:rPr lang="tr-TR" sz="2000" b="1" dirty="0" smtClean="0">
                <a:latin typeface="Palatino Linotype" pitchFamily="18" charset="0"/>
              </a:rPr>
              <a:t>, çocuk edebiyatı alanında çevrilen ilk romanlar olması, Batı'daki Aydınlanma sürecinin çeviri yoluyla bize yansıtılması; Jules Verne'in kitaplarının çevrilmesi de çocuğu bilime yöneltme çabası olarak düşünülebilir. </a:t>
            </a:r>
          </a:p>
          <a:p>
            <a:pPr algn="just"/>
            <a:r>
              <a:rPr lang="tr-TR" sz="2000" b="1" dirty="0" smtClean="0">
                <a:latin typeface="Palatino Linotype" pitchFamily="18" charset="0"/>
              </a:rPr>
              <a:t>Kısaca bu dönemde, bizim çocuk edebiyatımız olmadığı için çeviri çocuk edebiyatı önemli bir yer tutmaktadır. </a:t>
            </a:r>
          </a:p>
          <a:p>
            <a:pPr algn="just"/>
            <a:r>
              <a:rPr lang="tr-TR" sz="2000" b="1" dirty="0" smtClean="0">
                <a:latin typeface="Palatino Linotype" pitchFamily="18" charset="0"/>
              </a:rPr>
              <a:t>Bu dönemde çevrilen diğer çocuk kitapları şunlardır: Jules Verne'in </a:t>
            </a:r>
            <a:r>
              <a:rPr lang="tr-TR" sz="2000" b="1" i="1" dirty="0" smtClean="0">
                <a:latin typeface="Palatino Linotype" pitchFamily="18" charset="0"/>
              </a:rPr>
              <a:t>Gizli Ada </a:t>
            </a:r>
            <a:r>
              <a:rPr lang="tr-TR" sz="2000" b="1" dirty="0" smtClean="0">
                <a:latin typeface="Palatino Linotype" pitchFamily="18" charset="0"/>
              </a:rPr>
              <a:t>(1869), </a:t>
            </a:r>
            <a:r>
              <a:rPr lang="tr-TR" sz="2000" b="1" i="1" dirty="0" smtClean="0">
                <a:latin typeface="Palatino Linotype" pitchFamily="18" charset="0"/>
              </a:rPr>
              <a:t>Seksen Günde Devrialem (1889), İki Sene Mektep Tatili (1891), Merkezi Arza Seyahat </a:t>
            </a:r>
            <a:r>
              <a:rPr lang="tr-TR" sz="2000" b="1" dirty="0" smtClean="0">
                <a:latin typeface="Palatino Linotype" pitchFamily="18" charset="0"/>
              </a:rPr>
              <a:t>(1885), </a:t>
            </a:r>
            <a:r>
              <a:rPr lang="tr-TR" sz="2000" b="1" i="1" dirty="0" smtClean="0">
                <a:latin typeface="Palatino Linotype" pitchFamily="18" charset="0"/>
              </a:rPr>
              <a:t>Beş Hafta Balon ile Seyahat (1888) adlı kitapları ile La </a:t>
            </a:r>
            <a:r>
              <a:rPr lang="tr-TR" sz="2000" b="1" i="1" dirty="0" err="1" smtClean="0">
                <a:latin typeface="Palatino Linotype" pitchFamily="18" charset="0"/>
              </a:rPr>
              <a:t>Fontaine</a:t>
            </a:r>
            <a:r>
              <a:rPr lang="tr-TR" sz="2000" b="1" i="1" dirty="0" smtClean="0">
                <a:latin typeface="Palatino Linotype" pitchFamily="18" charset="0"/>
              </a:rPr>
              <a:t> Masalları</a:t>
            </a:r>
            <a:endParaRPr lang="tr-TR" sz="2000" b="1" dirty="0" smtClean="0">
              <a:latin typeface="Palatino Linotype"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b="1" dirty="0">
                <a:latin typeface="Palatino Linotype" pitchFamily="18" charset="0"/>
              </a:rPr>
              <a:t>DÜNYADA ÇOCUK EDEBİYATININ GELİŞİMİ</a:t>
            </a:r>
          </a:p>
        </p:txBody>
      </p:sp>
      <p:sp>
        <p:nvSpPr>
          <p:cNvPr id="3" name="İçerik Yer Tutucusu 2"/>
          <p:cNvSpPr>
            <a:spLocks noGrp="1"/>
          </p:cNvSpPr>
          <p:nvPr>
            <p:ph idx="1"/>
          </p:nvPr>
        </p:nvSpPr>
        <p:spPr/>
        <p:txBody>
          <a:bodyPr>
            <a:normAutofit/>
          </a:bodyPr>
          <a:lstStyle/>
          <a:p>
            <a:pPr algn="just"/>
            <a:r>
              <a:rPr lang="tr-TR" sz="2000" b="1" dirty="0">
                <a:latin typeface="Palatino Linotype" pitchFamily="18" charset="0"/>
              </a:rPr>
              <a:t>Tüm dünyada çocuk edebiyatının geçmişinin yüzyıllar öncesinden sözlü edebiyat ürünlerine dayandığı bilinmektedir. </a:t>
            </a:r>
          </a:p>
          <a:p>
            <a:pPr algn="just"/>
            <a:r>
              <a:rPr lang="tr-TR" sz="2000" b="1" dirty="0">
                <a:latin typeface="Palatino Linotype" pitchFamily="18" charset="0"/>
              </a:rPr>
              <a:t>Bu sözlü edebiyat ürünleri, daha sonra derlenerek çocuk edebiyatının ana malzemeleri haline </a:t>
            </a:r>
            <a:r>
              <a:rPr lang="tr-TR" sz="2000" b="1" dirty="0" smtClean="0">
                <a:latin typeface="Palatino Linotype" pitchFamily="18" charset="0"/>
              </a:rPr>
              <a:t>getirilmiştir.</a:t>
            </a:r>
            <a:endParaRPr lang="tr-TR" sz="2000" b="1" dirty="0">
              <a:latin typeface="Palatino Linotype" pitchFamily="18" charset="0"/>
            </a:endParaRPr>
          </a:p>
        </p:txBody>
      </p:sp>
    </p:spTree>
    <p:extLst>
      <p:ext uri="{BB962C8B-B14F-4D97-AF65-F5344CB8AC3E}">
        <p14:creationId xmlns:p14="http://schemas.microsoft.com/office/powerpoint/2010/main" val="1705448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2000" b="1" dirty="0" smtClean="0">
                <a:latin typeface="Palatino Linotype" pitchFamily="18" charset="0"/>
              </a:rPr>
              <a:t>İkinci Meşrutiyet dönemi ile birlikte, ilk defa çocuk edebiyatı üzerine düşünce ve öneri yazılarının yazıldığı görülür. </a:t>
            </a:r>
          </a:p>
          <a:p>
            <a:pPr algn="just"/>
            <a:r>
              <a:rPr lang="tr-TR" sz="2000" b="1" i="1" dirty="0" smtClean="0">
                <a:latin typeface="Palatino Linotype" pitchFamily="18" charset="0"/>
              </a:rPr>
              <a:t>Ali </a:t>
            </a:r>
            <a:r>
              <a:rPr lang="tr-TR" sz="2000" b="1" i="1" dirty="0" err="1" smtClean="0">
                <a:latin typeface="Palatino Linotype" pitchFamily="18" charset="0"/>
              </a:rPr>
              <a:t>Nusret</a:t>
            </a:r>
            <a:r>
              <a:rPr lang="tr-TR" sz="2000" b="1" i="1" dirty="0" smtClean="0">
                <a:latin typeface="Palatino Linotype" pitchFamily="18" charset="0"/>
              </a:rPr>
              <a:t> </a:t>
            </a:r>
            <a:r>
              <a:rPr lang="tr-TR" sz="2000" b="1" dirty="0" smtClean="0">
                <a:latin typeface="Palatino Linotype" pitchFamily="18" charset="0"/>
              </a:rPr>
              <a:t>1908’de </a:t>
            </a:r>
            <a:r>
              <a:rPr lang="tr-TR" sz="2000" b="1" i="1" dirty="0" smtClean="0">
                <a:latin typeface="Palatino Linotype" pitchFamily="18" charset="0"/>
              </a:rPr>
              <a:t>Şûra’yı Ümmet </a:t>
            </a:r>
            <a:r>
              <a:rPr lang="tr-TR" sz="2000" b="1" dirty="0" smtClean="0">
                <a:latin typeface="Palatino Linotype" pitchFamily="18" charset="0"/>
              </a:rPr>
              <a:t>gazetesinde yayımlanan bir yazısında, çocuk edebiyatının önemine değinmiştir. </a:t>
            </a:r>
          </a:p>
          <a:p>
            <a:pPr algn="just"/>
            <a:r>
              <a:rPr lang="tr-TR" sz="2000" b="1" dirty="0" smtClean="0">
                <a:latin typeface="Palatino Linotype" pitchFamily="18" charset="0"/>
              </a:rPr>
              <a:t>Ayrıca dönemin önemli eğitimcilerinden </a:t>
            </a:r>
            <a:r>
              <a:rPr lang="tr-TR" sz="2000" b="1" i="1" dirty="0" smtClean="0">
                <a:latin typeface="Palatino Linotype" pitchFamily="18" charset="0"/>
              </a:rPr>
              <a:t>Satı Bey</a:t>
            </a:r>
            <a:r>
              <a:rPr lang="tr-TR" sz="2000" b="1" dirty="0" smtClean="0">
                <a:latin typeface="Palatino Linotype" pitchFamily="18" charset="0"/>
              </a:rPr>
              <a:t>, 1910 yılında çıkmaya başlayan Tedrisat-ı İptidaiye Mecmuası (İlköğretim Dergisi)’</a:t>
            </a:r>
            <a:r>
              <a:rPr lang="tr-TR" sz="2000" b="1" dirty="0" err="1" smtClean="0">
                <a:latin typeface="Palatino Linotype" pitchFamily="18" charset="0"/>
              </a:rPr>
              <a:t>nın</a:t>
            </a:r>
            <a:r>
              <a:rPr lang="tr-TR" sz="2000" b="1" dirty="0" smtClean="0">
                <a:latin typeface="Palatino Linotype" pitchFamily="18" charset="0"/>
              </a:rPr>
              <a:t> bir sayısında da, şair ve bestecileri göreve çağıran küçük okul çocuklarının kendileri için yazılmış şiir ve şarkılardan yoksun olduklarını belirttiği bir yazıyı kaleme almıştır.</a:t>
            </a:r>
            <a:endParaRPr lang="tr-TR" sz="2000" b="1" dirty="0">
              <a:latin typeface="Palatino Linotype"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Kaynaklar </a:t>
            </a:r>
            <a:endParaRPr lang="tr-TR"/>
          </a:p>
        </p:txBody>
      </p:sp>
      <p:sp>
        <p:nvSpPr>
          <p:cNvPr id="3" name="2 İçerik Yer Tutucusu"/>
          <p:cNvSpPr>
            <a:spLocks noGrp="1"/>
          </p:cNvSpPr>
          <p:nvPr>
            <p:ph idx="1"/>
          </p:nvPr>
        </p:nvSpPr>
        <p:spPr/>
        <p:txBody>
          <a:bodyPr>
            <a:normAutofit/>
          </a:bodyPr>
          <a:lstStyle/>
          <a:p>
            <a:r>
              <a:rPr lang="tr-TR" sz="1200" dirty="0" err="1" smtClean="0"/>
              <a:t>Güleryüz</a:t>
            </a:r>
            <a:r>
              <a:rPr lang="tr-TR" sz="1200" dirty="0" smtClean="0"/>
              <a:t>, H. (2006). </a:t>
            </a:r>
            <a:r>
              <a:rPr lang="tr-TR" sz="1200" i="1" dirty="0" smtClean="0"/>
              <a:t>Yaratıcı çocuk edebiyatı. Ankara: </a:t>
            </a:r>
            <a:r>
              <a:rPr lang="tr-TR" sz="1200" i="1" dirty="0" err="1" smtClean="0"/>
              <a:t>Pegem</a:t>
            </a:r>
            <a:r>
              <a:rPr lang="tr-TR" sz="1200" i="1" dirty="0" smtClean="0"/>
              <a:t> </a:t>
            </a:r>
            <a:r>
              <a:rPr lang="tr-TR" sz="1200" dirty="0" smtClean="0"/>
              <a:t>A Yayıncılık.</a:t>
            </a:r>
          </a:p>
          <a:p>
            <a:r>
              <a:rPr lang="tr-TR" sz="1200" dirty="0" smtClean="0"/>
              <a:t>Sever, S. (2013). </a:t>
            </a:r>
            <a:r>
              <a:rPr lang="tr-TR" sz="1200" i="1" dirty="0" smtClean="0"/>
              <a:t>Çocuk edebiyatı ve okuma kültürü. İzmir: </a:t>
            </a:r>
            <a:r>
              <a:rPr lang="tr-TR" sz="1200" dirty="0" err="1" smtClean="0"/>
              <a:t>Tudem</a:t>
            </a:r>
            <a:r>
              <a:rPr lang="tr-TR" sz="1200" dirty="0" smtClean="0"/>
              <a:t>.</a:t>
            </a:r>
          </a:p>
          <a:p>
            <a:r>
              <a:rPr lang="tr-TR" sz="1200" dirty="0" err="1" smtClean="0"/>
              <a:t>Ungan</a:t>
            </a:r>
            <a:r>
              <a:rPr lang="tr-TR" sz="1200" dirty="0" smtClean="0"/>
              <a:t>, S., Arıcı, A. F. ve Şimşek, T. (2014). Çocuklara edebiyatının kaynakları. İçinde T. Şimşek (Editör). </a:t>
            </a:r>
            <a:r>
              <a:rPr lang="tr-TR" sz="1200" i="1" dirty="0" smtClean="0"/>
              <a:t>Kuramdan uygulamaya çocuk edebiyatı el kitabı. 3. Baskı (163-216). Ankara: Grafiker Yayınları.</a:t>
            </a:r>
          </a:p>
          <a:p>
            <a:r>
              <a:rPr lang="tr-TR" sz="1200" dirty="0" err="1" smtClean="0"/>
              <a:t>Oğuzkan</a:t>
            </a:r>
            <a:r>
              <a:rPr lang="tr-TR" sz="1200" dirty="0" smtClean="0"/>
              <a:t>, A. F. (2000). </a:t>
            </a:r>
            <a:r>
              <a:rPr lang="tr-TR" sz="1200" i="1" dirty="0" smtClean="0"/>
              <a:t>Çocuk edebiyatı. Ankara: Anı Yayıncılık.</a:t>
            </a:r>
          </a:p>
          <a:p>
            <a:r>
              <a:rPr lang="tr-TR" sz="1200" dirty="0" smtClean="0"/>
              <a:t>Neydim, N. (2003). Çocuk edebiyatı. </a:t>
            </a:r>
            <a:r>
              <a:rPr lang="tr-TR" sz="1200" i="1" dirty="0" smtClean="0"/>
              <a:t>İstanbul: Bu Yayınevi</a:t>
            </a:r>
            <a:r>
              <a:rPr lang="tr-TR" sz="1200" dirty="0" smtClean="0"/>
              <a:t>.</a:t>
            </a:r>
          </a:p>
          <a:p>
            <a:r>
              <a:rPr lang="tr-TR" sz="1200" dirty="0" err="1" smtClean="0"/>
              <a:t>Yılmazer</a:t>
            </a:r>
            <a:r>
              <a:rPr lang="tr-TR" sz="1200" dirty="0" smtClean="0"/>
              <a:t>, Y. ve Bütün Ayhan, A. (2016). Çocuk edebiyatı ve çocuğun gelişimindeki rolü. S. Erdoğan ve M. Ören (Editör). </a:t>
            </a:r>
            <a:r>
              <a:rPr lang="tr-TR" sz="1200" i="1" dirty="0" smtClean="0"/>
              <a:t>Çocuk Edebiyatı ve Medya </a:t>
            </a:r>
            <a:r>
              <a:rPr lang="tr-TR" sz="1200" dirty="0" smtClean="0"/>
              <a:t>içinde (</a:t>
            </a:r>
            <a:r>
              <a:rPr lang="tr-TR" sz="1200" dirty="0" err="1" smtClean="0"/>
              <a:t>ss</a:t>
            </a:r>
            <a:r>
              <a:rPr lang="tr-TR" sz="1200" dirty="0" smtClean="0"/>
              <a:t>.2-26). Anadolu Üniversitesi Yayınları : Eskişehir. </a:t>
            </a:r>
          </a:p>
          <a:p>
            <a:r>
              <a:rPr lang="tr-TR" sz="1200" dirty="0" smtClean="0"/>
              <a:t>Bayraktar, A. (2016). Çocuk Edebiyatı ve Gelişimsel Uygunluk III-</a:t>
            </a:r>
            <a:r>
              <a:rPr lang="tr-TR" sz="1200" dirty="0" err="1" smtClean="0"/>
              <a:t>Ilkokul</a:t>
            </a:r>
            <a:r>
              <a:rPr lang="tr-TR" sz="1200" dirty="0" smtClean="0"/>
              <a:t> Dönemi. S. Erdoğan ve M. Ören (Editör). </a:t>
            </a:r>
            <a:r>
              <a:rPr lang="tr-TR" sz="1200" i="1" dirty="0" smtClean="0"/>
              <a:t>Çocuk Edebiyatı ve Medya </a:t>
            </a:r>
            <a:r>
              <a:rPr lang="tr-TR" sz="1200" dirty="0" smtClean="0"/>
              <a:t>içinde (</a:t>
            </a:r>
            <a:r>
              <a:rPr lang="tr-TR" sz="1200" dirty="0" err="1" smtClean="0"/>
              <a:t>ss</a:t>
            </a:r>
            <a:r>
              <a:rPr lang="tr-TR" sz="1200" dirty="0" smtClean="0"/>
              <a:t>.72-97). Anadolu Üniversitesi Yayınları : Eskişehir. </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b="1" dirty="0">
                <a:latin typeface="Palatino Linotype" pitchFamily="18" charset="0"/>
              </a:rPr>
              <a:t>DÜNYADA ÇOCUK EDEBİYATININ GELİŞİMİ</a:t>
            </a:r>
          </a:p>
        </p:txBody>
      </p:sp>
      <p:sp>
        <p:nvSpPr>
          <p:cNvPr id="3" name="İçerik Yer Tutucusu 2"/>
          <p:cNvSpPr>
            <a:spLocks noGrp="1"/>
          </p:cNvSpPr>
          <p:nvPr>
            <p:ph idx="1"/>
          </p:nvPr>
        </p:nvSpPr>
        <p:spPr/>
        <p:txBody>
          <a:bodyPr/>
          <a:lstStyle/>
          <a:p>
            <a:r>
              <a:rPr lang="tr-TR" sz="2000" b="1" dirty="0">
                <a:latin typeface="Palatino Linotype" pitchFamily="18" charset="0"/>
              </a:rPr>
              <a:t>Yazılı çocuk edebiyatı ile ilgili bu güne kadar ele geçen belgelere göre, </a:t>
            </a:r>
            <a:r>
              <a:rPr lang="tr-TR" sz="2000" b="1" u="sng" dirty="0">
                <a:latin typeface="Palatino Linotype" pitchFamily="18" charset="0"/>
              </a:rPr>
              <a:t>ilk çocuk kitabının milattan önce VI. yüzyılda Hindistan</a:t>
            </a:r>
            <a:r>
              <a:rPr lang="tr-TR" sz="2000" b="1" dirty="0">
                <a:latin typeface="Palatino Linotype" pitchFamily="18" charset="0"/>
              </a:rPr>
              <a:t>’da yazıldığı sanılmaktadır. </a:t>
            </a:r>
          </a:p>
          <a:p>
            <a:r>
              <a:rPr lang="tr-TR" sz="2000" b="1" dirty="0">
                <a:latin typeface="Palatino Linotype" pitchFamily="18" charset="0"/>
              </a:rPr>
              <a:t>Bu kitapta, bir hükümdarın ele avuca sığmayan oğlunu terbiye eden bir Brehmen’in hikâyesini anlatır. </a:t>
            </a:r>
          </a:p>
          <a:p>
            <a:r>
              <a:rPr lang="tr-TR" sz="2000" b="1" dirty="0">
                <a:latin typeface="Palatino Linotype" pitchFamily="18" charset="0"/>
              </a:rPr>
              <a:t>Kitabın içerisinde birçok ahlak ve politika meselelerini eğlenceli şekilde açıklayan hikâyeler ve fabllar yer almaktadır. </a:t>
            </a:r>
          </a:p>
          <a:p>
            <a:r>
              <a:rPr lang="tr-TR" sz="2000" b="1" dirty="0">
                <a:latin typeface="Palatino Linotype" pitchFamily="18" charset="0"/>
              </a:rPr>
              <a:t>Bu kitap, eğlendirici tarzda yazılmış ilk didaktik çocuk kitabıdır. Bu kitabın ardından bin yıldan uzun bir süre yeni çocuk kitabı yazılmadığı görülmektedir </a:t>
            </a:r>
          </a:p>
        </p:txBody>
      </p:sp>
    </p:spTree>
    <p:extLst>
      <p:ext uri="{BB962C8B-B14F-4D97-AF65-F5344CB8AC3E}">
        <p14:creationId xmlns:p14="http://schemas.microsoft.com/office/powerpoint/2010/main" val="352515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b="1" dirty="0">
                <a:latin typeface="Palatino Linotype" pitchFamily="18" charset="0"/>
              </a:rPr>
              <a:t>DÜNYADA ÇOCUK EDEBİYATININ GELİŞİMİ</a:t>
            </a:r>
          </a:p>
        </p:txBody>
      </p:sp>
      <p:sp>
        <p:nvSpPr>
          <p:cNvPr id="3" name="İçerik Yer Tutucusu 2"/>
          <p:cNvSpPr>
            <a:spLocks noGrp="1"/>
          </p:cNvSpPr>
          <p:nvPr>
            <p:ph idx="1"/>
          </p:nvPr>
        </p:nvSpPr>
        <p:spPr/>
        <p:txBody>
          <a:bodyPr/>
          <a:lstStyle/>
          <a:p>
            <a:pPr algn="just"/>
            <a:r>
              <a:rPr lang="tr-TR" sz="2000" b="1" dirty="0">
                <a:latin typeface="Palatino Linotype" pitchFamily="18" charset="0"/>
              </a:rPr>
              <a:t>Ardından 16. yüzyıla gelene kadar, ne Türkiye’de ne de başka ülkelerde çocukların hedef alındığı bir edebiyat ürünü bulunmamaktadır. </a:t>
            </a:r>
          </a:p>
          <a:p>
            <a:pPr algn="just"/>
            <a:r>
              <a:rPr lang="tr-TR" sz="2000" b="1" dirty="0">
                <a:latin typeface="Palatino Linotype" pitchFamily="18" charset="0"/>
              </a:rPr>
              <a:t>16. yüzyıldan sonra ise çocuk edebiyatının ortaya çıkışı ile ilgili gelişmeleri etkileyen </a:t>
            </a:r>
            <a:r>
              <a:rPr lang="tr-TR" sz="2000" b="1" u="sng" dirty="0">
                <a:latin typeface="Palatino Linotype" pitchFamily="18" charset="0"/>
              </a:rPr>
              <a:t>üç temel unsur</a:t>
            </a:r>
            <a:r>
              <a:rPr lang="tr-TR" sz="2000" b="1" dirty="0">
                <a:latin typeface="Palatino Linotype" pitchFamily="18" charset="0"/>
              </a:rPr>
              <a:t> bulunmaktadır.</a:t>
            </a:r>
          </a:p>
        </p:txBody>
      </p:sp>
    </p:spTree>
    <p:extLst>
      <p:ext uri="{BB962C8B-B14F-4D97-AF65-F5344CB8AC3E}">
        <p14:creationId xmlns:p14="http://schemas.microsoft.com/office/powerpoint/2010/main" val="183540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b="1" dirty="0">
                <a:latin typeface="Palatino Linotype" pitchFamily="18" charset="0"/>
              </a:rPr>
              <a:t>DÜNYADA ÇOCUK EDEBİYATININ GELİŞİMİ</a:t>
            </a:r>
          </a:p>
        </p:txBody>
      </p:sp>
      <p:sp>
        <p:nvSpPr>
          <p:cNvPr id="3" name="İçerik Yer Tutucusu 2"/>
          <p:cNvSpPr>
            <a:spLocks noGrp="1"/>
          </p:cNvSpPr>
          <p:nvPr>
            <p:ph idx="1"/>
          </p:nvPr>
        </p:nvSpPr>
        <p:spPr/>
        <p:txBody>
          <a:bodyPr/>
          <a:lstStyle/>
          <a:p>
            <a:r>
              <a:rPr lang="tr-TR" sz="2000" b="1" dirty="0">
                <a:solidFill>
                  <a:srgbClr val="FF0000"/>
                </a:solidFill>
                <a:latin typeface="Palatino Linotype" pitchFamily="18" charset="0"/>
              </a:rPr>
              <a:t>1. Unsur: Kiliselerin etkisi;</a:t>
            </a:r>
          </a:p>
          <a:p>
            <a:pPr algn="just"/>
            <a:r>
              <a:rPr lang="tr-TR" sz="2000" b="1" dirty="0">
                <a:latin typeface="Palatino Linotype" pitchFamily="18" charset="0"/>
              </a:rPr>
              <a:t>Bu durum daha önce Avrupa ülkelerindeki kiliselerin, çocukların dinsel yayınlar dışındaki kitapları okumalarına karşı çıkmalarıdır. </a:t>
            </a:r>
          </a:p>
          <a:p>
            <a:pPr algn="just"/>
            <a:r>
              <a:rPr lang="tr-TR" sz="2000" b="1" dirty="0">
                <a:latin typeface="Palatino Linotype" pitchFamily="18" charset="0"/>
              </a:rPr>
              <a:t>Buna karşılık çocuklar da dinsel içerikli kitapları okumayı sıkıcı bulmuşlar, okumak istememişlerdir. </a:t>
            </a:r>
          </a:p>
          <a:p>
            <a:pPr algn="just"/>
            <a:r>
              <a:rPr lang="tr-TR" sz="2000" b="1" dirty="0">
                <a:latin typeface="Palatino Linotype" pitchFamily="18" charset="0"/>
              </a:rPr>
              <a:t>Böylelikle, çocuklara uygun edebi eserlerin yazılıp yazılmamasıyla ilgili tartışmalar başlamış ancak 18. Yüzyıla değin, yazılan metinlerin kilisenin etkisinden kurtulamadıkları gibi, öğretici-didaktik olma özelliklerinden de sıyrılamadıkları görülmektedir. </a:t>
            </a:r>
          </a:p>
        </p:txBody>
      </p:sp>
    </p:spTree>
    <p:extLst>
      <p:ext uri="{BB962C8B-B14F-4D97-AF65-F5344CB8AC3E}">
        <p14:creationId xmlns:p14="http://schemas.microsoft.com/office/powerpoint/2010/main" val="388484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b="1" dirty="0">
                <a:latin typeface="Palatino Linotype" pitchFamily="18" charset="0"/>
              </a:rPr>
              <a:t>DÜNYADA ÇOCUK EDEBİYATININ GELİŞİMİ</a:t>
            </a:r>
          </a:p>
        </p:txBody>
      </p:sp>
      <p:sp>
        <p:nvSpPr>
          <p:cNvPr id="3" name="İçerik Yer Tutucusu 2"/>
          <p:cNvSpPr>
            <a:spLocks noGrp="1"/>
          </p:cNvSpPr>
          <p:nvPr>
            <p:ph idx="1"/>
          </p:nvPr>
        </p:nvSpPr>
        <p:spPr/>
        <p:txBody>
          <a:bodyPr>
            <a:normAutofit lnSpcReduction="10000"/>
          </a:bodyPr>
          <a:lstStyle/>
          <a:p>
            <a:r>
              <a:rPr lang="tr-TR" sz="2200" b="1" dirty="0">
                <a:solidFill>
                  <a:srgbClr val="FF0000"/>
                </a:solidFill>
                <a:latin typeface="Palatino Linotype" pitchFamily="18" charset="0"/>
              </a:rPr>
              <a:t>2. Unsur: Yetişkinler için yazılan kitapların çocuklar tarafından da okunmaya başlanması;</a:t>
            </a:r>
          </a:p>
          <a:p>
            <a:r>
              <a:rPr lang="tr-TR" sz="2200" b="1" dirty="0">
                <a:latin typeface="Palatino Linotype" pitchFamily="18" charset="0"/>
              </a:rPr>
              <a:t>Çocuk edebiyatının, yetişkinler için oluşturulan “Edebiyat” gibi, uzun bir geçmişi ve geçirdiği bir birikim dönemi yoktur.</a:t>
            </a:r>
          </a:p>
          <a:p>
            <a:r>
              <a:rPr lang="tr-TR" sz="2200" b="1" dirty="0">
                <a:latin typeface="Palatino Linotype" pitchFamily="18" charset="0"/>
              </a:rPr>
              <a:t>Bu da bize aslında çocuk edebiyatının gelişmesinde, çocukların etkin rolü olduğunu göstermektedir. </a:t>
            </a:r>
          </a:p>
          <a:p>
            <a:r>
              <a:rPr lang="tr-TR" sz="2200" b="1" dirty="0">
                <a:latin typeface="Palatino Linotype" pitchFamily="18" charset="0"/>
              </a:rPr>
              <a:t>Bilindiği üzere, her hangi bir şeyin gerçekleşebilmesi için öncelikle ona ihtiyaç duyulması gerekmektedir.  </a:t>
            </a:r>
          </a:p>
          <a:p>
            <a:r>
              <a:rPr lang="tr-TR" sz="2200" b="1" dirty="0">
                <a:latin typeface="Palatino Linotype" pitchFamily="18" charset="0"/>
              </a:rPr>
              <a:t>Çocukların zaman içerisinde kendileri için yazılı ya da sözlü kaynaklara duydukları ihtiyaç, onlara uygun eserlerin yazılması gerçeğini ortaya çıkarmıştır. </a:t>
            </a:r>
          </a:p>
          <a:p>
            <a:endParaRPr lang="tr-TR" dirty="0"/>
          </a:p>
        </p:txBody>
      </p:sp>
    </p:spTree>
    <p:extLst>
      <p:ext uri="{BB962C8B-B14F-4D97-AF65-F5344CB8AC3E}">
        <p14:creationId xmlns:p14="http://schemas.microsoft.com/office/powerpoint/2010/main" val="281250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t>DÜNYADA ÇOCUK EDEBİYATININ GELİŞİMİ</a:t>
            </a:r>
          </a:p>
        </p:txBody>
      </p:sp>
      <p:sp>
        <p:nvSpPr>
          <p:cNvPr id="3" name="İçerik Yer Tutucusu 2"/>
          <p:cNvSpPr>
            <a:spLocks noGrp="1"/>
          </p:cNvSpPr>
          <p:nvPr>
            <p:ph idx="1"/>
          </p:nvPr>
        </p:nvSpPr>
        <p:spPr/>
        <p:txBody>
          <a:bodyPr>
            <a:normAutofit/>
          </a:bodyPr>
          <a:lstStyle/>
          <a:p>
            <a:r>
              <a:rPr lang="tr-TR" b="1" dirty="0">
                <a:latin typeface="Palatino Linotype" pitchFamily="18" charset="0"/>
              </a:rPr>
              <a:t>2. Unsur: Yetişkinler için yazılan kitapların çocuklar tarafından da okunmaya başlanması:</a:t>
            </a:r>
          </a:p>
          <a:p>
            <a:r>
              <a:rPr lang="tr-TR" dirty="0">
                <a:latin typeface="Palatino Linotype" pitchFamily="18" charset="0"/>
              </a:rPr>
              <a:t>Çocuklar için yazılan ilk resimli kitabın Johann </a:t>
            </a:r>
            <a:r>
              <a:rPr lang="tr-TR" dirty="0" err="1">
                <a:latin typeface="Palatino Linotype" pitchFamily="18" charset="0"/>
              </a:rPr>
              <a:t>Amos</a:t>
            </a:r>
            <a:r>
              <a:rPr lang="tr-TR" dirty="0">
                <a:latin typeface="Palatino Linotype" pitchFamily="18" charset="0"/>
              </a:rPr>
              <a:t> </a:t>
            </a:r>
            <a:r>
              <a:rPr lang="tr-TR" dirty="0" err="1">
                <a:latin typeface="Palatino Linotype" pitchFamily="18" charset="0"/>
              </a:rPr>
              <a:t>Comenius</a:t>
            </a:r>
            <a:r>
              <a:rPr lang="tr-TR" dirty="0">
                <a:latin typeface="Palatino Linotype" pitchFamily="18" charset="0"/>
              </a:rPr>
              <a:t> tarafından 1637’de yayımlanan </a:t>
            </a:r>
            <a:r>
              <a:rPr lang="tr-TR" i="1" dirty="0" err="1">
                <a:latin typeface="Palatino Linotype" pitchFamily="18" charset="0"/>
              </a:rPr>
              <a:t>Orbis</a:t>
            </a:r>
            <a:r>
              <a:rPr lang="tr-TR" i="1" dirty="0">
                <a:latin typeface="Palatino Linotype" pitchFamily="18" charset="0"/>
              </a:rPr>
              <a:t> </a:t>
            </a:r>
            <a:r>
              <a:rPr lang="tr-TR" i="1" dirty="0" err="1">
                <a:latin typeface="Palatino Linotype" pitchFamily="18" charset="0"/>
              </a:rPr>
              <a:t>Picturs</a:t>
            </a:r>
            <a:r>
              <a:rPr lang="tr-TR" i="1" dirty="0">
                <a:latin typeface="Palatino Linotype" pitchFamily="18" charset="0"/>
              </a:rPr>
              <a:t> (Resimlerle Dünya)</a:t>
            </a:r>
            <a:r>
              <a:rPr lang="tr-TR" dirty="0">
                <a:latin typeface="Palatino Linotype" pitchFamily="18" charset="0"/>
              </a:rPr>
              <a:t> adlı eser olduğu kabul edilmektedir.</a:t>
            </a:r>
          </a:p>
        </p:txBody>
      </p:sp>
      <p:pic>
        <p:nvPicPr>
          <p:cNvPr id="1026" name="Resim 1" descr="Frontispiece and title page to Orbis sensualium pict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253" y="3429000"/>
            <a:ext cx="3439240" cy="323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226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t>DÜNYADA ÇOCUK EDEBİYATININ GELİŞİMİ</a:t>
            </a:r>
          </a:p>
        </p:txBody>
      </p:sp>
      <p:sp>
        <p:nvSpPr>
          <p:cNvPr id="3" name="İçerik Yer Tutucusu 2"/>
          <p:cNvSpPr>
            <a:spLocks noGrp="1"/>
          </p:cNvSpPr>
          <p:nvPr>
            <p:ph idx="1"/>
          </p:nvPr>
        </p:nvSpPr>
        <p:spPr/>
        <p:txBody>
          <a:bodyPr>
            <a:normAutofit/>
          </a:bodyPr>
          <a:lstStyle/>
          <a:p>
            <a:pPr algn="just"/>
            <a:r>
              <a:rPr lang="tr-TR" sz="2000" b="1" dirty="0">
                <a:solidFill>
                  <a:srgbClr val="FF0000"/>
                </a:solidFill>
                <a:latin typeface="Palatino Linotype" pitchFamily="18" charset="0"/>
              </a:rPr>
              <a:t>3. Unsur: Batı’daki kültürel gelişmeler;</a:t>
            </a:r>
          </a:p>
          <a:p>
            <a:pPr algn="just"/>
            <a:r>
              <a:rPr lang="tr-TR" sz="2000" b="1" dirty="0">
                <a:latin typeface="Palatino Linotype" pitchFamily="18" charset="0"/>
              </a:rPr>
              <a:t>Bunun başında matbaanın yaygınlaşması gelir. </a:t>
            </a:r>
          </a:p>
          <a:p>
            <a:pPr algn="just"/>
            <a:r>
              <a:rPr lang="tr-TR" sz="2000" b="1" dirty="0">
                <a:latin typeface="Palatino Linotype" pitchFamily="18" charset="0"/>
              </a:rPr>
              <a:t>Okur-yazarlık oranının yükselmesi ve giderek iletişim olanaklarının artması, kitaba karşı olan ilginin artmasına yol açmıştır.</a:t>
            </a:r>
          </a:p>
          <a:p>
            <a:pPr algn="just"/>
            <a:r>
              <a:rPr lang="tr-TR" sz="2000" b="1" dirty="0">
                <a:latin typeface="Palatino Linotype" pitchFamily="18" charset="0"/>
              </a:rPr>
              <a:t> Özellikle İkinci Dünya Savaşı’ndan sonra yayınların artması, uluslararası çocuk kitaplarının basım ve dağıtımı, dünyanın değişik ülkelerinde açılan çocuk kitapları sergi, fuar ve kongreleri çocuk edebiyatı alanında önemli gelişmelerin göstergesidir.</a:t>
            </a:r>
          </a:p>
        </p:txBody>
      </p:sp>
    </p:spTree>
    <p:extLst>
      <p:ext uri="{BB962C8B-B14F-4D97-AF65-F5344CB8AC3E}">
        <p14:creationId xmlns:p14="http://schemas.microsoft.com/office/powerpoint/2010/main" val="12848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t>DÜNYADA ÇOCUK EDEBİYATININ GELİŞİMİ</a:t>
            </a:r>
          </a:p>
        </p:txBody>
      </p:sp>
      <p:sp>
        <p:nvSpPr>
          <p:cNvPr id="3" name="İçerik Yer Tutucusu 2"/>
          <p:cNvSpPr>
            <a:spLocks noGrp="1"/>
          </p:cNvSpPr>
          <p:nvPr>
            <p:ph idx="1"/>
          </p:nvPr>
        </p:nvSpPr>
        <p:spPr/>
        <p:txBody>
          <a:bodyPr>
            <a:normAutofit/>
          </a:bodyPr>
          <a:lstStyle/>
          <a:p>
            <a:r>
              <a:rPr lang="tr-TR" sz="2000" b="1" dirty="0">
                <a:solidFill>
                  <a:srgbClr val="FF0000"/>
                </a:solidFill>
                <a:latin typeface="Palatino Linotype" pitchFamily="18" charset="0"/>
              </a:rPr>
              <a:t>3. Unsur: Batı’daki kültürel gelişmeler;</a:t>
            </a:r>
          </a:p>
          <a:p>
            <a:r>
              <a:rPr lang="tr-TR" sz="2000" b="1" dirty="0">
                <a:latin typeface="Palatino Linotype" pitchFamily="18" charset="0"/>
              </a:rPr>
              <a:t>Tüm dünyada matbaanın bulunmasından sonra çocuk edebiyatına yönelik ürünler hızla ortaya çıkmaya başlamıştır </a:t>
            </a:r>
          </a:p>
          <a:p>
            <a:r>
              <a:rPr lang="tr-TR" sz="2000" b="1" dirty="0">
                <a:latin typeface="Palatino Linotype" pitchFamily="18" charset="0"/>
              </a:rPr>
              <a:t>Çocuk Edebiyatıyla ilgili ilk bilinçli çabalar </a:t>
            </a:r>
            <a:r>
              <a:rPr lang="tr-TR" sz="2000" b="1" i="1" dirty="0">
                <a:latin typeface="Palatino Linotype" pitchFamily="18" charset="0"/>
              </a:rPr>
              <a:t>İngiltere, Fransa, Almanya ve Amerika Birleşik Devletleri’nde (ABD) </a:t>
            </a:r>
            <a:r>
              <a:rPr lang="tr-TR" sz="2000" b="1" dirty="0">
                <a:latin typeface="Palatino Linotype" pitchFamily="18" charset="0"/>
              </a:rPr>
              <a:t>görülmektedir. </a:t>
            </a:r>
          </a:p>
        </p:txBody>
      </p:sp>
    </p:spTree>
    <p:extLst>
      <p:ext uri="{BB962C8B-B14F-4D97-AF65-F5344CB8AC3E}">
        <p14:creationId xmlns:p14="http://schemas.microsoft.com/office/powerpoint/2010/main" val="1011180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ooks_16x9_TP10278793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1_Books_16x9_TP10278793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1431</Words>
  <Application>Microsoft Office PowerPoint</Application>
  <PresentationFormat>Özel</PresentationFormat>
  <Paragraphs>84</Paragraphs>
  <Slides>21</Slides>
  <Notes>1</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21</vt:i4>
      </vt:variant>
    </vt:vector>
  </HeadingPairs>
  <TitlesOfParts>
    <vt:vector size="27" baseType="lpstr">
      <vt:lpstr>Arial</vt:lpstr>
      <vt:lpstr>Calibri</vt:lpstr>
      <vt:lpstr>Century Gothic</vt:lpstr>
      <vt:lpstr>Palatino Linotype</vt:lpstr>
      <vt:lpstr>Books_16x9_TP102787939</vt:lpstr>
      <vt:lpstr>1_Books_16x9_TP102787939</vt:lpstr>
      <vt:lpstr>Prof. Dr. Aynur BÜTÜN AYHAN</vt:lpstr>
      <vt:lpstr>DÜNYADA ÇOCUK EDEBİYATININ GELİŞİMİ</vt:lpstr>
      <vt:lpstr>DÜNYADA ÇOCUK EDEBİYATININ GELİŞİMİ</vt:lpstr>
      <vt:lpstr>DÜNYADA ÇOCUK EDEBİYATININ GELİŞİMİ</vt:lpstr>
      <vt:lpstr>DÜNYADA ÇOCUK EDEBİYATININ GELİŞİMİ</vt:lpstr>
      <vt:lpstr>DÜNYADA ÇOCUK EDEBİYATININ GELİŞİMİ</vt:lpstr>
      <vt:lpstr>DÜNYADA ÇOCUK EDEBİYATININ GELİŞİMİ</vt:lpstr>
      <vt:lpstr>DÜNYADA ÇOCUK EDEBİYATININ GELİŞİMİ</vt:lpstr>
      <vt:lpstr>DÜNYADA ÇOCUK EDEBİYATININ GELİŞİMİ</vt:lpstr>
      <vt:lpstr>DÜNYADA ÇOCUK EDEBİYATININ GELİŞİMİ</vt:lpstr>
      <vt:lpstr>PowerPoint Sunusu</vt:lpstr>
      <vt:lpstr>PowerPoint Sunusu</vt:lpstr>
      <vt:lpstr>Çocuk Edebiyatının Tarihçesi</vt:lpstr>
      <vt:lpstr>Türkiye'de Çocuk Edebiyatı</vt:lpstr>
      <vt:lpstr>Tanzimat ve Meşrutiyet Dönemi Türk Çocuk Edebiyatı</vt:lpstr>
      <vt:lpstr>PowerPoint Sunusu</vt:lpstr>
      <vt:lpstr>PowerPoint Sunusu</vt:lpstr>
      <vt:lpstr>PowerPoint Sunusu</vt:lpstr>
      <vt:lpstr>PowerPoint Sunusu</vt:lpstr>
      <vt:lpstr>PowerPoint Sunusu</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Dr. Aynur BÜTÜN AYHAN</dc:title>
  <cp:lastModifiedBy>Hp</cp:lastModifiedBy>
  <cp:revision>7</cp:revision>
  <dcterms:created xsi:type="dcterms:W3CDTF">2021-02-09T15:40:44Z</dcterms:created>
  <dcterms:modified xsi:type="dcterms:W3CDTF">2021-03-13T18:00:02Z</dcterms:modified>
</cp:coreProperties>
</file>