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6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24AB3-6761-4AB1-99AE-13CC0FF6A94B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F82A9-CD14-4E08-ABD2-A653CABC9F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0982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24AB3-6761-4AB1-99AE-13CC0FF6A94B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F82A9-CD14-4E08-ABD2-A653CABC9F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3001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24AB3-6761-4AB1-99AE-13CC0FF6A94B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F82A9-CD14-4E08-ABD2-A653CABC9F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4859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24AB3-6761-4AB1-99AE-13CC0FF6A94B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F82A9-CD14-4E08-ABD2-A653CABC9F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4183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24AB3-6761-4AB1-99AE-13CC0FF6A94B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F82A9-CD14-4E08-ABD2-A653CABC9F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064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24AB3-6761-4AB1-99AE-13CC0FF6A94B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F82A9-CD14-4E08-ABD2-A653CABC9F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4266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24AB3-6761-4AB1-99AE-13CC0FF6A94B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F82A9-CD14-4E08-ABD2-A653CABC9F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6380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24AB3-6761-4AB1-99AE-13CC0FF6A94B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F82A9-CD14-4E08-ABD2-A653CABC9F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8132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24AB3-6761-4AB1-99AE-13CC0FF6A94B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F82A9-CD14-4E08-ABD2-A653CABC9F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2527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24AB3-6761-4AB1-99AE-13CC0FF6A94B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F82A9-CD14-4E08-ABD2-A653CABC9F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9701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24AB3-6761-4AB1-99AE-13CC0FF6A94B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F82A9-CD14-4E08-ABD2-A653CABC9F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7541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024AB3-6761-4AB1-99AE-13CC0FF6A94B}" type="datetimeFigureOut">
              <a:rPr lang="tr-TR" smtClean="0"/>
              <a:t>19.05.2019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4F82A9-CD14-4E08-ABD2-A653CABC9F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7657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38989"/>
            <a:ext cx="9144000" cy="856066"/>
          </a:xfrm>
        </p:spPr>
        <p:txBody>
          <a:bodyPr>
            <a:normAutofit fontScale="90000"/>
          </a:bodyPr>
          <a:lstStyle/>
          <a:p>
            <a:pPr algn="l"/>
            <a:r>
              <a:rPr lang="tr-TR" sz="4400" dirty="0" smtClean="0"/>
              <a:t>Yoksulların Politik İktisad</a:t>
            </a:r>
            <a:r>
              <a:rPr lang="tr-TR" sz="4400" dirty="0" smtClean="0"/>
              <a:t>ı: </a:t>
            </a:r>
            <a:r>
              <a:rPr lang="tr-TR" sz="4400" dirty="0" err="1" smtClean="0"/>
              <a:t>Thompson</a:t>
            </a:r>
            <a:r>
              <a:rPr lang="tr-TR" sz="4400" dirty="0" smtClean="0"/>
              <a:t> ve </a:t>
            </a:r>
            <a:r>
              <a:rPr lang="tr-TR" sz="4400" dirty="0" err="1" smtClean="0"/>
              <a:t>Hodgskin</a:t>
            </a:r>
            <a:r>
              <a:rPr lang="tr-TR" sz="4400" dirty="0" smtClean="0"/>
              <a:t> </a:t>
            </a:r>
            <a:endParaRPr lang="tr-TR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2194559"/>
            <a:ext cx="9144000" cy="3940233"/>
          </a:xfrm>
        </p:spPr>
        <p:txBody>
          <a:bodyPr>
            <a:normAutofit/>
          </a:bodyPr>
          <a:lstStyle/>
          <a:p>
            <a:pPr algn="l"/>
            <a:r>
              <a:rPr lang="tr-TR" sz="2800" dirty="0" smtClean="0"/>
              <a:t>Sanayileşme sürecinin yarattığı yoksulluk ve eşitsizli</a:t>
            </a:r>
            <a:r>
              <a:rPr lang="tr-TR" sz="2800" dirty="0" smtClean="0"/>
              <a:t>k, mülk sahiplerinin çıkarlarını savunanları çıkardığı gibi, emek yanlısı düşünürleri de çıkarmıştır </a:t>
            </a:r>
          </a:p>
          <a:p>
            <a:pPr algn="l"/>
            <a:endParaRPr lang="tr-TR" sz="2800" dirty="0"/>
          </a:p>
          <a:p>
            <a:pPr algn="l"/>
            <a:r>
              <a:rPr lang="tr-TR" sz="2800" dirty="0" smtClean="0"/>
              <a:t>Bu sadece düşünsel bir olgu da değildi; 19. yüzyıl, önemli çatışmalara ve sınıf karşıtlıklarına tanıklık etmişti 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724336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Mülkiyet ilişkileri ve toplumsal düzen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Kâr ve rant, yasal hırsızlıktır, diyordu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Zenginler, yasama süreçlerini kontrol ediyorlar, böylelikle nüfuzlarını, servetlerini ve iktidarlarını kalıcı kılıyorlar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Kâr ve rant, maliyetin zorla yükseltilmesinden oluşuyordu </a:t>
            </a:r>
          </a:p>
        </p:txBody>
      </p:sp>
    </p:spTree>
    <p:extLst>
      <p:ext uri="{BB962C8B-B14F-4D97-AF65-F5344CB8AC3E}">
        <p14:creationId xmlns:p14="http://schemas.microsoft.com/office/powerpoint/2010/main" val="4256580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Hodgskin’in</a:t>
            </a:r>
            <a:r>
              <a:rPr lang="tr-TR" dirty="0" smtClean="0"/>
              <a:t> faydacılığı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/>
              <a:t>Eleştirilerine karşın sosyalist değildi </a:t>
            </a:r>
          </a:p>
          <a:p>
            <a:pPr marL="0" indent="0">
              <a:buNone/>
            </a:pPr>
            <a:r>
              <a:rPr lang="tr-TR" dirty="0" smtClean="0"/>
              <a:t>Üretim araçlarının özel mülkiyeti konusunda hüküm verenin doğa olduğunu iddia ediyordu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Mülk sahipliğinin doğal olmayan mevcut biçimleri ile doğal ve adil olan biçimleri arasındaki ayrım, son kitabının konusuydu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Sermayenin, onu üretmeyenlerce mülk edinilmesi temel problem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İdeal toplum, aylak bir mülk sahipliğinden gelir elde etmenin </a:t>
            </a:r>
            <a:r>
              <a:rPr lang="tr-TR" smtClean="0"/>
              <a:t>imkansız olduğu bir toplumdur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53497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Toplumsal olaylar ve Birleşme Yasaları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Fransız Devrimi’nin hafızası canlıydı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İşçiler, kapitalist sanayileşmenin doğurduğu sonuçlara karşı birlikler veya sendikalar kurmaya çalıştılar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1790’lı yıllar, toplumsal karışıklıkların yaşandığı bir dönem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1799 Birleşme Yasası, işçi hareketlerine karşı bir önlem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06016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Luddite</a:t>
            </a:r>
            <a:r>
              <a:rPr lang="tr-TR" dirty="0" smtClean="0"/>
              <a:t> hareketinin toplumsal içeriği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Luddite</a:t>
            </a:r>
            <a:r>
              <a:rPr lang="tr-TR" dirty="0" smtClean="0"/>
              <a:t> hareketi, makinelerin tahrip edilmesi eylemleriydi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Küçük üreticiler, kendilerini işsiz bırakan şeyin, makineler olduğunu düşünüyorlardı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Kapitalist sanayileşmenin doğal gelişim süreci: geri teknolojiye dayalı üretimi ve dolayısıyla o toplumsal kesimleri tasfiye etmek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Oysa mesele makineler değil, onların kullanılma biçimidir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4277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Ricardo ve Smith’in rolü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Smith ve </a:t>
            </a:r>
            <a:r>
              <a:rPr lang="tr-TR" dirty="0" err="1" smtClean="0"/>
              <a:t>Rcardo’nun</a:t>
            </a:r>
            <a:r>
              <a:rPr lang="tr-TR" dirty="0" smtClean="0"/>
              <a:t> emek değer teorisi, sınıf perspektifini merkeze alan bir anlayışa destek sağlıyordu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Değer emekle ilişkilendirilince, ücret dışındaki gelir kategorilerinin meşru zemini sorgulanmaya başlıyordu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Emek değer teorisine muhalefetin böyle ideolojik bir zemini de bulunmaktadır </a:t>
            </a:r>
          </a:p>
        </p:txBody>
      </p:sp>
    </p:spTree>
    <p:extLst>
      <p:ext uri="{BB962C8B-B14F-4D97-AF65-F5344CB8AC3E}">
        <p14:creationId xmlns:p14="http://schemas.microsoft.com/office/powerpoint/2010/main" val="2879608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William </a:t>
            </a:r>
            <a:r>
              <a:rPr lang="tr-TR" dirty="0" err="1" smtClean="0"/>
              <a:t>Thompson</a:t>
            </a:r>
            <a:r>
              <a:rPr lang="tr-TR" dirty="0" smtClean="0"/>
              <a:t> (1775-1833)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1820’li yıllarda iki kitap yazıyor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 smtClean="0"/>
              <a:t>Thompson</a:t>
            </a:r>
            <a:r>
              <a:rPr lang="tr-TR" dirty="0"/>
              <a:t> </a:t>
            </a:r>
            <a:r>
              <a:rPr lang="tr-TR" dirty="0" smtClean="0"/>
              <a:t>üzerindeki üç etki: klasik politik iktisadın emek değer teorisi, </a:t>
            </a:r>
            <a:r>
              <a:rPr lang="tr-TR" dirty="0" err="1" smtClean="0"/>
              <a:t>Owen’cı</a:t>
            </a:r>
            <a:r>
              <a:rPr lang="tr-TR" dirty="0" smtClean="0"/>
              <a:t> kooperatifçi hareket ve Bentham’ın faydacılığı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Bentham, meslek hayatının son döneminde toplumsal, siyasi ve iktisadi reformları savunmaktaydı </a:t>
            </a:r>
          </a:p>
        </p:txBody>
      </p:sp>
    </p:spTree>
    <p:extLst>
      <p:ext uri="{BB962C8B-B14F-4D97-AF65-F5344CB8AC3E}">
        <p14:creationId xmlns:p14="http://schemas.microsoft.com/office/powerpoint/2010/main" val="831884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Thompson’ın</a:t>
            </a:r>
            <a:r>
              <a:rPr lang="tr-TR" dirty="0" smtClean="0"/>
              <a:t> faydacılığı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Thompson</a:t>
            </a:r>
            <a:r>
              <a:rPr lang="tr-TR" dirty="0" smtClean="0"/>
              <a:t>, açıkça Bentham’ın bi</a:t>
            </a:r>
            <a:r>
              <a:rPr lang="tr-TR" dirty="0" smtClean="0"/>
              <a:t>r tilmiziydi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 smtClean="0"/>
              <a:t>Thompson</a:t>
            </a:r>
            <a:r>
              <a:rPr lang="tr-TR" dirty="0" smtClean="0"/>
              <a:t>, faydacılıkla uyumsuz teorilere sahip olsa da, Bentham gibi, hem psikolojik hazcılığı, hem de ahlaki hazcılığı benimsemişti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Bireylerin haz ve mutluluğu</a:t>
            </a:r>
            <a:r>
              <a:rPr lang="tr-TR" dirty="0" smtClean="0"/>
              <a:t>, zenginliğin dağılımıyla belirlenmektedir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Zenginlik arttıkça haz artışı daha düşük oranlarda olacaktır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5915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Thompson’ın</a:t>
            </a:r>
            <a:r>
              <a:rPr lang="tr-TR" dirty="0" smtClean="0"/>
              <a:t> emek değer teorisi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Emek değer teorisini benimsiyordu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Zenginliği yalnızca emeğin yarattığını ve bir metaya harcanan emek miktarının ,o metanın değerinin başlıca belirleyeni olduğunu düşünüyordu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Emek olmadan zenginlik de olmaz </a:t>
            </a:r>
          </a:p>
          <a:p>
            <a:pPr marL="0" indent="0">
              <a:buNone/>
            </a:pPr>
            <a:r>
              <a:rPr lang="tr-TR" dirty="0" smtClean="0"/>
              <a:t>Emeğin dönüştürücü eli dokunana kadar hiçbir şey zenginlik değildir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59110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Thompson’ın</a:t>
            </a:r>
            <a:r>
              <a:rPr lang="tr-TR" dirty="0" smtClean="0"/>
              <a:t> eşitlikçi piyasa anlayışı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İnsan çabasının söz konusu olmadığı tüm durumlarda, adaletin kuralı, bölüşümde eşitliktir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Servete ilişkin mevcut düzenleme, küçük bir kesimi, üreten yığınlar pahasına zengin etmek, yoksulların sefaletini daha ümitsiz hale getirmek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Mülkiyet ilişkileri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56907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Thomas </a:t>
            </a:r>
            <a:r>
              <a:rPr lang="tr-TR" dirty="0" err="1" smtClean="0"/>
              <a:t>Hodgskin</a:t>
            </a:r>
            <a:r>
              <a:rPr lang="tr-TR" dirty="0" smtClean="0"/>
              <a:t> (1787-1869)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1820’lerde Britanya işçi sınıfı hareketi üzerinde önemli etkisi oldu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Emek değer teorisi geleneği içinde yer alan bir sermaye ve kâr teorisi geliştirdi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 smtClean="0"/>
              <a:t>Senior</a:t>
            </a:r>
            <a:r>
              <a:rPr lang="tr-TR" dirty="0" smtClean="0"/>
              <a:t> gibilerinin Ricardo’nun emek değer teorisini terk etmesinde etkili oldu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Mülk sahipliğinden elde edilen geliri haksız olarak niteledi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980824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475</Words>
  <Application>Microsoft Office PowerPoint</Application>
  <PresentationFormat>Geniş ekran</PresentationFormat>
  <Paragraphs>76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Yoksulların Politik İktisadı: Thompson ve Hodgskin </vt:lpstr>
      <vt:lpstr>Toplumsal olaylar ve Birleşme Yasaları </vt:lpstr>
      <vt:lpstr>Luddite hareketinin toplumsal içeriği </vt:lpstr>
      <vt:lpstr>Ricardo ve Smith’in rolü </vt:lpstr>
      <vt:lpstr>William Thompson (1775-1833) </vt:lpstr>
      <vt:lpstr>Thompson’ın faydacılığı </vt:lpstr>
      <vt:lpstr>Thompson’ın emek değer teorisi </vt:lpstr>
      <vt:lpstr>Thompson’ın eşitlikçi piyasa anlayışı </vt:lpstr>
      <vt:lpstr>Thomas Hodgskin (1787-1869) </vt:lpstr>
      <vt:lpstr>Mülkiyet ilişkileri ve toplumsal düzen </vt:lpstr>
      <vt:lpstr>Hodgskin’in faydacılığı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10</cp:revision>
  <dcterms:created xsi:type="dcterms:W3CDTF">2019-05-16T14:27:28Z</dcterms:created>
  <dcterms:modified xsi:type="dcterms:W3CDTF">2019-05-19T14:58:36Z</dcterms:modified>
</cp:coreProperties>
</file>