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13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183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9219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405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632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00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526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52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554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5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3081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A2D4A-A5A0-429D-AFC9-30CFDD07F64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7EF2C-F73E-4F47-B439-991A1E971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43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gyarora.h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Elhunyt</a:t>
            </a:r>
            <a:r>
              <a:rPr lang="en-US" b="1" dirty="0" smtClean="0"/>
              <a:t> </a:t>
            </a:r>
            <a:r>
              <a:rPr lang="en-US" b="1" dirty="0" err="1" smtClean="0"/>
              <a:t>Szabó</a:t>
            </a:r>
            <a:r>
              <a:rPr lang="en-US" b="1" dirty="0" smtClean="0"/>
              <a:t> Magda  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156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smtClean="0"/>
              <a:t>November 19-én, </a:t>
            </a:r>
            <a:r>
              <a:rPr lang="en-US" sz="3200" dirty="0" err="1" smtClean="0"/>
              <a:t>hétfőn</a:t>
            </a:r>
            <a:r>
              <a:rPr lang="en-US" sz="3200" dirty="0" smtClean="0"/>
              <a:t>, </a:t>
            </a:r>
            <a:r>
              <a:rPr lang="en-US" sz="3200" dirty="0" err="1" smtClean="0"/>
              <a:t>kilencvenéves</a:t>
            </a:r>
            <a:r>
              <a:rPr lang="en-US" sz="3200" dirty="0" smtClean="0"/>
              <a:t> </a:t>
            </a:r>
            <a:r>
              <a:rPr lang="en-US" sz="3200" dirty="0" err="1" smtClean="0"/>
              <a:t>korában</a:t>
            </a:r>
            <a:r>
              <a:rPr lang="en-US" sz="3200" dirty="0" smtClean="0"/>
              <a:t> </a:t>
            </a:r>
            <a:r>
              <a:rPr lang="en-US" sz="3200" dirty="0" err="1" smtClean="0"/>
              <a:t>elhunyt</a:t>
            </a:r>
            <a:r>
              <a:rPr lang="en-US" sz="3200" dirty="0" smtClean="0"/>
              <a:t> </a:t>
            </a:r>
            <a:r>
              <a:rPr lang="en-US" sz="3200" dirty="0" err="1" smtClean="0"/>
              <a:t>Szabó</a:t>
            </a:r>
            <a:r>
              <a:rPr lang="en-US" sz="3200" dirty="0" smtClean="0"/>
              <a:t> Magda Kossuth-</a:t>
            </a:r>
            <a:r>
              <a:rPr lang="en-US" sz="3200" dirty="0" err="1" smtClean="0"/>
              <a:t>díjas</a:t>
            </a:r>
            <a:r>
              <a:rPr lang="en-US" sz="3200" dirty="0" smtClean="0"/>
              <a:t> </a:t>
            </a:r>
            <a:r>
              <a:rPr lang="en-US" sz="3200" dirty="0" err="1" smtClean="0"/>
              <a:t>és</a:t>
            </a:r>
            <a:r>
              <a:rPr lang="en-US" sz="3200" dirty="0" smtClean="0"/>
              <a:t> </a:t>
            </a:r>
            <a:r>
              <a:rPr lang="en-US" sz="3200" dirty="0" err="1" smtClean="0"/>
              <a:t>kétszeres</a:t>
            </a:r>
            <a:r>
              <a:rPr lang="en-US" sz="3200" dirty="0" smtClean="0"/>
              <a:t> </a:t>
            </a:r>
            <a:r>
              <a:rPr lang="en-US" sz="3200" dirty="0" err="1" smtClean="0"/>
              <a:t>József</a:t>
            </a:r>
            <a:r>
              <a:rPr lang="en-US" sz="3200" dirty="0" smtClean="0"/>
              <a:t> Attila-</a:t>
            </a:r>
            <a:r>
              <a:rPr lang="en-US" sz="3200" dirty="0" err="1" smtClean="0"/>
              <a:t>díjas</a:t>
            </a:r>
            <a:r>
              <a:rPr lang="en-US" sz="3200" dirty="0" smtClean="0"/>
              <a:t> </a:t>
            </a:r>
            <a:r>
              <a:rPr lang="en-US" sz="3200" dirty="0" err="1" smtClean="0"/>
              <a:t>író</a:t>
            </a:r>
            <a:r>
              <a:rPr lang="en-US" sz="3200" dirty="0" smtClean="0"/>
              <a:t>. </a:t>
            </a:r>
            <a:r>
              <a:rPr lang="en-US" sz="3200" dirty="0" err="1" smtClean="0"/>
              <a:t>Az</a:t>
            </a:r>
            <a:r>
              <a:rPr lang="en-US" sz="3200" dirty="0" smtClean="0"/>
              <a:t> </a:t>
            </a:r>
            <a:r>
              <a:rPr lang="en-US" sz="3200" dirty="0" err="1" smtClean="0"/>
              <a:t>írónőt</a:t>
            </a:r>
            <a:r>
              <a:rPr lang="en-US" sz="3200" dirty="0" smtClean="0"/>
              <a:t> </a:t>
            </a:r>
            <a:r>
              <a:rPr lang="en-US" sz="3200" dirty="0" err="1" smtClean="0"/>
              <a:t>délután</a:t>
            </a:r>
            <a:r>
              <a:rPr lang="en-US" sz="3200" dirty="0" smtClean="0"/>
              <a:t> 4 </a:t>
            </a:r>
            <a:r>
              <a:rPr lang="en-US" sz="3200" dirty="0" err="1" smtClean="0"/>
              <a:t>órakor</a:t>
            </a:r>
            <a:r>
              <a:rPr lang="en-US" sz="3200" dirty="0" smtClean="0"/>
              <a:t>, </a:t>
            </a:r>
            <a:r>
              <a:rPr lang="en-US" sz="3200" dirty="0" err="1" smtClean="0"/>
              <a:t>olvasás</a:t>
            </a:r>
            <a:r>
              <a:rPr lang="en-US" sz="3200" dirty="0" smtClean="0"/>
              <a:t> </a:t>
            </a:r>
            <a:r>
              <a:rPr lang="en-US" sz="3200" dirty="0" err="1" smtClean="0"/>
              <a:t>közben</a:t>
            </a:r>
            <a:r>
              <a:rPr lang="en-US" sz="3200" dirty="0" smtClean="0"/>
              <a:t> </a:t>
            </a:r>
            <a:r>
              <a:rPr lang="en-US" sz="3200" dirty="0" err="1" smtClean="0"/>
              <a:t>érte</a:t>
            </a:r>
            <a:r>
              <a:rPr lang="en-US" sz="3200" dirty="0" smtClean="0"/>
              <a:t> a </a:t>
            </a:r>
            <a:r>
              <a:rPr lang="en-US" sz="3200" dirty="0" err="1" smtClean="0"/>
              <a:t>halál</a:t>
            </a:r>
            <a:r>
              <a:rPr lang="en-US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12134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3600" dirty="0" err="1" smtClean="0"/>
              <a:t>Hamvait</a:t>
            </a:r>
            <a:r>
              <a:rPr lang="en-US" sz="3600" dirty="0" smtClean="0"/>
              <a:t> </a:t>
            </a:r>
            <a:r>
              <a:rPr lang="en-US" sz="3600" dirty="0" err="1" smtClean="0"/>
              <a:t>decemberben</a:t>
            </a:r>
            <a:r>
              <a:rPr lang="en-US" sz="3600" dirty="0" smtClean="0"/>
              <a:t> </a:t>
            </a:r>
            <a:r>
              <a:rPr lang="en-US" sz="3600" dirty="0" err="1" smtClean="0"/>
              <a:t>két</a:t>
            </a:r>
            <a:r>
              <a:rPr lang="en-US" sz="3600" dirty="0" smtClean="0"/>
              <a:t> </a:t>
            </a:r>
            <a:r>
              <a:rPr lang="en-US" sz="3600" dirty="0" err="1" smtClean="0"/>
              <a:t>helyen</a:t>
            </a:r>
            <a:r>
              <a:rPr lang="en-US" sz="3600" dirty="0" smtClean="0"/>
              <a:t> </a:t>
            </a:r>
            <a:r>
              <a:rPr lang="en-US" sz="3600" dirty="0" err="1" smtClean="0"/>
              <a:t>helyezik</a:t>
            </a:r>
            <a:r>
              <a:rPr lang="en-US" sz="3600" dirty="0" smtClean="0"/>
              <a:t> el: </a:t>
            </a:r>
            <a:r>
              <a:rPr lang="en-US" sz="3600" dirty="0" err="1" smtClean="0"/>
              <a:t>szülővárosában</a:t>
            </a:r>
            <a:r>
              <a:rPr lang="en-US" sz="3600" dirty="0" smtClean="0"/>
              <a:t>, </a:t>
            </a:r>
            <a:r>
              <a:rPr lang="en-US" sz="3600" dirty="0" err="1" smtClean="0"/>
              <a:t>Debrecenben</a:t>
            </a:r>
            <a:r>
              <a:rPr lang="en-US" sz="3600" dirty="0" smtClean="0"/>
              <a:t>, a </a:t>
            </a:r>
            <a:r>
              <a:rPr lang="en-US" sz="3600" dirty="0" err="1" smtClean="0"/>
              <a:t>szülei</a:t>
            </a:r>
            <a:r>
              <a:rPr lang="en-US" sz="3600" dirty="0" smtClean="0"/>
              <a:t> </a:t>
            </a:r>
            <a:r>
              <a:rPr lang="en-US" sz="3600" dirty="0" err="1" smtClean="0"/>
              <a:t>mellett</a:t>
            </a:r>
            <a:r>
              <a:rPr lang="en-US" sz="3600" dirty="0" smtClean="0"/>
              <a:t> </a:t>
            </a:r>
            <a:r>
              <a:rPr lang="en-US" sz="3600" dirty="0" err="1" smtClean="0"/>
              <a:t>és</a:t>
            </a:r>
            <a:r>
              <a:rPr lang="en-US" sz="3600" dirty="0" smtClean="0"/>
              <a:t> </a:t>
            </a:r>
            <a:r>
              <a:rPr lang="en-US" sz="3600" dirty="0" err="1" smtClean="0"/>
              <a:t>Budapesten</a:t>
            </a:r>
            <a:r>
              <a:rPr lang="en-US" sz="3600" dirty="0" smtClean="0"/>
              <a:t>, a </a:t>
            </a:r>
            <a:r>
              <a:rPr lang="en-US" sz="3600" dirty="0" err="1" smtClean="0"/>
              <a:t>férje</a:t>
            </a:r>
            <a:r>
              <a:rPr lang="en-US" sz="3600" dirty="0" smtClean="0"/>
              <a:t> </a:t>
            </a:r>
            <a:r>
              <a:rPr lang="en-US" sz="3600" dirty="0" err="1" smtClean="0"/>
              <a:t>mellett</a:t>
            </a:r>
            <a:r>
              <a:rPr lang="en-US" sz="3600" dirty="0" smtClean="0"/>
              <a:t>. </a:t>
            </a:r>
            <a:endParaRPr lang="tr-TR" sz="3600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2383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err="1" smtClean="0"/>
              <a:t>Az</a:t>
            </a:r>
            <a:r>
              <a:rPr lang="en-US" sz="3200" dirty="0" smtClean="0"/>
              <a:t> </a:t>
            </a:r>
            <a:r>
              <a:rPr lang="en-US" sz="3200" dirty="0" err="1" smtClean="0"/>
              <a:t>írónő</a:t>
            </a:r>
            <a:r>
              <a:rPr lang="en-US" sz="3200" dirty="0" smtClean="0"/>
              <a:t> </a:t>
            </a:r>
            <a:r>
              <a:rPr lang="en-US" sz="3200" dirty="0" err="1" smtClean="0"/>
              <a:t>Debrecenben</a:t>
            </a:r>
            <a:r>
              <a:rPr lang="en-US" sz="3200" dirty="0" smtClean="0"/>
              <a:t> </a:t>
            </a:r>
            <a:r>
              <a:rPr lang="en-US" sz="3200" dirty="0" err="1" smtClean="0"/>
              <a:t>született</a:t>
            </a:r>
            <a:r>
              <a:rPr lang="en-US" sz="3200" dirty="0" smtClean="0"/>
              <a:t> 1917- ben. 1940-ben a </a:t>
            </a:r>
            <a:r>
              <a:rPr lang="en-US" sz="3200" dirty="0" err="1" smtClean="0"/>
              <a:t>debreceni</a:t>
            </a:r>
            <a:r>
              <a:rPr lang="en-US" sz="3200" dirty="0" smtClean="0"/>
              <a:t> </a:t>
            </a:r>
            <a:r>
              <a:rPr lang="en-US" sz="3200" dirty="0" err="1" smtClean="0"/>
              <a:t>egyetemen</a:t>
            </a:r>
            <a:r>
              <a:rPr lang="en-US" sz="3200" dirty="0" smtClean="0"/>
              <a:t> </a:t>
            </a:r>
            <a:r>
              <a:rPr lang="en-US" sz="3200" dirty="0" err="1" smtClean="0"/>
              <a:t>kapott</a:t>
            </a:r>
            <a:r>
              <a:rPr lang="en-US" sz="3200" dirty="0" smtClean="0"/>
              <a:t> </a:t>
            </a:r>
            <a:r>
              <a:rPr lang="en-US" sz="3200" dirty="0" err="1" smtClean="0"/>
              <a:t>latin-magyar</a:t>
            </a:r>
            <a:r>
              <a:rPr lang="en-US" sz="3200" dirty="0" smtClean="0"/>
              <a:t> </a:t>
            </a:r>
            <a:r>
              <a:rPr lang="en-US" sz="3200" dirty="0" err="1" smtClean="0"/>
              <a:t>szakos</a:t>
            </a:r>
            <a:r>
              <a:rPr lang="en-US" sz="3200" dirty="0" smtClean="0"/>
              <a:t> </a:t>
            </a:r>
            <a:r>
              <a:rPr lang="en-US" sz="3200" dirty="0" err="1" smtClean="0"/>
              <a:t>tanári</a:t>
            </a:r>
            <a:r>
              <a:rPr lang="en-US" sz="3200" dirty="0" smtClean="0"/>
              <a:t> </a:t>
            </a:r>
            <a:r>
              <a:rPr lang="en-US" sz="3200" dirty="0" err="1" smtClean="0"/>
              <a:t>és</a:t>
            </a:r>
            <a:r>
              <a:rPr lang="en-US" sz="3200" dirty="0" smtClean="0"/>
              <a:t> </a:t>
            </a:r>
            <a:r>
              <a:rPr lang="en-US" sz="3200" dirty="0" err="1" smtClean="0"/>
              <a:t>doktori</a:t>
            </a:r>
            <a:r>
              <a:rPr lang="en-US" sz="3200" dirty="0" smtClean="0"/>
              <a:t> </a:t>
            </a:r>
            <a:r>
              <a:rPr lang="en-US" sz="3200" dirty="0" err="1" smtClean="0"/>
              <a:t>diplomát</a:t>
            </a:r>
            <a:r>
              <a:rPr lang="en-US" sz="3200" dirty="0" smtClean="0"/>
              <a:t>. </a:t>
            </a:r>
            <a:endParaRPr lang="tr-TR" sz="3200" dirty="0" smtClean="0"/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5296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3200" dirty="0" smtClean="0"/>
              <a:t>1958-ig </a:t>
            </a:r>
            <a:r>
              <a:rPr lang="de-DE" sz="3200" dirty="0" err="1" smtClean="0"/>
              <a:t>nem</a:t>
            </a:r>
            <a:r>
              <a:rPr lang="de-DE" sz="3200" dirty="0" smtClean="0"/>
              <a:t> </a:t>
            </a:r>
            <a:r>
              <a:rPr lang="de-DE" sz="3200" dirty="0" err="1" smtClean="0"/>
              <a:t>publikálhatott</a:t>
            </a:r>
            <a:r>
              <a:rPr lang="de-DE" sz="3200" dirty="0" smtClean="0"/>
              <a:t>. Ebben </a:t>
            </a:r>
            <a:r>
              <a:rPr lang="de-DE" sz="3200" dirty="0" err="1" smtClean="0"/>
              <a:t>az</a:t>
            </a:r>
            <a:r>
              <a:rPr lang="de-DE" sz="3200" dirty="0" smtClean="0"/>
              <a:t> </a:t>
            </a:r>
            <a:r>
              <a:rPr lang="de-DE" sz="3200" dirty="0" err="1" smtClean="0"/>
              <a:t>időben</a:t>
            </a:r>
            <a:r>
              <a:rPr lang="de-DE" sz="3200" dirty="0" smtClean="0"/>
              <a:t> </a:t>
            </a:r>
            <a:r>
              <a:rPr lang="de-DE" sz="3200" dirty="0" err="1" smtClean="0"/>
              <a:t>általános</a:t>
            </a:r>
            <a:r>
              <a:rPr lang="de-DE" sz="3200" dirty="0" smtClean="0"/>
              <a:t> </a:t>
            </a:r>
            <a:r>
              <a:rPr lang="de-DE" sz="3200" dirty="0" err="1" smtClean="0"/>
              <a:t>iskolai</a:t>
            </a:r>
            <a:r>
              <a:rPr lang="de-DE" sz="3200" dirty="0" smtClean="0"/>
              <a:t> </a:t>
            </a:r>
            <a:r>
              <a:rPr lang="de-DE" sz="3200" dirty="0" err="1" smtClean="0"/>
              <a:t>tanárként</a:t>
            </a:r>
            <a:r>
              <a:rPr lang="de-DE" sz="3200" dirty="0" smtClean="0"/>
              <a:t> </a:t>
            </a:r>
            <a:r>
              <a:rPr lang="de-DE" sz="3200" dirty="0" err="1" smtClean="0"/>
              <a:t>dolgozott</a:t>
            </a:r>
            <a:r>
              <a:rPr lang="de-DE" sz="3200" dirty="0" smtClean="0"/>
              <a:t>. </a:t>
            </a:r>
            <a:r>
              <a:rPr lang="de-DE" sz="3200" dirty="0" err="1" smtClean="0"/>
              <a:t>Szabó</a:t>
            </a:r>
            <a:r>
              <a:rPr lang="de-DE" sz="3200" dirty="0" smtClean="0"/>
              <a:t> Magda </a:t>
            </a:r>
            <a:r>
              <a:rPr lang="de-DE" sz="3200" dirty="0" err="1" smtClean="0"/>
              <a:t>költőként</a:t>
            </a:r>
            <a:r>
              <a:rPr lang="de-DE" sz="3200" dirty="0" smtClean="0"/>
              <a:t> </a:t>
            </a:r>
            <a:r>
              <a:rPr lang="de-DE" sz="3200" dirty="0" err="1" smtClean="0"/>
              <a:t>indult</a:t>
            </a:r>
            <a:r>
              <a:rPr lang="de-DE" sz="3200" dirty="0" smtClean="0"/>
              <a:t>, de 1958 </a:t>
            </a:r>
            <a:r>
              <a:rPr lang="de-DE" sz="3200" dirty="0" err="1" smtClean="0"/>
              <a:t>után</a:t>
            </a:r>
            <a:r>
              <a:rPr lang="de-DE" sz="3200" dirty="0" smtClean="0"/>
              <a:t> </a:t>
            </a:r>
            <a:r>
              <a:rPr lang="de-DE" sz="3200" dirty="0" err="1" smtClean="0"/>
              <a:t>regényeket</a:t>
            </a:r>
            <a:r>
              <a:rPr lang="de-DE" sz="3200" dirty="0" smtClean="0"/>
              <a:t> </a:t>
            </a:r>
            <a:r>
              <a:rPr lang="de-DE" sz="3200" dirty="0" err="1" smtClean="0"/>
              <a:t>és</a:t>
            </a:r>
            <a:r>
              <a:rPr lang="de-DE" sz="3200" dirty="0" smtClean="0"/>
              <a:t> </a:t>
            </a:r>
            <a:r>
              <a:rPr lang="de-DE" sz="3200" dirty="0" err="1" smtClean="0"/>
              <a:t>drámákat</a:t>
            </a:r>
            <a:r>
              <a:rPr lang="de-DE" sz="3200" dirty="0" smtClean="0"/>
              <a:t> </a:t>
            </a:r>
            <a:r>
              <a:rPr lang="de-DE" sz="3200" dirty="0" err="1" smtClean="0"/>
              <a:t>írt</a:t>
            </a:r>
            <a:r>
              <a:rPr lang="de-DE" sz="3200" dirty="0" smtClean="0"/>
              <a:t>. </a:t>
            </a:r>
            <a:endParaRPr lang="tr-TR" sz="3200" dirty="0" smtClean="0"/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77362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3200" dirty="0" err="1" smtClean="0"/>
              <a:t>Az</a:t>
            </a:r>
            <a:r>
              <a:rPr lang="de-DE" sz="3200" dirty="0" smtClean="0"/>
              <a:t> </a:t>
            </a:r>
            <a:r>
              <a:rPr lang="de-DE" sz="3200" dirty="0" err="1" smtClean="0"/>
              <a:t>írónő</a:t>
            </a:r>
            <a:r>
              <a:rPr lang="de-DE" sz="3200" dirty="0" smtClean="0"/>
              <a:t> </a:t>
            </a:r>
            <a:r>
              <a:rPr lang="de-DE" sz="3200" dirty="0" err="1" smtClean="0"/>
              <a:t>számos</a:t>
            </a:r>
            <a:r>
              <a:rPr lang="de-DE" sz="3200" dirty="0" smtClean="0"/>
              <a:t> </a:t>
            </a:r>
            <a:r>
              <a:rPr lang="de-DE" sz="3200" dirty="0" err="1" smtClean="0"/>
              <a:t>önéletrajzi</a:t>
            </a:r>
            <a:r>
              <a:rPr lang="de-DE" sz="3200" dirty="0" smtClean="0"/>
              <a:t> </a:t>
            </a:r>
            <a:r>
              <a:rPr lang="de-DE" sz="3200" dirty="0" err="1" smtClean="0"/>
              <a:t>témájú</a:t>
            </a:r>
            <a:r>
              <a:rPr lang="de-DE" sz="3200" dirty="0" smtClean="0"/>
              <a:t> </a:t>
            </a:r>
            <a:r>
              <a:rPr lang="de-DE" sz="3200" dirty="0" err="1" smtClean="0"/>
              <a:t>regényt</a:t>
            </a:r>
            <a:r>
              <a:rPr lang="de-DE" sz="3200" dirty="0" smtClean="0"/>
              <a:t> </a:t>
            </a:r>
            <a:r>
              <a:rPr lang="de-DE" sz="3200" dirty="0" err="1" smtClean="0"/>
              <a:t>is</a:t>
            </a:r>
            <a:r>
              <a:rPr lang="de-DE" sz="3200" dirty="0" smtClean="0"/>
              <a:t> </a:t>
            </a:r>
            <a:r>
              <a:rPr lang="de-DE" sz="3200" dirty="0" err="1" smtClean="0"/>
              <a:t>publikált</a:t>
            </a:r>
            <a:r>
              <a:rPr lang="de-DE" sz="3200" dirty="0" smtClean="0"/>
              <a:t>, </a:t>
            </a:r>
            <a:r>
              <a:rPr lang="de-DE" sz="3200" dirty="0" err="1" smtClean="0"/>
              <a:t>melyek</a:t>
            </a:r>
            <a:r>
              <a:rPr lang="de-DE" sz="3200" dirty="0" smtClean="0"/>
              <a:t> </a:t>
            </a:r>
            <a:r>
              <a:rPr lang="de-DE" sz="3200" dirty="0" err="1" smtClean="0"/>
              <a:t>szülei</a:t>
            </a:r>
            <a:r>
              <a:rPr lang="de-DE" sz="3200" dirty="0" smtClean="0"/>
              <a:t> </a:t>
            </a:r>
            <a:r>
              <a:rPr lang="de-DE" sz="3200" dirty="0" err="1" smtClean="0"/>
              <a:t>gyermekkorát</a:t>
            </a:r>
            <a:r>
              <a:rPr lang="de-DE" sz="3200" dirty="0" smtClean="0"/>
              <a:t> </a:t>
            </a:r>
            <a:r>
              <a:rPr lang="de-DE" sz="3200" dirty="0" err="1" smtClean="0"/>
              <a:t>valamint</a:t>
            </a:r>
            <a:r>
              <a:rPr lang="de-DE" sz="3200" dirty="0" smtClean="0"/>
              <a:t> a 20. </a:t>
            </a:r>
            <a:r>
              <a:rPr lang="de-DE" sz="3200" dirty="0" err="1" smtClean="0"/>
              <a:t>század</a:t>
            </a:r>
            <a:r>
              <a:rPr lang="de-DE" sz="3200" dirty="0" smtClean="0"/>
              <a:t> </a:t>
            </a:r>
            <a:r>
              <a:rPr lang="de-DE" sz="3200" dirty="0" err="1" smtClean="0"/>
              <a:t>elejének</a:t>
            </a:r>
            <a:r>
              <a:rPr lang="de-DE" sz="3200" dirty="0" smtClean="0"/>
              <a:t> </a:t>
            </a:r>
            <a:r>
              <a:rPr lang="de-DE" sz="3200" dirty="0" err="1" smtClean="0"/>
              <a:t>Debrecenét</a:t>
            </a:r>
            <a:r>
              <a:rPr lang="de-DE" sz="3200" dirty="0" smtClean="0"/>
              <a:t> </a:t>
            </a:r>
            <a:r>
              <a:rPr lang="de-DE" sz="3200" dirty="0" err="1" smtClean="0"/>
              <a:t>mutatják</a:t>
            </a:r>
            <a:r>
              <a:rPr lang="de-DE" sz="3200" dirty="0" smtClean="0"/>
              <a:t> </a:t>
            </a:r>
            <a:r>
              <a:rPr lang="de-DE" sz="3200" dirty="0" err="1" smtClean="0"/>
              <a:t>be</a:t>
            </a:r>
            <a:r>
              <a:rPr lang="de-DE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3689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3200" dirty="0" err="1" smtClean="0"/>
              <a:t>Legismertebb</a:t>
            </a:r>
            <a:r>
              <a:rPr lang="de-DE" sz="3200" dirty="0" smtClean="0"/>
              <a:t> </a:t>
            </a:r>
            <a:r>
              <a:rPr lang="de-DE" sz="3200" dirty="0" err="1" smtClean="0"/>
              <a:t>ezek</a:t>
            </a:r>
            <a:r>
              <a:rPr lang="de-DE" sz="3200" dirty="0" smtClean="0"/>
              <a:t> </a:t>
            </a:r>
            <a:r>
              <a:rPr lang="de-DE" sz="3200" dirty="0" err="1" smtClean="0"/>
              <a:t>közül</a:t>
            </a:r>
            <a:r>
              <a:rPr lang="de-DE" sz="3200" dirty="0" smtClean="0"/>
              <a:t> </a:t>
            </a:r>
            <a:r>
              <a:rPr lang="de-DE" sz="3200" dirty="0" err="1" smtClean="0"/>
              <a:t>talán</a:t>
            </a:r>
            <a:r>
              <a:rPr lang="de-DE" sz="3200" dirty="0" smtClean="0"/>
              <a:t> a Für Elise. </a:t>
            </a:r>
            <a:r>
              <a:rPr lang="de-DE" sz="3200" dirty="0" err="1" smtClean="0"/>
              <a:t>Sok</a:t>
            </a:r>
            <a:r>
              <a:rPr lang="de-DE" sz="3200" dirty="0" smtClean="0"/>
              <a:t> </a:t>
            </a:r>
            <a:r>
              <a:rPr lang="de-DE" sz="3200" dirty="0" err="1" smtClean="0"/>
              <a:t>írása</a:t>
            </a:r>
            <a:r>
              <a:rPr lang="de-DE" sz="3200" dirty="0" smtClean="0"/>
              <a:t> - </a:t>
            </a:r>
            <a:r>
              <a:rPr lang="de-DE" sz="3200" dirty="0" err="1" smtClean="0"/>
              <a:t>például</a:t>
            </a:r>
            <a:r>
              <a:rPr lang="de-DE" sz="3200" dirty="0" smtClean="0"/>
              <a:t> a </a:t>
            </a:r>
            <a:r>
              <a:rPr lang="de-DE" sz="3200" dirty="0" err="1" smtClean="0"/>
              <a:t>Danaida</a:t>
            </a:r>
            <a:r>
              <a:rPr lang="de-DE" sz="3200" dirty="0" smtClean="0"/>
              <a:t>, </a:t>
            </a:r>
            <a:r>
              <a:rPr lang="de-DE" sz="3200" dirty="0" err="1" smtClean="0"/>
              <a:t>az</a:t>
            </a:r>
            <a:r>
              <a:rPr lang="de-DE" sz="3200" dirty="0" smtClean="0"/>
              <a:t> </a:t>
            </a:r>
            <a:r>
              <a:rPr lang="de-DE" sz="3200" dirty="0" err="1" smtClean="0"/>
              <a:t>Abigél</a:t>
            </a:r>
            <a:r>
              <a:rPr lang="de-DE" sz="3200" dirty="0" smtClean="0"/>
              <a:t> </a:t>
            </a:r>
            <a:r>
              <a:rPr lang="de-DE" sz="3200" dirty="0" err="1" smtClean="0"/>
              <a:t>vagy</a:t>
            </a:r>
            <a:r>
              <a:rPr lang="de-DE" sz="3200" dirty="0" smtClean="0"/>
              <a:t> </a:t>
            </a:r>
            <a:r>
              <a:rPr lang="de-DE" sz="3200" dirty="0" err="1" smtClean="0"/>
              <a:t>az</a:t>
            </a:r>
            <a:r>
              <a:rPr lang="de-DE" sz="3200" dirty="0" smtClean="0"/>
              <a:t> </a:t>
            </a:r>
            <a:r>
              <a:rPr lang="de-DE" sz="3200" dirty="0" err="1" smtClean="0"/>
              <a:t>Ajtó</a:t>
            </a:r>
            <a:r>
              <a:rPr lang="de-DE" sz="3200" dirty="0" smtClean="0"/>
              <a:t> - </a:t>
            </a:r>
            <a:r>
              <a:rPr lang="de-DE" sz="3200" dirty="0" err="1" smtClean="0"/>
              <a:t>női</a:t>
            </a:r>
            <a:r>
              <a:rPr lang="de-DE" sz="3200" dirty="0" smtClean="0"/>
              <a:t> </a:t>
            </a:r>
            <a:r>
              <a:rPr lang="de-DE" sz="3200" dirty="0" err="1" smtClean="0"/>
              <a:t>sorsokkal</a:t>
            </a:r>
            <a:r>
              <a:rPr lang="de-DE" sz="3200" dirty="0" smtClean="0"/>
              <a:t> </a:t>
            </a:r>
            <a:r>
              <a:rPr lang="de-DE" sz="3200" dirty="0" err="1" smtClean="0"/>
              <a:t>foglalkozik</a:t>
            </a:r>
            <a:r>
              <a:rPr lang="de-DE" sz="3200" dirty="0" smtClean="0"/>
              <a:t>.  </a:t>
            </a:r>
            <a:r>
              <a:rPr lang="de-DE" sz="3200" dirty="0" err="1" smtClean="0"/>
              <a:t>Az</a:t>
            </a:r>
            <a:r>
              <a:rPr lang="de-DE" sz="3200" dirty="0" smtClean="0"/>
              <a:t> </a:t>
            </a:r>
            <a:r>
              <a:rPr lang="de-DE" sz="3200" dirty="0" err="1" smtClean="0"/>
              <a:t>írónő</a:t>
            </a:r>
            <a:r>
              <a:rPr lang="de-DE" sz="3200" dirty="0" smtClean="0"/>
              <a:t> </a:t>
            </a:r>
            <a:r>
              <a:rPr lang="de-DE" sz="3200" dirty="0" err="1" smtClean="0"/>
              <a:t>könyveit</a:t>
            </a:r>
            <a:r>
              <a:rPr lang="de-DE" sz="3200" dirty="0" smtClean="0"/>
              <a:t> 42 </a:t>
            </a:r>
            <a:r>
              <a:rPr lang="de-DE" sz="3200" dirty="0" err="1" smtClean="0"/>
              <a:t>nyelvre</a:t>
            </a:r>
            <a:r>
              <a:rPr lang="de-DE" sz="3200" dirty="0" smtClean="0"/>
              <a:t> </a:t>
            </a:r>
            <a:r>
              <a:rPr lang="de-DE" sz="3200" dirty="0" err="1" smtClean="0"/>
              <a:t>fordították</a:t>
            </a:r>
            <a:r>
              <a:rPr lang="de-DE" sz="3200" dirty="0" smtClean="0"/>
              <a:t> le.</a:t>
            </a:r>
            <a:r>
              <a:rPr lang="de-DE" sz="3200" b="1" dirty="0" smtClean="0"/>
              <a:t> </a:t>
            </a:r>
            <a:endParaRPr lang="tr-TR" sz="3200" dirty="0" smtClean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02658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mtClean="0">
                <a:hlinkClick r:id="rId2"/>
              </a:rPr>
              <a:t>www.magyarora.hu</a:t>
            </a:r>
            <a:endParaRPr lang="tr-TR" smtClean="0"/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641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153</Words>
  <Application>Microsoft Office PowerPoint</Application>
  <PresentationFormat>Geniş ekran</PresentationFormat>
  <Paragraphs>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Elhunyt Szabó Magda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Elhunyt Szabó Magda    </dc:title>
  <dc:creator>Windows Kullanıcısı</dc:creator>
  <cp:lastModifiedBy>Windows Kullanıcısı</cp:lastModifiedBy>
  <cp:revision>8</cp:revision>
  <dcterms:created xsi:type="dcterms:W3CDTF">2020-05-02T18:57:30Z</dcterms:created>
  <dcterms:modified xsi:type="dcterms:W3CDTF">2020-05-03T06:35:54Z</dcterms:modified>
</cp:coreProperties>
</file>