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1172" r:id="rId5"/>
    <p:sldId id="1170" r:id="rId6"/>
    <p:sldId id="1173" r:id="rId7"/>
    <p:sldId id="1174" r:id="rId8"/>
    <p:sldId id="1175" r:id="rId9"/>
    <p:sldId id="1176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63" d="100"/>
          <a:sy n="63" d="100"/>
        </p:scale>
        <p:origin x="66" y="38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103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 Temel İlkeleri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(3-0)5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Erdem ERCAN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hakları, kamu hukukundan doğan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vatandaşların Devlet’e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 olduğu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ifade eder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kişiler ile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arasındaki ilişkileri düzenleyen hukuk kurallarından doğar. 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haklarını genel nitelikli kamu hakları ve özel nitelikli kamu hakları olmak üzere iki alt dala ayırmak mümkündür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kamu hakları; devlet memurları gibi belirli statüdeki kişilerin yıllık izin, doğum ve ölüm izni, aylık hakkı gibi haklardır. Genel kamu hakları ise; Anayasa’daki kişisel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hakları, sosyal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ekonomik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hakları ve siyasal kamu haklarıdır.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KAMUSAL VE ÖZEL HAKLAR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08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kamu haklarına “koruyucu kamu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hakları (negatif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statü hakları)” da denilir. Bunlar,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maddi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manevi tüm varlığı ile ilgili bulunan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 serbestçe geliştirilmesi amacına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yönelik olan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kişinin Devlet tarafından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aşılamayacak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dokunulamayacak özel alanının sınırlarını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çizen hak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hürriyetlerdir. Bu haklar Devlet’e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negatif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tutum, kişiye karşı karışmama ödevi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yüklerler. Söz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konusu haklar, kişiyi topluma ve özellikle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Devlet’e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korumak için öngörülmüşlerdir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kamu hakları Anayasa’nın ikinci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kısmının ikinci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bölümünde, “Kişinin Hakları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Ödevleri” başlığını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taşıyan 17-40. maddeleri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düzenlenmiştir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KAMUSAL VE ÖZEL HAKLAR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13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" y="1265736"/>
            <a:ext cx="883091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toplum hayatı içindeki sosyal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faaliyetleri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ilgili olan; bireylere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Devlet’ten olumlu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davranış, bir hizmet, bir yardım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isteme imkânını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tanıyan haklardır. Bu haklara “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isteme hakları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(pozitif statü hakları)” da denir.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 Anayasa’nın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ikinci kısmının üçüncü bölümünde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41-65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maddeler arasında düzenlenmiştir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Siyasal kamu hakları, kişinin genelde seçim yolu ile yahut diğer herhangi bir biçimde Devlet yönetimine ve siyasal kuruluşlara katılmasını sağlayan haklardır. Bu nedenle bu haklara “katılma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hakları 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aktif statü hakları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)” 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denilmektedir. Siyasal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hakları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Anayasa’nın ikinci kısmının dördüncü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bölümünde 66-74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maddeler arasında düzenlenmiştir.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KAMUSAL VE ÖZEL HAKLAR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77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hukukun kapsamında eşit durumda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kişiler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arasındaki ilişkileri düzenleyen hukuk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kurallarının bahşettiği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 özel haklardır. Diğer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ifadeyle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haklar, özel hukuk tarafından hak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süjesine, yani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kişiye tanınan hukuki yetkilerdir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haklar, özel hukuktan doğarlar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kişilerin birbirlerine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sahip oldukları hakları ifade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ederler. Genellik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ilkesi çerçevesinde, kamu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haklarının aksine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özel haklardan herkes yararlanır.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haklardan yararlanmada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haklarına ilişkin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Anayasa’daki düzenlemeden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yabancılarla vatandaşlar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herhangi bir fark bulunmamaktadır.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KAMUSAL VE ÖZEL HAKLAR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22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haklar da kamu hakları gibi çeşitli ayırımlara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tâbidir. Özel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 ileri sürülebileceği çevre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açısından mahiyetlerine göre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 haklar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nisbi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 olarak ikiye ayrılır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 haklar, sahibine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şahıslar ile maddi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gayrimaddi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 mallar zerinde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geniş yetkileri veren ve hak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sahibi tarafından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herkese karşı ileri sürülebilen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haklardır. Herkes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 haklara uymak ve saygı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göstermekle yükümlüdür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sahibi bu haklardan dilediği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yararlanır. Mutlak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 yalnızca kamu yararı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düşüncesiyle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kanunla sınırlanabilir.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KAMUSAL VE ÖZEL HAKLAR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4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Nisbi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haklar, daha çok borç ilişkilerinden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gelir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Nisbi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alacaklıya, karşısındaki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belirli bir davranışta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bulunmasını; bir şey vermesini,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şey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yapmasını veya bir şey yapmamasını 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şey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yapmaktan kaçınmasını) istemek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yetkisini verirler.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Alacak hakları kendi içinde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alelade alacak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hakları ve güçlendirilmiş (etkisi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kuvvetlendirilmiş) alacak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hakları olarak ikiye ayrılır.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KAMUSAL VE ÖZEL HAKLAR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70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12865</TotalTime>
  <Words>565</Words>
  <Application>Microsoft Office PowerPoint</Application>
  <PresentationFormat>Ekran Gösterisi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893</cp:revision>
  <cp:lastPrinted>2016-10-24T07:53:35Z</cp:lastPrinted>
  <dcterms:created xsi:type="dcterms:W3CDTF">2016-09-18T09:35:24Z</dcterms:created>
  <dcterms:modified xsi:type="dcterms:W3CDTF">2020-02-28T12:34:23Z</dcterms:modified>
</cp:coreProperties>
</file>