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19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57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170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933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208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432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220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137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070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81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54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029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5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26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937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98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2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6629" y="718456"/>
            <a:ext cx="9087983" cy="1186543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Tek Mal </a:t>
            </a:r>
            <a:r>
              <a:rPr lang="tr-TR" altLang="tr-TR" b="1" dirty="0" smtClean="0">
                <a:solidFill>
                  <a:schemeClr val="tx1"/>
                </a:solidFill>
              </a:rPr>
              <a:t>Üretimi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2142309" y="1904999"/>
            <a:ext cx="9362303" cy="4006223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Üretim tek mamuldür.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Üretim </a:t>
            </a:r>
            <a:r>
              <a:rPr lang="tr-TR" altLang="tr-TR" dirty="0" smtClean="0"/>
              <a:t>işlemi tekrarlanmayacak şeklinde olmalıdır.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Üretilen her mamul bir </a:t>
            </a:r>
            <a:r>
              <a:rPr lang="tr-TR" altLang="tr-TR" dirty="0" smtClean="0"/>
              <a:t>önceki mamul üretimden </a:t>
            </a:r>
            <a:r>
              <a:rPr lang="tr-TR" altLang="tr-TR" dirty="0" smtClean="0"/>
              <a:t>farklı </a:t>
            </a:r>
            <a:r>
              <a:rPr lang="tr-TR" altLang="tr-TR" dirty="0" smtClean="0"/>
              <a:t>olur.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Sipariş üzerine </a:t>
            </a:r>
            <a:r>
              <a:rPr lang="tr-TR" altLang="tr-TR" dirty="0" smtClean="0"/>
              <a:t>üretilir.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6166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Seri Üretim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2076994" y="1698171"/>
            <a:ext cx="9427618" cy="4213051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Mamul bir seriyi oluşturacak </a:t>
            </a:r>
            <a:r>
              <a:rPr lang="tr-TR" altLang="tr-TR" dirty="0" smtClean="0"/>
              <a:t>kadar </a:t>
            </a:r>
            <a:r>
              <a:rPr lang="tr-TR" altLang="tr-TR" dirty="0" smtClean="0"/>
              <a:t>yapılır</a:t>
            </a:r>
          </a:p>
          <a:p>
            <a:pPr eaLnBrk="1" hangingPunct="1"/>
            <a:r>
              <a:rPr lang="tr-TR" altLang="tr-TR" dirty="0" smtClean="0"/>
              <a:t>Seri </a:t>
            </a:r>
            <a:r>
              <a:rPr lang="tr-TR" altLang="tr-TR" dirty="0" smtClean="0"/>
              <a:t>bittiği zaman </a:t>
            </a:r>
            <a:r>
              <a:rPr lang="tr-TR" altLang="tr-TR" dirty="0" smtClean="0"/>
              <a:t>yeni seriye </a:t>
            </a:r>
            <a:r>
              <a:rPr lang="tr-TR" altLang="tr-TR" dirty="0" smtClean="0"/>
              <a:t>geçilir ve üretim devam eder.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Seride </a:t>
            </a:r>
            <a:r>
              <a:rPr lang="tr-TR" altLang="tr-TR" dirty="0" smtClean="0"/>
              <a:t>birbiriyle </a:t>
            </a:r>
            <a:r>
              <a:rPr lang="tr-TR" altLang="tr-TR" dirty="0" smtClean="0"/>
              <a:t>aynı </a:t>
            </a:r>
            <a:r>
              <a:rPr lang="tr-TR" altLang="tr-TR" dirty="0" smtClean="0"/>
              <a:t>miktarda </a:t>
            </a:r>
            <a:r>
              <a:rPr lang="tr-TR" altLang="tr-TR" dirty="0" smtClean="0"/>
              <a:t>üretim yapılır</a:t>
            </a:r>
          </a:p>
          <a:p>
            <a:pPr eaLnBrk="1" hangingPunct="1"/>
            <a:r>
              <a:rPr lang="tr-TR" altLang="tr-TR" dirty="0" smtClean="0"/>
              <a:t>Sipariş üzerine </a:t>
            </a:r>
            <a:r>
              <a:rPr lang="tr-TR" altLang="tr-TR" dirty="0" smtClean="0"/>
              <a:t>veya </a:t>
            </a:r>
            <a:r>
              <a:rPr lang="tr-TR" altLang="tr-TR" dirty="0" smtClean="0"/>
              <a:t>bilinmeyen müşteriler için üretim gerçekleşir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8296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Kitle Üretimi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2194560" y="1789611"/>
            <a:ext cx="9310052" cy="4121611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Üretim </a:t>
            </a:r>
            <a:r>
              <a:rPr lang="tr-TR" altLang="tr-TR" dirty="0" smtClean="0"/>
              <a:t>süreklidir.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Aynı mamulden çok </a:t>
            </a:r>
            <a:r>
              <a:rPr lang="tr-TR" altLang="tr-TR" dirty="0" smtClean="0"/>
              <a:t>sayıda </a:t>
            </a:r>
            <a:r>
              <a:rPr lang="tr-TR" altLang="tr-TR" dirty="0" smtClean="0"/>
              <a:t>üretilir</a:t>
            </a:r>
          </a:p>
          <a:p>
            <a:pPr eaLnBrk="1" hangingPunct="1"/>
            <a:r>
              <a:rPr lang="tr-TR" altLang="tr-TR" dirty="0" smtClean="0"/>
              <a:t>Birbirleriyle </a:t>
            </a:r>
            <a:r>
              <a:rPr lang="tr-TR" altLang="tr-TR" dirty="0" smtClean="0"/>
              <a:t>aynı olan mamuller </a:t>
            </a:r>
            <a:r>
              <a:rPr lang="tr-TR" altLang="tr-TR" dirty="0" smtClean="0"/>
              <a:t>üretilir.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İmalat öncesi </a:t>
            </a:r>
            <a:r>
              <a:rPr lang="tr-TR" altLang="tr-TR" dirty="0" smtClean="0"/>
              <a:t>hazırlıklar </a:t>
            </a:r>
            <a:r>
              <a:rPr lang="tr-TR" altLang="tr-TR" dirty="0" smtClean="0"/>
              <a:t>fazladır 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Maliyet yüksektir.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96261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Atölye Sistemi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2364377" y="1763486"/>
            <a:ext cx="9140235" cy="414773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Aynı tür makinalar aynı </a:t>
            </a:r>
            <a:r>
              <a:rPr lang="tr-TR" altLang="tr-TR" dirty="0" smtClean="0"/>
              <a:t>yerdedir.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Her </a:t>
            </a:r>
            <a:r>
              <a:rPr lang="tr-TR" altLang="tr-TR" dirty="0" smtClean="0"/>
              <a:t>mamulün üretiminde izlenen </a:t>
            </a:r>
            <a:r>
              <a:rPr lang="tr-TR" altLang="tr-TR" dirty="0" smtClean="0"/>
              <a:t>yol farklılık gösterir.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Üretim değişen koşullara göre </a:t>
            </a:r>
            <a:r>
              <a:rPr lang="tr-TR" altLang="tr-TR" dirty="0" smtClean="0"/>
              <a:t>yapılır.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02816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Akıcı Sistem</a:t>
            </a:r>
            <a:endParaRPr lang="en-US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1985554" y="1632857"/>
            <a:ext cx="9519058" cy="4278365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Üretimde kullanılacak </a:t>
            </a:r>
            <a:r>
              <a:rPr lang="tr-TR" altLang="tr-TR" dirty="0" smtClean="0"/>
              <a:t>mallar, fabrikaya girişinden  mamul haline dönüşüne kadar belirli yollar izlenir.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Makineler mal </a:t>
            </a:r>
            <a:r>
              <a:rPr lang="tr-TR" altLang="tr-TR" dirty="0" smtClean="0"/>
              <a:t>yada</a:t>
            </a:r>
            <a:r>
              <a:rPr lang="tr-TR" altLang="tr-TR" dirty="0" smtClean="0"/>
              <a:t> </a:t>
            </a:r>
            <a:r>
              <a:rPr lang="tr-TR" altLang="tr-TR" dirty="0" smtClean="0"/>
              <a:t>parçaların izleyeceği </a:t>
            </a:r>
            <a:r>
              <a:rPr lang="tr-TR" altLang="tr-TR" dirty="0" smtClean="0"/>
              <a:t>bir hat </a:t>
            </a:r>
            <a:r>
              <a:rPr lang="tr-TR" altLang="tr-TR" dirty="0" smtClean="0"/>
              <a:t>üzerine </a:t>
            </a:r>
            <a:r>
              <a:rPr lang="tr-TR" altLang="tr-TR" dirty="0" smtClean="0"/>
              <a:t>yerleştirilir.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Mal veya parçalar </a:t>
            </a:r>
            <a:r>
              <a:rPr lang="tr-TR" altLang="tr-TR" dirty="0" smtClean="0"/>
              <a:t>belirli bir </a:t>
            </a:r>
            <a:r>
              <a:rPr lang="tr-TR" altLang="tr-TR" dirty="0" smtClean="0"/>
              <a:t>yöne doğru, düzenli ve sürekli bir </a:t>
            </a:r>
            <a:r>
              <a:rPr lang="tr-TR" altLang="tr-TR" dirty="0" smtClean="0"/>
              <a:t>akış </a:t>
            </a:r>
            <a:r>
              <a:rPr lang="tr-TR" altLang="tr-TR" dirty="0" smtClean="0"/>
              <a:t>şeklinde </a:t>
            </a:r>
            <a:r>
              <a:rPr lang="tr-TR" altLang="tr-TR" dirty="0" smtClean="0"/>
              <a:t>hareket </a:t>
            </a:r>
            <a:r>
              <a:rPr lang="tr-TR" altLang="tr-TR" dirty="0" smtClean="0"/>
              <a:t>ederler.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4609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Grup Sistemi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2011680" y="1763486"/>
            <a:ext cx="9492932" cy="4147736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Atölyelerin </a:t>
            </a:r>
            <a:r>
              <a:rPr lang="tr-TR" altLang="tr-TR" dirty="0"/>
              <a:t>ve Akıcı </a:t>
            </a:r>
            <a:r>
              <a:rPr lang="tr-TR" altLang="tr-TR" dirty="0" smtClean="0"/>
              <a:t>sistemlerinin bir karmasıdır.</a:t>
            </a:r>
            <a:endParaRPr lang="tr-TR" altLang="tr-TR" dirty="0"/>
          </a:p>
          <a:p>
            <a:pPr eaLnBrk="1" hangingPunct="1"/>
            <a:r>
              <a:rPr lang="tr-TR" altLang="tr-TR" dirty="0" smtClean="0"/>
              <a:t>Yine belirli </a:t>
            </a:r>
            <a:r>
              <a:rPr lang="tr-TR" altLang="tr-TR" dirty="0"/>
              <a:t>makinalar belirli yerlerde </a:t>
            </a:r>
            <a:r>
              <a:rPr lang="tr-TR" altLang="tr-TR" dirty="0" smtClean="0"/>
              <a:t>toplanır.</a:t>
            </a:r>
            <a:endParaRPr lang="tr-TR" altLang="tr-TR" dirty="0"/>
          </a:p>
          <a:p>
            <a:pPr eaLnBrk="1" hangingPunct="1"/>
            <a:r>
              <a:rPr lang="tr-TR" altLang="tr-TR" dirty="0"/>
              <a:t>Ancak makinalar belirli mamul </a:t>
            </a:r>
            <a:r>
              <a:rPr lang="tr-TR" altLang="tr-TR" dirty="0" smtClean="0"/>
              <a:t>yada parçayı üretirken belirli bir </a:t>
            </a:r>
            <a:r>
              <a:rPr lang="tr-TR" altLang="tr-TR" dirty="0"/>
              <a:t>şekilde </a:t>
            </a:r>
            <a:r>
              <a:rPr lang="tr-TR" altLang="tr-TR" dirty="0" smtClean="0"/>
              <a:t>yerleştirilir.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60279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İmal Yerinde Üretim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1881051" y="1750423"/>
            <a:ext cx="9623561" cy="4160799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Mamulün </a:t>
            </a:r>
            <a:r>
              <a:rPr lang="tr-TR" altLang="tr-TR" dirty="0" smtClean="0"/>
              <a:t>hareketliliği söz konusu </a:t>
            </a:r>
            <a:r>
              <a:rPr lang="tr-TR" altLang="tr-TR" dirty="0" smtClean="0"/>
              <a:t>değildir.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Üretim mamulün bulunacağı yerde gerçekleştirilir</a:t>
            </a:r>
          </a:p>
          <a:p>
            <a:pPr eaLnBrk="1" hangingPunct="1">
              <a:buFontTx/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86140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Hareket Halinde Üretim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2194560" y="1905000"/>
            <a:ext cx="9310052" cy="400622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Mamul işletme içinde hareket </a:t>
            </a:r>
            <a:r>
              <a:rPr lang="tr-TR" altLang="tr-TR" dirty="0" smtClean="0"/>
              <a:t>halindedir.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Üretim süresince </a:t>
            </a:r>
            <a:r>
              <a:rPr lang="tr-TR" altLang="tr-TR" dirty="0" smtClean="0"/>
              <a:t>mamulün, makineler </a:t>
            </a:r>
            <a:r>
              <a:rPr lang="tr-TR" altLang="tr-TR" dirty="0" smtClean="0"/>
              <a:t>ve </a:t>
            </a:r>
            <a:r>
              <a:rPr lang="tr-TR" altLang="tr-TR" smtClean="0"/>
              <a:t>işçilerle birlikte doğru </a:t>
            </a:r>
            <a:r>
              <a:rPr lang="tr-TR" altLang="tr-TR" smtClean="0"/>
              <a:t>hareketliliği </a:t>
            </a:r>
            <a:r>
              <a:rPr lang="tr-TR" altLang="tr-TR" smtClean="0"/>
              <a:t>sağlanır.</a:t>
            </a:r>
            <a:endParaRPr lang="tr-TR" altLang="tr-TR" dirty="0" smtClean="0"/>
          </a:p>
          <a:p>
            <a:pPr eaLnBrk="1" hangingPunct="1">
              <a:buFontTx/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1759844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211</Words>
  <Application>Microsoft Office PowerPoint</Application>
  <PresentationFormat>Geniş ekran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Tek Mal Üretimi</vt:lpstr>
      <vt:lpstr>Seri Üretim</vt:lpstr>
      <vt:lpstr>Kitle Üretimi</vt:lpstr>
      <vt:lpstr>Atölye Sistemi</vt:lpstr>
      <vt:lpstr>Akıcı Sistem</vt:lpstr>
      <vt:lpstr>Grup Sistemi</vt:lpstr>
      <vt:lpstr>İmal Yerinde Üretim</vt:lpstr>
      <vt:lpstr>Hareket Halinde Üretim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7</cp:revision>
  <dcterms:created xsi:type="dcterms:W3CDTF">2020-02-22T14:31:07Z</dcterms:created>
  <dcterms:modified xsi:type="dcterms:W3CDTF">2020-02-22T16:12:01Z</dcterms:modified>
</cp:coreProperties>
</file>