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33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PHOTOSHOP</a:t>
            </a:r>
            <a:br>
              <a:rPr lang="tr-TR" dirty="0" smtClean="0"/>
            </a:br>
            <a:r>
              <a:rPr lang="tr-TR" dirty="0" smtClean="0"/>
              <a:t>UYGULAMALARI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Ekran Gösterisi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Arial</vt:lpstr>
      <vt:lpstr>Calibri</vt:lpstr>
      <vt:lpstr>Ofis Teması</vt:lpstr>
      <vt:lpstr>PHOTOSHOP UYGULAMALARI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 SINAV</dc:title>
  <dc:creator>SERHAT</dc:creator>
  <cp:lastModifiedBy>Win7</cp:lastModifiedBy>
  <cp:revision>10</cp:revision>
  <dcterms:created xsi:type="dcterms:W3CDTF">2017-10-27T16:37:30Z</dcterms:created>
  <dcterms:modified xsi:type="dcterms:W3CDTF">2020-05-04T22:06:59Z</dcterms:modified>
</cp:coreProperties>
</file>