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81DC-53F7-4F30-9169-0F50F6B8817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2DA07-1639-4D2D-939D-6B8908F901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31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2DA07-1639-4D2D-939D-6B8908F9018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12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4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0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4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5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16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81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8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33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64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50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FMUS1003 Su okuryazarlığı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Ögr</a:t>
            </a:r>
            <a:r>
              <a:rPr lang="tr-TR" dirty="0" smtClean="0"/>
              <a:t>. Üyesi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797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.wikimedia.org/wikipedia/commons/f/fc/Wat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1842868"/>
            <a:ext cx="5978769" cy="43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</a:t>
            </a:r>
            <a:endParaRPr lang="tr-TR" dirty="0"/>
          </a:p>
        </p:txBody>
      </p:sp>
      <p:pic>
        <p:nvPicPr>
          <p:cNvPr id="1028" name="Picture 4" descr="Dosya:H2O.svg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07" y="2473935"/>
            <a:ext cx="4951162" cy="34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89785" y="18428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Dünya üzerinde bol miktarda bulunan su canlılık için koşulsuz gerekli, kokusuz ve tatsız bir kimyasal bileşiktir.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743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197810" y="880961"/>
            <a:ext cx="362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10080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kumimoji="0" lang="tr-TR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</a:rPr>
              <a:t>SUYUN YERKÜRESİNDEKİ DAĞILIMI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96057"/>
              </p:ext>
            </p:extLst>
          </p:nvPr>
        </p:nvGraphicFramePr>
        <p:xfrm>
          <a:off x="2348988" y="2152357"/>
          <a:ext cx="6724356" cy="370229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231817"/>
                <a:gridCol w="1970150"/>
                <a:gridCol w="1522389"/>
              </a:tblGrid>
              <a:tr h="469966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SUYUN BULUNDUĞU ORTAM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HACİM (10</a:t>
                      </a:r>
                      <a:r>
                        <a:rPr kumimoji="0" lang="tr-TR" sz="2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tr-TR" sz="2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YÜZDE %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90531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Denizler ve Okyanuslar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1330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97,25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89569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Buzlar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2,12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90531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Nehirler ve Göller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0,01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89569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Yer altı Suları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8,4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0,61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90531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Atmosfer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0,013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0,50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89569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Biyosfer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0,0006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0,50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Suya neden ihtiyaç duyarız?</a:t>
            </a:r>
            <a:endParaRPr lang="tr-TR" dirty="0"/>
          </a:p>
        </p:txBody>
      </p:sp>
      <p:pic>
        <p:nvPicPr>
          <p:cNvPr id="2050" name="Picture 2" descr="Hangi zamanlarda ve neden su içmeli? - Sağlık Haberle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50" y="1846263"/>
            <a:ext cx="774842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3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kıtlığı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472" y="2023684"/>
            <a:ext cx="6171125" cy="4022725"/>
          </a:xfrm>
          <a:prstGeom prst="rect">
            <a:avLst/>
          </a:prstGeom>
        </p:spPr>
      </p:pic>
      <p:pic>
        <p:nvPicPr>
          <p:cNvPr id="3076" name="Picture 4" descr="Su kıtlığı 600 milyon çocuğu etkileyec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2" y="2342794"/>
            <a:ext cx="4876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1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Suları neden korumalıyız?</a:t>
            </a:r>
            <a:endParaRPr lang="tr-TR" dirty="0"/>
          </a:p>
        </p:txBody>
      </p:sp>
      <p:pic>
        <p:nvPicPr>
          <p:cNvPr id="4098" name="Picture 2" descr="Suyu korumak için 21 adım atın Yaşam Plus haberler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4" y="1737360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17763" t="9571" r="17631" b="8986"/>
          <a:stretch/>
        </p:blipFill>
        <p:spPr>
          <a:xfrm>
            <a:off x="5063318" y="1928428"/>
            <a:ext cx="6371211" cy="43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0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döngüsü</a:t>
            </a:r>
            <a:endParaRPr lang="tr-TR" dirty="0"/>
          </a:p>
        </p:txBody>
      </p:sp>
      <p:pic>
        <p:nvPicPr>
          <p:cNvPr id="5122" name="Picture 2" descr="Su Döngüsü Nedir, Nasıl Gerçekleşir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52" y="1846263"/>
            <a:ext cx="576002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1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68410849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316</Words>
  <Application>Microsoft Office PowerPoint</Application>
  <PresentationFormat>Geniş ekran</PresentationFormat>
  <Paragraphs>48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Trebuchet MS</vt:lpstr>
      <vt:lpstr>Geçmişe bakış</vt:lpstr>
      <vt:lpstr>FMUS1003 Su okuryazarlığı</vt:lpstr>
      <vt:lpstr>Su </vt:lpstr>
      <vt:lpstr>PowerPoint Sunusu</vt:lpstr>
      <vt:lpstr>Suya neden ihtiyaç duyarız?</vt:lpstr>
      <vt:lpstr>Su kıtlığı</vt:lpstr>
      <vt:lpstr>Suları neden korumalıyız?</vt:lpstr>
      <vt:lpstr>Su döngüsü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Su okuryazarlığı</dc:title>
  <dc:creator>hp_ergen</dc:creator>
  <cp:lastModifiedBy>hp_ergen</cp:lastModifiedBy>
  <cp:revision>10</cp:revision>
  <dcterms:created xsi:type="dcterms:W3CDTF">2020-10-02T08:19:18Z</dcterms:created>
  <dcterms:modified xsi:type="dcterms:W3CDTF">2020-10-02T08:54:52Z</dcterms:modified>
</cp:coreProperties>
</file>