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1"/>
  </p:sldMasterIdLst>
  <p:notesMasterIdLst>
    <p:notesMasterId r:id="rId26"/>
  </p:notesMasterIdLst>
  <p:sldIdLst>
    <p:sldId id="257" r:id="rId2"/>
    <p:sldId id="299" r:id="rId3"/>
    <p:sldId id="297" r:id="rId4"/>
    <p:sldId id="296" r:id="rId5"/>
    <p:sldId id="295" r:id="rId6"/>
    <p:sldId id="298" r:id="rId7"/>
    <p:sldId id="294" r:id="rId8"/>
    <p:sldId id="293" r:id="rId9"/>
    <p:sldId id="292" r:id="rId10"/>
    <p:sldId id="291" r:id="rId11"/>
    <p:sldId id="290" r:id="rId12"/>
    <p:sldId id="289" r:id="rId13"/>
    <p:sldId id="287" r:id="rId14"/>
    <p:sldId id="288" r:id="rId15"/>
    <p:sldId id="286" r:id="rId16"/>
    <p:sldId id="285" r:id="rId17"/>
    <p:sldId id="284" r:id="rId18"/>
    <p:sldId id="283" r:id="rId19"/>
    <p:sldId id="305" r:id="rId20"/>
    <p:sldId id="310" r:id="rId21"/>
    <p:sldId id="307" r:id="rId22"/>
    <p:sldId id="327" r:id="rId23"/>
    <p:sldId id="326" r:id="rId24"/>
    <p:sldId id="328" r:id="rId25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740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/>
              <a:t>Click to edit Master text styles</a:t>
            </a:r>
          </a:p>
          <a:p>
            <a:pPr lvl="1"/>
            <a:r>
              <a:rPr lang="tr-TR" noProof="0"/>
              <a:t>Second level</a:t>
            </a:r>
          </a:p>
          <a:p>
            <a:pPr lvl="2"/>
            <a:r>
              <a:rPr lang="tr-TR" noProof="0"/>
              <a:t>Third level</a:t>
            </a:r>
          </a:p>
          <a:p>
            <a:pPr lvl="3"/>
            <a:r>
              <a:rPr lang="tr-TR" noProof="0"/>
              <a:t>Fourth level</a:t>
            </a:r>
          </a:p>
          <a:p>
            <a:pPr lvl="4"/>
            <a:r>
              <a:rPr lang="tr-TR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EE0A9496-86EE-488F-AEA6-BDD045EE025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551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EE9B9ED9-9A95-430B-B4E8-D744C2C302C0}" type="datetime1">
              <a:rPr lang="tr-TR" smtClean="0"/>
              <a:t>22.10.2018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 lvl="1">
              <a:defRPr/>
            </a:pPr>
            <a:fld id="{D66F23D4-32EA-4DEE-BE66-60A3E0B3226A}" type="slidenum">
              <a:rPr lang="tr-TR" smtClean="0"/>
              <a:pPr lvl="1"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D48D05-88D6-4ECA-8D58-95D3EC010842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598087CA-6617-432D-AF09-9860974666D7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2796CE-EFE1-4066-8AFC-E847CDB0282A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BBC52EA-A784-4E12-97A6-811EB8FC8C13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8D4F7EB6-8B34-482E-89F5-1A2F6800F4F4}" type="datetime1">
              <a:rPr lang="tr-TR" smtClean="0"/>
              <a:t>22.10.2018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1">
              <a:defRPr/>
            </a:pPr>
            <a:fld id="{BBA051AA-D66C-4D8F-B7F9-CD48493BBA63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124F02D6-CD62-4AB2-8630-47B2EB08DE87}" type="datetime1">
              <a:rPr lang="tr-TR" smtClean="0"/>
              <a:t>22.10.2018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lvl="1">
              <a:defRPr/>
            </a:pPr>
            <a:fld id="{AC09B1F3-1C47-47F4-88F1-D32B3248AAEF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5FC4C-41B9-4BE2-92BA-28BE9BEC1CCC}" type="datetime1">
              <a:rPr lang="tr-TR" smtClean="0"/>
              <a:t>22.10.2018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C7563CA-A75F-4436-BBA3-8FE32268250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E9E8BC-4916-4787-AFAF-C9D7A07488E2}" type="datetime1">
              <a:rPr lang="tr-TR" smtClean="0"/>
              <a:t>22.10.2018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E9B8082F-4958-4804-A5E6-AF29C093742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40ED3A-01F8-44E3-AF3C-2577541ACE37}" type="datetime1">
              <a:rPr lang="tr-TR" smtClean="0"/>
              <a:t>22.10.2018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1">
              <a:defRPr/>
            </a:pPr>
            <a:fld id="{FE7D4B0B-C31D-4C82-89BD-F863C8DDAEEE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FDD823-0272-4E07-A4BF-87B4BF7462D5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4928F10A-4353-472E-9E23-AA87074D2880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576C6860-820A-4983-BECE-3BADBD06F97E}" type="datetime1">
              <a:rPr lang="tr-TR" smtClean="0"/>
              <a:t>22.10.2018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lvl="1">
              <a:defRPr/>
            </a:pPr>
            <a:fld id="{9FB13454-93EA-4E64-96AC-80638C1BCCC2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8E130052-5329-473A-A7BF-F30F9B6BE359}" type="datetime1">
              <a:rPr lang="tr-TR" smtClean="0"/>
              <a:t>22.10.2018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lvl="1">
              <a:defRPr/>
            </a:pPr>
            <a:fld id="{5B82A0CF-4FA8-4043-B2F7-28B3526A6F68}" type="slidenum">
              <a:rPr lang="tr-TR" smtClean="0"/>
              <a:pPr lvl="1">
                <a:defRPr/>
              </a:pPr>
              <a:t>‹#›</a:t>
            </a:fld>
            <a:endParaRPr lang="tr-TR">
              <a:latin typeface="+mn-lt"/>
            </a:endParaRPr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4635A6-572C-4019-ABDE-7606F4265EF9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lvl="1">
              <a:defRPr/>
            </a:pPr>
            <a:fld id="{BDE64F5B-F56C-40DD-86CC-44ABFC0319D5}" type="slidenum">
              <a:rPr lang="tr-TR" smtClean="0"/>
              <a:pPr lvl="1"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77125F0D-0A31-4883-8104-7F93BD6BA6DB}" type="slidenum">
              <a:rPr lang="tr-TR" altLang="tr-TR"/>
              <a:pPr lvl="1" eaLnBrk="1" hangingPunct="1"/>
              <a:t>1</a:t>
            </a:fld>
            <a:endParaRPr lang="tr-TR" altLang="tr-TR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933700" y="4293096"/>
            <a:ext cx="2844800" cy="792163"/>
          </a:xfr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tr-TR" altLang="tr-TR" sz="3600" b="1" dirty="0">
                <a:solidFill>
                  <a:srgbClr val="3333FF"/>
                </a:solidFill>
              </a:rPr>
              <a:t>BÖLÜM 8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54100" y="5229200"/>
            <a:ext cx="7208837" cy="8509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tr-TR" altLang="tr-TR" sz="2400" b="1" dirty="0"/>
              <a:t>PORTLAND ÇİMENTOLARI, KALSİYUM VE MAGNEZYUM BİLEŞİKLERİ</a:t>
            </a:r>
          </a:p>
        </p:txBody>
      </p:sp>
      <p:pic>
        <p:nvPicPr>
          <p:cNvPr id="14342" name="Picture 5" descr="Cement Manufacturing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3816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Pumping concrete into Polysteel Insulating Concrete 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4813"/>
            <a:ext cx="30956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24751F8-B4E9-41A3-B6DC-9BAED4E1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6F85B5-DC18-455D-97D4-F0DB73C53119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8F327CF-5CC3-4B12-819E-F76211AB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B31670-2108-42E5-854C-7BFD961EA420}" type="datetime1">
              <a:rPr lang="tr-TR" smtClean="0"/>
              <a:t>22.10.2018</a:t>
            </a:fld>
            <a:endParaRPr lang="tr-TR"/>
          </a:p>
        </p:txBody>
      </p:sp>
      <p:sp>
        <p:nvSpPr>
          <p:cNvPr id="2560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C53AEB81-D70B-4246-A203-7D20F87BB121}" type="slidenum">
              <a:rPr lang="tr-TR" altLang="tr-TR"/>
              <a:pPr lvl="1" eaLnBrk="1" hangingPunct="1"/>
              <a:t>10</a:t>
            </a:fld>
            <a:endParaRPr lang="tr-TR" altLang="tr-TR"/>
          </a:p>
        </p:txBody>
      </p:sp>
      <p:pic>
        <p:nvPicPr>
          <p:cNvPr id="25604" name="Picture 4" descr="tara010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 b="3056"/>
          <a:stretch/>
        </p:blipFill>
        <p:spPr bwMode="auto">
          <a:xfrm>
            <a:off x="1116013" y="260648"/>
            <a:ext cx="6912371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FD666-C5EE-4AF7-A376-13254BE0E6CC}" type="datetime1">
              <a:rPr lang="tr-TR" smtClean="0"/>
              <a:t>22.10.2018</a:t>
            </a:fld>
            <a:endParaRPr lang="tr-TR"/>
          </a:p>
        </p:txBody>
      </p:sp>
      <p:sp>
        <p:nvSpPr>
          <p:cNvPr id="2662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C7D593A4-7C37-4F59-9DDF-FE8E3C6AD594}" type="slidenum">
              <a:rPr lang="tr-TR" altLang="tr-TR"/>
              <a:pPr lvl="1" eaLnBrk="1" hangingPunct="1"/>
              <a:t>11</a:t>
            </a:fld>
            <a:endParaRPr lang="tr-TR" altLang="tr-TR"/>
          </a:p>
        </p:txBody>
      </p:sp>
      <p:pic>
        <p:nvPicPr>
          <p:cNvPr id="26628" name="Picture 4" descr="tara011"/>
          <p:cNvPicPr>
            <a:picLocks noChangeAspect="1" noChangeArrowheads="1"/>
          </p:cNvPicPr>
          <p:nvPr/>
        </p:nvPicPr>
        <p:blipFill rotWithShape="1"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r="5879"/>
          <a:stretch/>
        </p:blipFill>
        <p:spPr bwMode="auto">
          <a:xfrm>
            <a:off x="1042988" y="400050"/>
            <a:ext cx="6710362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07C746-9D9F-435C-9C6C-64675528100F}" type="datetime1">
              <a:rPr lang="tr-TR" smtClean="0"/>
              <a:t>22.10.2018</a:t>
            </a:fld>
            <a:endParaRPr lang="tr-TR"/>
          </a:p>
        </p:txBody>
      </p:sp>
      <p:sp>
        <p:nvSpPr>
          <p:cNvPr id="2765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890298A4-138F-40B5-BDE6-6D54C14B1E62}" type="slidenum">
              <a:rPr lang="tr-TR" altLang="tr-TR"/>
              <a:pPr lvl="1" eaLnBrk="1" hangingPunct="1"/>
              <a:t>12</a:t>
            </a:fld>
            <a:endParaRPr lang="tr-TR" altLang="tr-TR"/>
          </a:p>
        </p:txBody>
      </p:sp>
      <p:pic>
        <p:nvPicPr>
          <p:cNvPr id="27652" name="Picture 4" descr="tara012"/>
          <p:cNvPicPr>
            <a:picLocks noChangeAspect="1" noChangeArrowheads="1"/>
          </p:cNvPicPr>
          <p:nvPr/>
        </p:nvPicPr>
        <p:blipFill rotWithShape="1"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r="4822"/>
          <a:stretch/>
        </p:blipFill>
        <p:spPr bwMode="auto">
          <a:xfrm>
            <a:off x="827584" y="405780"/>
            <a:ext cx="6768752" cy="603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6056E-7A5C-459F-904F-0F8420E2CF60}" type="datetime1">
              <a:rPr lang="tr-TR" smtClean="0"/>
              <a:t>22.10.2018</a:t>
            </a:fld>
            <a:endParaRPr lang="tr-TR"/>
          </a:p>
        </p:txBody>
      </p:sp>
      <p:sp>
        <p:nvSpPr>
          <p:cNvPr id="3379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EAA59237-C9A4-4CF1-AEF6-9AEC70384916}" type="slidenum">
              <a:rPr lang="tr-TR" altLang="tr-TR"/>
              <a:pPr lvl="1" eaLnBrk="1" hangingPunct="1"/>
              <a:t>13</a:t>
            </a:fld>
            <a:endParaRPr lang="tr-TR" altLang="tr-TR"/>
          </a:p>
        </p:txBody>
      </p:sp>
      <p:pic>
        <p:nvPicPr>
          <p:cNvPr id="33796" name="Picture 4" descr="tara014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4016" r="2319" b="2978"/>
          <a:stretch/>
        </p:blipFill>
        <p:spPr bwMode="auto">
          <a:xfrm>
            <a:off x="1115616" y="256034"/>
            <a:ext cx="65913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D35AE1-95BA-4B84-9ED1-01EB20066D1C}" type="datetime1">
              <a:rPr lang="tr-TR" smtClean="0"/>
              <a:t>22.10.2018</a:t>
            </a:fld>
            <a:endParaRPr lang="tr-TR"/>
          </a:p>
        </p:txBody>
      </p:sp>
      <p:sp>
        <p:nvSpPr>
          <p:cNvPr id="3584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690B98F8-9388-4BFA-BB75-086A761DA157}" type="slidenum">
              <a:rPr lang="tr-TR" altLang="tr-TR"/>
              <a:pPr lvl="1" eaLnBrk="1" hangingPunct="1"/>
              <a:t>14</a:t>
            </a:fld>
            <a:endParaRPr lang="tr-TR" altLang="tr-TR"/>
          </a:p>
        </p:txBody>
      </p:sp>
      <p:pic>
        <p:nvPicPr>
          <p:cNvPr id="35844" name="Picture 4" descr="tara013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2656"/>
            <a:ext cx="691356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1592DC-5475-43B2-A26D-4A28E75C4D11}" type="datetime1">
              <a:rPr lang="tr-TR" smtClean="0"/>
              <a:t>22.10.2018</a:t>
            </a:fld>
            <a:endParaRPr lang="tr-TR"/>
          </a:p>
        </p:txBody>
      </p:sp>
      <p:sp>
        <p:nvSpPr>
          <p:cNvPr id="3686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5B8CEA37-D113-46F1-86CA-0285A9F2CAEC}" type="slidenum">
              <a:rPr lang="tr-TR" altLang="tr-TR"/>
              <a:pPr lvl="1" eaLnBrk="1" hangingPunct="1"/>
              <a:t>15</a:t>
            </a:fld>
            <a:endParaRPr lang="tr-TR" altLang="tr-TR"/>
          </a:p>
        </p:txBody>
      </p:sp>
      <p:pic>
        <p:nvPicPr>
          <p:cNvPr id="36868" name="Picture 4" descr="tara015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40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EC71A-E406-4BAD-A407-ADE9D0BD4CCF}" type="datetime1">
              <a:rPr lang="tr-TR" smtClean="0"/>
              <a:t>22.10.2018</a:t>
            </a:fld>
            <a:endParaRPr lang="tr-TR"/>
          </a:p>
        </p:txBody>
      </p:sp>
      <p:sp>
        <p:nvSpPr>
          <p:cNvPr id="3789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A06F8398-79DF-45ED-B6B7-7A25AE53E335}" type="slidenum">
              <a:rPr lang="tr-TR" altLang="tr-TR"/>
              <a:pPr lvl="1" eaLnBrk="1" hangingPunct="1"/>
              <a:t>16</a:t>
            </a:fld>
            <a:endParaRPr lang="tr-TR" altLang="tr-TR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172845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1F47A-7D81-4F2A-A8C0-99DE3FA91124}" type="datetime1">
              <a:rPr lang="tr-TR" smtClean="0"/>
              <a:t>22.10.2018</a:t>
            </a:fld>
            <a:endParaRPr lang="tr-TR"/>
          </a:p>
        </p:txBody>
      </p:sp>
      <p:sp>
        <p:nvSpPr>
          <p:cNvPr id="3891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D482ADBC-8A4D-43BA-9E83-B86C7D6D18BA}" type="slidenum">
              <a:rPr lang="tr-TR" altLang="tr-TR"/>
              <a:pPr lvl="1" eaLnBrk="1" hangingPunct="1"/>
              <a:t>17</a:t>
            </a:fld>
            <a:endParaRPr lang="tr-TR" altLang="tr-TR"/>
          </a:p>
        </p:txBody>
      </p:sp>
      <p:pic>
        <p:nvPicPr>
          <p:cNvPr id="38916" name="Picture 4" descr="tara017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r="4740"/>
          <a:stretch/>
        </p:blipFill>
        <p:spPr bwMode="auto">
          <a:xfrm>
            <a:off x="1279848" y="400050"/>
            <a:ext cx="6380162" cy="612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DF460C-3605-46F2-9E15-055CE901B1F0}" type="datetime1">
              <a:rPr lang="tr-TR" smtClean="0"/>
              <a:t>22.10.2018</a:t>
            </a:fld>
            <a:endParaRPr lang="tr-TR"/>
          </a:p>
        </p:txBody>
      </p:sp>
      <p:sp>
        <p:nvSpPr>
          <p:cNvPr id="3993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3002CB97-F1B5-48FA-80DE-C2ACAFF8CE93}" type="slidenum">
              <a:rPr lang="tr-TR" altLang="tr-TR"/>
              <a:pPr lvl="1" eaLnBrk="1" hangingPunct="1"/>
              <a:t>18</a:t>
            </a:fld>
            <a:endParaRPr lang="tr-TR" altLang="tr-TR"/>
          </a:p>
        </p:txBody>
      </p:sp>
      <p:pic>
        <p:nvPicPr>
          <p:cNvPr id="39940" name="Picture 4" descr="tara018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768479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0E8D9-9527-4C5D-9817-55E18694EB6C}" type="datetime1">
              <a:rPr lang="tr-TR" smtClean="0"/>
              <a:t>22.10.2018</a:t>
            </a:fld>
            <a:endParaRPr lang="tr-TR"/>
          </a:p>
        </p:txBody>
      </p:sp>
      <p:sp>
        <p:nvSpPr>
          <p:cNvPr id="4096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52DDFAE4-67FD-445F-BF89-02F3B1680481}" type="slidenum">
              <a:rPr lang="tr-TR" altLang="tr-TR"/>
              <a:pPr lvl="1" eaLnBrk="1" hangingPunct="1"/>
              <a:t>19</a:t>
            </a:fld>
            <a:endParaRPr lang="tr-TR" altLang="tr-TR"/>
          </a:p>
        </p:txBody>
      </p:sp>
      <p:pic>
        <p:nvPicPr>
          <p:cNvPr id="40964" name="Picture 4" descr="tara002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"/>
          <a:stretch/>
        </p:blipFill>
        <p:spPr bwMode="auto">
          <a:xfrm>
            <a:off x="1187450" y="419100"/>
            <a:ext cx="6913563" cy="58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98B8BB-B32A-4E94-A22A-76474F4DF452}" type="datetime1">
              <a:rPr lang="tr-TR" smtClean="0"/>
              <a:t>22.10.2018</a:t>
            </a:fld>
            <a:endParaRPr lang="tr-TR"/>
          </a:p>
        </p:txBody>
      </p:sp>
      <p:sp>
        <p:nvSpPr>
          <p:cNvPr id="1536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BC3C3ED2-BC8A-44AC-AC0B-24E8262989FA}" type="slidenum">
              <a:rPr lang="tr-TR" altLang="tr-TR"/>
              <a:pPr lvl="1" eaLnBrk="1" hangingPunct="1"/>
              <a:t>2</a:t>
            </a:fld>
            <a:endParaRPr lang="tr-TR" altLang="tr-TR"/>
          </a:p>
        </p:txBody>
      </p:sp>
      <p:pic>
        <p:nvPicPr>
          <p:cNvPr id="15364" name="Picture 4" descr="tara00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648"/>
            <a:ext cx="684053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83262-4AC6-46C8-B291-EFE13962E663}" type="datetime1">
              <a:rPr lang="tr-TR" smtClean="0"/>
              <a:t>22.10.2018</a:t>
            </a:fld>
            <a:endParaRPr lang="tr-TR"/>
          </a:p>
        </p:txBody>
      </p:sp>
      <p:sp>
        <p:nvSpPr>
          <p:cNvPr id="4198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EF5BBC5A-62A2-491E-839F-BE0F9234EEDF}" type="slidenum">
              <a:rPr lang="tr-TR" altLang="tr-TR"/>
              <a:pPr lvl="1" eaLnBrk="1" hangingPunct="1"/>
              <a:t>20</a:t>
            </a:fld>
            <a:endParaRPr lang="tr-TR" altLang="tr-TR"/>
          </a:p>
        </p:txBody>
      </p:sp>
      <p:pic>
        <p:nvPicPr>
          <p:cNvPr id="41988" name="Picture 4" descr="tara003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2222" r="2204"/>
          <a:stretch/>
        </p:blipFill>
        <p:spPr bwMode="auto">
          <a:xfrm>
            <a:off x="1123949" y="332656"/>
            <a:ext cx="681990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2C67F3-F189-470F-AD19-957F720FC590}" type="datetime1">
              <a:rPr lang="tr-TR" smtClean="0"/>
              <a:t>22.10.2018</a:t>
            </a:fld>
            <a:endParaRPr lang="tr-TR"/>
          </a:p>
        </p:txBody>
      </p:sp>
      <p:sp>
        <p:nvSpPr>
          <p:cNvPr id="4301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9965CEC5-A0E8-49CB-BAEC-F5904E264F8C}" type="slidenum">
              <a:rPr lang="tr-TR" altLang="tr-TR"/>
              <a:pPr lvl="1" eaLnBrk="1" hangingPunct="1"/>
              <a:t>21</a:t>
            </a:fld>
            <a:endParaRPr lang="tr-TR" altLang="tr-TR"/>
          </a:p>
        </p:txBody>
      </p:sp>
      <p:pic>
        <p:nvPicPr>
          <p:cNvPr id="43012" name="Picture 4" descr="tara004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3611" r="3564"/>
          <a:stretch/>
        </p:blipFill>
        <p:spPr bwMode="auto">
          <a:xfrm>
            <a:off x="1390650" y="247650"/>
            <a:ext cx="6324600" cy="606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6BB53-1DF5-4CE8-B677-9E01FF7A2F11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3EC5EB04-7CC4-4C1D-87C7-7A0FFA6D60F3}" type="slidenum">
              <a:rPr lang="tr-TR"/>
              <a:pPr lvl="1">
                <a:defRPr/>
              </a:pPr>
              <a:t>22</a:t>
            </a:fld>
            <a:endParaRPr lang="tr-TR">
              <a:latin typeface="+mn-lt"/>
            </a:endParaRPr>
          </a:p>
        </p:txBody>
      </p:sp>
      <p:sp>
        <p:nvSpPr>
          <p:cNvPr id="44036" name="3 Dikdörtgen"/>
          <p:cNvSpPr>
            <a:spLocks noChangeArrowheads="1"/>
          </p:cNvSpPr>
          <p:nvPr/>
        </p:nvSpPr>
        <p:spPr bwMode="auto">
          <a:xfrm>
            <a:off x="385292" y="260648"/>
            <a:ext cx="77151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tr-TR" altLang="tr-TR" sz="2800" b="1" dirty="0">
                <a:solidFill>
                  <a:schemeClr val="accent2">
                    <a:lumMod val="75000"/>
                  </a:schemeClr>
                </a:solidFill>
              </a:rPr>
              <a:t>PENTRA-SIL (NL) </a:t>
            </a:r>
          </a:p>
          <a:p>
            <a:pPr algn="just" eaLnBrk="1" hangingPunct="1"/>
            <a:r>
              <a:rPr lang="tr-TR" altLang="tr-TR" b="1" dirty="0" err="1">
                <a:solidFill>
                  <a:schemeClr val="accent1"/>
                </a:solidFill>
              </a:rPr>
              <a:t>Pentra</a:t>
            </a:r>
            <a:r>
              <a:rPr lang="tr-TR" altLang="tr-TR" b="1" dirty="0">
                <a:solidFill>
                  <a:schemeClr val="accent1"/>
                </a:solidFill>
              </a:rPr>
              <a:t>-Sil®(NL) Kimyasal Beton Sertleştiricisi, Koruyucu ve Yoğunlaştırıcı</a:t>
            </a:r>
            <a:endParaRPr lang="tr-TR" altLang="tr-TR" dirty="0">
              <a:solidFill>
                <a:schemeClr val="accent1"/>
              </a:solidFill>
            </a:endParaRPr>
          </a:p>
          <a:p>
            <a:pPr algn="just" eaLnBrk="1" hangingPunct="1"/>
            <a:r>
              <a:rPr lang="tr-TR" altLang="tr-TR" sz="20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algn="just" eaLnBrk="1" hangingPunct="1"/>
            <a:r>
              <a:rPr lang="tr-TR" altLang="tr-TR" sz="2000" b="1" dirty="0">
                <a:solidFill>
                  <a:schemeClr val="accent6">
                    <a:lumMod val="50000"/>
                  </a:schemeClr>
                </a:solidFill>
              </a:rPr>
              <a:t>Ürün tanımı :</a:t>
            </a:r>
            <a:endParaRPr lang="tr-TR" altLang="tr-TR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 eaLnBrk="1" hangingPunct="1"/>
            <a:r>
              <a:rPr lang="tr-TR" altLang="tr-TR" b="1" dirty="0" err="1">
                <a:solidFill>
                  <a:schemeClr val="accent6">
                    <a:lumMod val="50000"/>
                  </a:schemeClr>
                </a:solidFill>
              </a:rPr>
              <a:t>Pentra</a:t>
            </a:r>
            <a:r>
              <a:rPr lang="tr-TR" altLang="tr-TR" b="1" dirty="0">
                <a:solidFill>
                  <a:schemeClr val="accent6">
                    <a:lumMod val="50000"/>
                  </a:schemeClr>
                </a:solidFill>
              </a:rPr>
              <a:t>-Sil®(NL) Kimyasal Beton Sertleştiricisi, Koruyucu ve Yoğunlaştırıcı </a:t>
            </a:r>
            <a:r>
              <a:rPr lang="tr-TR" altLang="tr-TR" dirty="0">
                <a:solidFill>
                  <a:schemeClr val="accent6">
                    <a:lumMod val="50000"/>
                  </a:schemeClr>
                </a:solidFill>
              </a:rPr>
              <a:t>beton zeminlere kimyasal tepki vererek nüfuz eden, yoğunlaştıran ve koruyan hem de nefes alabilen, aşınmaya dayanıklı ve son derece sert temiz, yoğun, dayanıklı inorganik yüzey katmanı oluşturan </a:t>
            </a:r>
            <a:r>
              <a:rPr lang="tr-TR" altLang="tr-TR" dirty="0" err="1">
                <a:solidFill>
                  <a:schemeClr val="accent6">
                    <a:lumMod val="50000"/>
                  </a:schemeClr>
                </a:solidFill>
              </a:rPr>
              <a:t>Nano</a:t>
            </a:r>
            <a:r>
              <a:rPr lang="tr-TR" altLang="tr-TR" dirty="0">
                <a:solidFill>
                  <a:schemeClr val="accent6">
                    <a:lumMod val="50000"/>
                  </a:schemeClr>
                </a:solidFill>
              </a:rPr>
              <a:t> Lityum™ Yüzey İşlemedir”. Ağır aşınmaya, kötü kullanıma, neme, kir birikmesine, </a:t>
            </a:r>
            <a:r>
              <a:rPr lang="tr-TR" altLang="tr-TR" dirty="0" err="1">
                <a:solidFill>
                  <a:schemeClr val="accent6">
                    <a:lumMod val="50000"/>
                  </a:schemeClr>
                </a:solidFill>
              </a:rPr>
              <a:t>alkaliteye</a:t>
            </a:r>
            <a:r>
              <a:rPr lang="tr-TR" altLang="tr-TR" dirty="0">
                <a:solidFill>
                  <a:schemeClr val="accent6">
                    <a:lumMod val="50000"/>
                  </a:schemeClr>
                </a:solidFill>
              </a:rPr>
              <a:t> ve çiçeklenmeye (tuz kalıntısı) karşı uzun dönemli korunma istenen beton zeminler için mükemmel bir çözümdür. </a:t>
            </a:r>
            <a:r>
              <a:rPr lang="tr-TR" altLang="tr-TR" dirty="0" err="1">
                <a:solidFill>
                  <a:schemeClr val="accent6">
                    <a:lumMod val="50000"/>
                  </a:schemeClr>
                </a:solidFill>
              </a:rPr>
              <a:t>Pentra</a:t>
            </a:r>
            <a:r>
              <a:rPr lang="tr-TR" altLang="tr-TR" dirty="0">
                <a:solidFill>
                  <a:schemeClr val="accent6">
                    <a:lumMod val="50000"/>
                  </a:schemeClr>
                </a:solidFill>
              </a:rPr>
              <a:t>-Sil®(NL) renksiz, kokusuz, su bazlı, VOC (uçucu organik bileşikler) koşullarına uygun ve kullanımı çevre açısından güvenli bir üründür.</a:t>
            </a: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EC7B3B-FBE6-4C8C-B695-D411A811D043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22E8EFB1-A699-4702-9A9F-48BAFDB62BDF}" type="slidenum">
              <a:rPr lang="tr-TR"/>
              <a:pPr lvl="1">
                <a:defRPr/>
              </a:pPr>
              <a:t>23</a:t>
            </a:fld>
            <a:endParaRPr lang="tr-TR">
              <a:latin typeface="+mn-lt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0" y="0"/>
            <a:ext cx="9144000" cy="729456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i="1" dirty="0">
                <a:solidFill>
                  <a:srgbClr val="7030A0"/>
                </a:solidFill>
              </a:rPr>
              <a:t>PENTRA-SIL (NL) </a:t>
            </a:r>
          </a:p>
          <a:p>
            <a:pPr algn="ctr">
              <a:defRPr/>
            </a:pPr>
            <a:br>
              <a:rPr lang="tr-TR" dirty="0"/>
            </a:br>
            <a:r>
              <a:rPr lang="tr-TR" sz="2800" b="1" dirty="0"/>
              <a:t>Önemli faydaları</a:t>
            </a:r>
            <a:r>
              <a:rPr lang="tr-TR" sz="2800" dirty="0"/>
              <a:t> </a:t>
            </a:r>
          </a:p>
          <a:p>
            <a:pPr>
              <a:defRPr/>
            </a:pPr>
            <a:r>
              <a:rPr lang="tr-TR" sz="2800" dirty="0"/>
              <a:t>Beton </a:t>
            </a:r>
            <a:r>
              <a:rPr lang="tr-TR" sz="2800" dirty="0" err="1"/>
              <a:t>kapilerlerine</a:t>
            </a:r>
            <a:r>
              <a:rPr lang="tr-TR" sz="2800" dirty="0"/>
              <a:t> derinlemesine nüfuz eder ve serbest kireçle kimyasal reaksiyona girerek betonla çözülmez kalıcı bir bağ oluşturur. </a:t>
            </a:r>
          </a:p>
          <a:p>
            <a:pPr>
              <a:defRPr/>
            </a:pPr>
            <a:r>
              <a:rPr lang="tr-TR" sz="2800" dirty="0"/>
              <a:t> </a:t>
            </a:r>
          </a:p>
          <a:p>
            <a:pPr>
              <a:defRPr/>
            </a:pPr>
            <a:r>
              <a:rPr lang="tr-TR" sz="2800" dirty="0"/>
              <a:t>Nefes alabilen, yoğun ve aşınmaya dayanıklı koruyucu bir yüzey oluşturur.</a:t>
            </a:r>
          </a:p>
          <a:p>
            <a:pPr>
              <a:defRPr/>
            </a:pPr>
            <a:r>
              <a:rPr lang="tr-TR" sz="2800" dirty="0"/>
              <a:t> </a:t>
            </a:r>
          </a:p>
          <a:p>
            <a:pPr>
              <a:defRPr/>
            </a:pPr>
            <a:r>
              <a:rPr lang="tr-TR" sz="2800" dirty="0"/>
              <a:t>Daha güçlü, daha geçirimsiz, tozmaz, lekelenmeye ve bozulmaya karşı ve daha iyi görünümlü (saten-parlak) bir yüzey işleme yaratır.</a:t>
            </a:r>
          </a:p>
          <a:p>
            <a:pPr>
              <a:defRPr/>
            </a:pPr>
            <a:r>
              <a:rPr lang="tr-TR" sz="2800" dirty="0"/>
              <a:t> </a:t>
            </a:r>
          </a:p>
          <a:p>
            <a:pPr>
              <a:defRPr/>
            </a:pPr>
            <a:r>
              <a:rPr lang="tr-TR" sz="2800" dirty="0"/>
              <a:t>Bakım, temizlik ve pahalı tamir masraflarını azaltır.</a:t>
            </a:r>
          </a:p>
          <a:p>
            <a:pPr>
              <a:defRPr/>
            </a:pPr>
            <a:br>
              <a:rPr lang="tr-TR" sz="2800" dirty="0"/>
            </a:br>
            <a:endParaRPr lang="tr-TR" sz="2800" dirty="0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BB1157-35A4-498E-9EE3-74692D2E7B0C}" type="datetime1">
              <a:rPr lang="tr-TR" smtClean="0"/>
              <a:t>22.10.2018</a:t>
            </a:fld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FD4B0B8C-86C6-4F38-B4CA-BDDB8C11F520}" type="slidenum">
              <a:rPr lang="tr-TR"/>
              <a:pPr lvl="1">
                <a:defRPr/>
              </a:pPr>
              <a:t>24</a:t>
            </a:fld>
            <a:endParaRPr lang="tr-TR">
              <a:latin typeface="+mn-lt"/>
            </a:endParaRPr>
          </a:p>
        </p:txBody>
      </p:sp>
      <p:sp>
        <p:nvSpPr>
          <p:cNvPr id="46084" name="Rectangle 1"/>
          <p:cNvSpPr>
            <a:spLocks noChangeArrowheads="1"/>
          </p:cNvSpPr>
          <p:nvPr/>
        </p:nvSpPr>
        <p:spPr bwMode="auto">
          <a:xfrm>
            <a:off x="395536" y="492275"/>
            <a:ext cx="7776864" cy="53860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kumimoji="0" lang="tr-TR" altLang="tr-TR" sz="2000" b="1" dirty="0">
                <a:solidFill>
                  <a:srgbClr val="FF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PENTRA-SIL 244+</a:t>
            </a:r>
            <a:endParaRPr kumimoji="0" lang="tr-TR" altLang="tr-TR" sz="2000" b="1" dirty="0">
              <a:solidFill>
                <a:srgbClr val="FF0000"/>
              </a:solidFill>
              <a:ea typeface="Times New Roman" pitchFamily="18" charset="0"/>
              <a:cs typeface="Tahoma" pitchFamily="34" charset="0"/>
            </a:endParaRPr>
          </a:p>
          <a:p>
            <a:pPr algn="just"/>
            <a:endParaRPr kumimoji="0" lang="tr-TR" altLang="tr-TR" sz="2000" b="1" dirty="0">
              <a:solidFill>
                <a:srgbClr val="00002A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kumimoji="0" lang="tr-TR" altLang="tr-TR" sz="2000" b="1" dirty="0" err="1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Pentra</a:t>
            </a:r>
            <a:r>
              <a:rPr kumimoji="0" lang="tr-TR" altLang="tr-TR" sz="2000" b="1" dirty="0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-Sil</a:t>
            </a:r>
            <a:r>
              <a:rPr kumimoji="0" lang="tr-TR" altLang="tr-TR" sz="20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®</a:t>
            </a:r>
            <a:r>
              <a:rPr kumimoji="0" lang="tr-TR" altLang="tr-TR" sz="2000" b="1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(244+) Tuz Koruması ve </a:t>
            </a:r>
            <a:r>
              <a:rPr kumimoji="0" lang="tr-TR" altLang="tr-TR" sz="2000" b="1" dirty="0" err="1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Tozumasızlık</a:t>
            </a:r>
            <a:r>
              <a:rPr kumimoji="0" lang="tr-TR" altLang="tr-TR" sz="2000" b="1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sağlayıcı, Beton Sertleştiricisi, Koruyucu ve Yoğunlaştırıcı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tr-TR" altLang="tr-TR" sz="2000" dirty="0">
              <a:solidFill>
                <a:srgbClr val="00002A"/>
              </a:solidFill>
              <a:ea typeface="Times New Roman" pitchFamily="18" charset="0"/>
              <a:cs typeface="Tahoma" pitchFamily="34" charset="0"/>
            </a:endParaRPr>
          </a:p>
          <a:p>
            <a:pPr algn="just"/>
            <a:endParaRPr kumimoji="0" lang="tr-TR" altLang="tr-TR" sz="2000" dirty="0">
              <a:solidFill>
                <a:srgbClr val="00002A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Beton ve kagir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zeyleri sertleştiren, sızdırmaz hale getiren ve yoğunlaştıran parlak, kokusuz V.O.C. uyumlu, su bazlı, 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ç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evre bakımından kullanılması g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venilir olan tuz koruması ve </a:t>
            </a:r>
            <a:r>
              <a:rPr kumimoji="0" lang="tr-TR" altLang="tr-TR" sz="2000" dirty="0" err="1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tozumasızlık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sağlayıcıdır. </a:t>
            </a:r>
            <a:r>
              <a:rPr kumimoji="0" lang="tr-TR" altLang="tr-TR" sz="2000" b="1" dirty="0" err="1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Pentra</a:t>
            </a:r>
            <a:r>
              <a:rPr kumimoji="0" lang="tr-TR" altLang="tr-TR" sz="2000" b="1" dirty="0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-Sil</a:t>
            </a:r>
            <a:r>
              <a:rPr kumimoji="0" lang="tr-TR" altLang="tr-TR" sz="20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®</a:t>
            </a:r>
            <a:r>
              <a:rPr kumimoji="0" lang="tr-TR" altLang="tr-TR" sz="2000" b="1" dirty="0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244+ 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doğal g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ö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m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ve dokuyu değiştirmeden beton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zeyleri ve 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ç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eşitli kagir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zeyleri koruyan ve muhafaza eden kalıcı su ge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ç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irmez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zeyler oluşturmak i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ç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in silisli malzemelerle kimyasal reaksiyona girer.</a:t>
            </a:r>
            <a:endParaRPr kumimoji="0" lang="tr-TR" altLang="tr-TR" sz="2000" dirty="0">
              <a:solidFill>
                <a:srgbClr val="00002A"/>
              </a:solidFill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tr-TR" altLang="tr-TR" sz="2000" dirty="0">
              <a:solidFill>
                <a:srgbClr val="00002A"/>
              </a:solidFill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kumimoji="0" lang="tr-TR" altLang="tr-TR" sz="2000" b="1" dirty="0" err="1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Pentra</a:t>
            </a:r>
            <a:r>
              <a:rPr kumimoji="0" lang="tr-TR" altLang="tr-TR" sz="2000" b="1" dirty="0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-Sil</a:t>
            </a:r>
            <a:r>
              <a:rPr kumimoji="0" lang="tr-TR" altLang="tr-TR" sz="2000" b="1" dirty="0">
                <a:solidFill>
                  <a:srgbClr val="00B05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®</a:t>
            </a:r>
            <a:r>
              <a:rPr kumimoji="0" lang="tr-TR" altLang="tr-TR" sz="2000" b="1" dirty="0">
                <a:solidFill>
                  <a:srgbClr val="00B05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244+ 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kendi sınıfında teşekk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ll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bir malzemedir.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ksek kaliteye sahip su ge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ç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irmezlik malzemenin b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 koruma 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ö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zelliklerine sahiptir ve bir y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zey sertleştiricisi, sızdırmazlık malzemesi ve yoğunlaştırıcının b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</a:t>
            </a:r>
            <a:r>
              <a:rPr kumimoji="0" lang="tr-TR" altLang="tr-TR" sz="2000" dirty="0">
                <a:solidFill>
                  <a:srgbClr val="00002A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ü</a:t>
            </a:r>
            <a:r>
              <a:rPr kumimoji="0" lang="tr-TR" altLang="tr-TR" sz="20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 yararlarını hizmetinize sunar</a:t>
            </a:r>
            <a:r>
              <a:rPr kumimoji="0" lang="tr-TR" altLang="tr-TR" sz="1800" dirty="0">
                <a:solidFill>
                  <a:srgbClr val="00002A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kumimoji="0" lang="tr-TR" altLang="tr-TR" dirty="0">
              <a:solidFill>
                <a:srgbClr val="00002A"/>
              </a:solidFill>
              <a:latin typeface="Arial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8B8DC2-866B-423D-B674-3D22230038D5}" type="datetime1">
              <a:rPr lang="tr-TR" smtClean="0"/>
              <a:t>22.10.2018</a:t>
            </a:fld>
            <a:endParaRPr lang="tr-TR"/>
          </a:p>
        </p:txBody>
      </p:sp>
      <p:sp>
        <p:nvSpPr>
          <p:cNvPr id="16387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631C2FC4-0D24-4C71-BA58-2AD85040683D}" type="slidenum">
              <a:rPr lang="tr-TR" altLang="tr-TR"/>
              <a:pPr lvl="1" eaLnBrk="1" hangingPunct="1"/>
              <a:t>3</a:t>
            </a:fld>
            <a:endParaRPr lang="tr-TR" altLang="tr-TR"/>
          </a:p>
        </p:txBody>
      </p:sp>
      <p:pic>
        <p:nvPicPr>
          <p:cNvPr id="16388" name="Picture 4" descr="tara003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/>
          <a:stretch/>
        </p:blipFill>
        <p:spPr bwMode="auto">
          <a:xfrm>
            <a:off x="1258888" y="495300"/>
            <a:ext cx="6840537" cy="58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5FB070-0125-4A06-BA38-6FB8BDE99D90}" type="datetime1">
              <a:rPr lang="tr-TR" smtClean="0"/>
              <a:t>22.10.2018</a:t>
            </a:fld>
            <a:endParaRPr lang="tr-TR"/>
          </a:p>
        </p:txBody>
      </p:sp>
      <p:sp>
        <p:nvSpPr>
          <p:cNvPr id="1741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0A700CB8-B94B-43D7-94F8-71C001FDB5BA}" type="slidenum">
              <a:rPr lang="tr-TR" altLang="tr-TR"/>
              <a:pPr lvl="1" eaLnBrk="1" hangingPunct="1"/>
              <a:t>4</a:t>
            </a:fld>
            <a:endParaRPr lang="tr-TR" altLang="tr-TR"/>
          </a:p>
        </p:txBody>
      </p:sp>
      <p:pic>
        <p:nvPicPr>
          <p:cNvPr id="17412" name="Picture 4" descr="tara004"/>
          <p:cNvPicPr>
            <a:picLocks noChangeAspect="1" noChangeArrowheads="1"/>
          </p:cNvPicPr>
          <p:nvPr/>
        </p:nvPicPr>
        <p:blipFill rotWithShape="1"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/>
          <a:stretch/>
        </p:blipFill>
        <p:spPr bwMode="auto">
          <a:xfrm>
            <a:off x="1258888" y="438150"/>
            <a:ext cx="6840537" cy="587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27E640-BD5E-4340-AFA5-96D6BA145EE9}" type="datetime1">
              <a:rPr lang="tr-TR" smtClean="0"/>
              <a:t>22.10.2018</a:t>
            </a:fld>
            <a:endParaRPr lang="tr-TR"/>
          </a:p>
        </p:txBody>
      </p:sp>
      <p:sp>
        <p:nvSpPr>
          <p:cNvPr id="18435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F71984AC-AA85-4B42-8E3A-60B848BC7261}" type="slidenum">
              <a:rPr lang="tr-TR" altLang="tr-TR"/>
              <a:pPr lvl="1" eaLnBrk="1" hangingPunct="1"/>
              <a:t>5</a:t>
            </a:fld>
            <a:endParaRPr lang="tr-TR" altLang="tr-TR"/>
          </a:p>
        </p:txBody>
      </p:sp>
      <p:pic>
        <p:nvPicPr>
          <p:cNvPr id="18436" name="Picture 5" descr="tara002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9" y="188640"/>
            <a:ext cx="6697663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1258888" y="5300663"/>
            <a:ext cx="6911975" cy="504825"/>
          </a:xfrm>
        </p:spPr>
        <p:txBody>
          <a:bodyPr/>
          <a:lstStyle/>
          <a:p>
            <a:r>
              <a:rPr lang="tr-TR" altLang="tr-TR" sz="2000" b="1"/>
              <a:t>DOE: The British Department of Environment</a:t>
            </a:r>
          </a:p>
        </p:txBody>
      </p:sp>
      <p:sp>
        <p:nvSpPr>
          <p:cNvPr id="2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CDD119-63EB-4BC1-B00A-6DCE149A07FA}" type="datetime1">
              <a:rPr lang="tr-TR" smtClean="0"/>
              <a:t>22.10.2018</a:t>
            </a:fld>
            <a:endParaRPr lang="tr-TR"/>
          </a:p>
        </p:txBody>
      </p:sp>
      <p:sp>
        <p:nvSpPr>
          <p:cNvPr id="19460" name="4 Slayt Numarası Yer Tutucusu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E423EADC-8ACC-4B41-8600-653599FFDC96}" type="slidenum">
              <a:rPr lang="tr-TR" altLang="tr-TR"/>
              <a:pPr lvl="1" eaLnBrk="1" hangingPunct="1"/>
              <a:t>6</a:t>
            </a:fld>
            <a:endParaRPr lang="tr-TR" altLang="tr-TR"/>
          </a:p>
        </p:txBody>
      </p:sp>
      <p:pic>
        <p:nvPicPr>
          <p:cNvPr id="19461" name="Picture 4" descr="tara007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3373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tbilgi Yer Tutucusu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6FC1-E62F-42C7-AD49-A2368820E009}" type="datetime1">
              <a:rPr lang="tr-TR" smtClean="0"/>
              <a:t>22.10.2018</a:t>
            </a:fld>
            <a:endParaRPr lang="tr-TR"/>
          </a:p>
        </p:txBody>
      </p:sp>
      <p:sp>
        <p:nvSpPr>
          <p:cNvPr id="20483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F89C31EE-BB23-4D8F-9849-CD813F9F1B76}" type="slidenum">
              <a:rPr lang="tr-TR" altLang="tr-TR"/>
              <a:pPr lvl="1" eaLnBrk="1" hangingPunct="1"/>
              <a:t>7</a:t>
            </a:fld>
            <a:endParaRPr lang="tr-TR" altLang="tr-TR"/>
          </a:p>
        </p:txBody>
      </p:sp>
      <p:pic>
        <p:nvPicPr>
          <p:cNvPr id="20484" name="Picture 4" descr="tara006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664"/>
            <a:ext cx="684053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7D1B2-5DA3-408D-A775-1201D191CB41}" type="datetime1">
              <a:rPr lang="tr-TR" smtClean="0"/>
              <a:t>22.10.2018</a:t>
            </a:fld>
            <a:endParaRPr lang="tr-TR"/>
          </a:p>
        </p:txBody>
      </p:sp>
      <p:sp>
        <p:nvSpPr>
          <p:cNvPr id="22531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5F7136BC-DE7C-42F0-8644-69A22FB398AC}" type="slidenum">
              <a:rPr lang="tr-TR" altLang="tr-TR"/>
              <a:pPr lvl="1" eaLnBrk="1" hangingPunct="1"/>
              <a:t>8</a:t>
            </a:fld>
            <a:endParaRPr lang="tr-TR" altLang="tr-TR"/>
          </a:p>
        </p:txBody>
      </p:sp>
      <p:pic>
        <p:nvPicPr>
          <p:cNvPr id="22532" name="Picture 4" descr="tara008"/>
          <p:cNvPicPr>
            <a:picLocks noChangeAspect="1" noChangeArrowheads="1"/>
          </p:cNvPicPr>
          <p:nvPr/>
        </p:nvPicPr>
        <p:blipFill>
          <a:blip r:embed="rId2" cstate="print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684053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7C8EF-200C-4AEA-94F0-A52BBB9634F0}" type="datetime1">
              <a:rPr lang="tr-TR" smtClean="0"/>
              <a:t>22.10.2018</a:t>
            </a:fld>
            <a:endParaRPr lang="tr-TR"/>
          </a:p>
        </p:txBody>
      </p:sp>
      <p:sp>
        <p:nvSpPr>
          <p:cNvPr id="24579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fld id="{91B7F0B9-D432-48B9-A2C7-D81EC2DAFACF}" type="slidenum">
              <a:rPr lang="tr-TR" altLang="tr-TR"/>
              <a:pPr lvl="1" eaLnBrk="1" hangingPunct="1"/>
              <a:t>9</a:t>
            </a:fld>
            <a:endParaRPr lang="tr-TR" altLang="tr-TR"/>
          </a:p>
        </p:txBody>
      </p:sp>
      <p:pic>
        <p:nvPicPr>
          <p:cNvPr id="24580" name="Picture 4" descr="tara009"/>
          <p:cNvPicPr>
            <a:picLocks noChangeAspect="1" noChangeArrowheads="1"/>
          </p:cNvPicPr>
          <p:nvPr/>
        </p:nvPicPr>
        <p:blipFill>
          <a:blip r:embed="rId2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6697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KİM231 END.KİM.I-DOÇ.DR.KAMRAN POLAT-ANKARA ÜNİV., FEN FAK., KİMYA BÖL.,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1069</TotalTime>
  <Words>626</Words>
  <Application>Microsoft Office PowerPoint</Application>
  <PresentationFormat>Ekran Gösterisi (4:3)</PresentationFormat>
  <Paragraphs>97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Arial</vt:lpstr>
      <vt:lpstr>Calibri</vt:lpstr>
      <vt:lpstr>Century Schoolbook</vt:lpstr>
      <vt:lpstr>Tahoma</vt:lpstr>
      <vt:lpstr>Times New Roman</vt:lpstr>
      <vt:lpstr>Wingdings</vt:lpstr>
      <vt:lpstr>Wingdings 2</vt:lpstr>
      <vt:lpstr>Cumba</vt:lpstr>
      <vt:lpstr>BÖLÜM 8</vt:lpstr>
      <vt:lpstr>PowerPoint Sunusu</vt:lpstr>
      <vt:lpstr>PowerPoint Sunusu</vt:lpstr>
      <vt:lpstr>PowerPoint Sunusu</vt:lpstr>
      <vt:lpstr>PowerPoint Sunusu</vt:lpstr>
      <vt:lpstr>DOE: The British Department of Environment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BÖLÜM 8</dc:title>
  <dc:creator>Kamran POLAT</dc:creator>
  <cp:lastModifiedBy>Kamran.Polat</cp:lastModifiedBy>
  <cp:revision>79</cp:revision>
  <dcterms:created xsi:type="dcterms:W3CDTF">2006-10-27T08:20:13Z</dcterms:created>
  <dcterms:modified xsi:type="dcterms:W3CDTF">2018-10-22T18:43:50Z</dcterms:modified>
</cp:coreProperties>
</file>