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9" r:id="rId5"/>
    <p:sldId id="260" r:id="rId6"/>
    <p:sldId id="258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98306F1-A6A8-4705-A977-A52CAF52E1C8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5230AD-F670-4CCF-8843-7407EE935525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ETNOGRAFİK OKUMALAR </a:t>
            </a:r>
          </a:p>
          <a:p>
            <a:r>
              <a:rPr lang="tr-TR" dirty="0" smtClean="0"/>
              <a:t>TÜRKİYE’DEN ÖRNEKLER </a:t>
            </a:r>
          </a:p>
          <a:p>
            <a:endParaRPr lang="tr-TR" dirty="0"/>
          </a:p>
          <a:p>
            <a:r>
              <a:rPr lang="tr-TR" dirty="0" smtClean="0"/>
              <a:t>KURBAN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7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2713856"/>
          </a:xfrm>
        </p:spPr>
        <p:txBody>
          <a:bodyPr>
            <a:normAutofit lnSpcReduction="10000"/>
          </a:bodyPr>
          <a:lstStyle/>
          <a:p>
            <a:r>
              <a:rPr lang="tr-TR" sz="3900" dirty="0" smtClean="0">
                <a:solidFill>
                  <a:schemeClr val="tx1"/>
                </a:solidFill>
              </a:rPr>
              <a:t>Kurban</a:t>
            </a:r>
          </a:p>
          <a:p>
            <a:r>
              <a:rPr lang="tr-TR" sz="3500" dirty="0" smtClean="0">
                <a:solidFill>
                  <a:schemeClr val="tx1"/>
                </a:solidFill>
              </a:rPr>
              <a:t>Kurbanın Kökenleri ve Anadolu’da Kanlı Kurban Ritüelleri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Gürbüz </a:t>
            </a:r>
            <a:r>
              <a:rPr lang="tr-TR" dirty="0" err="1" smtClean="0">
                <a:solidFill>
                  <a:schemeClr val="tx1"/>
                </a:solidFill>
              </a:rPr>
              <a:t>Erginer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Kurban Kavramı ve Tanımları</a:t>
            </a:r>
          </a:p>
          <a:p>
            <a:r>
              <a:rPr lang="tr-TR" dirty="0" smtClean="0"/>
              <a:t>Kurbana Değgin Tinsel Kültürün İlk Belgeleri </a:t>
            </a:r>
          </a:p>
          <a:p>
            <a:r>
              <a:rPr lang="tr-TR" dirty="0" smtClean="0"/>
              <a:t>Üç Kutsal Kitapta Kurban Konusu </a:t>
            </a:r>
          </a:p>
          <a:p>
            <a:r>
              <a:rPr lang="tr-TR" dirty="0" smtClean="0"/>
              <a:t>Eski Türk Boylarında Kurban</a:t>
            </a:r>
          </a:p>
          <a:p>
            <a:r>
              <a:rPr lang="tr-TR" dirty="0" smtClean="0"/>
              <a:t>Günümüz Anadolu’sunda Kanlı Kurban Ritüelleri </a:t>
            </a:r>
          </a:p>
          <a:p>
            <a:r>
              <a:rPr lang="tr-TR" dirty="0" smtClean="0"/>
              <a:t>Uşak’ta Kurban Bayramı</a:t>
            </a:r>
          </a:p>
          <a:p>
            <a:r>
              <a:rPr lang="tr-TR" dirty="0" smtClean="0"/>
              <a:t>Çapar Köyünde Adak Kurbanı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Hacı </a:t>
            </a:r>
            <a:r>
              <a:rPr lang="tr-TR" dirty="0" err="1" smtClean="0"/>
              <a:t>Bektaş</a:t>
            </a:r>
            <a:r>
              <a:rPr lang="tr-TR" dirty="0" smtClean="0"/>
              <a:t> Veli’yi Anma Törenlerinde Adak Kurbanları</a:t>
            </a:r>
          </a:p>
          <a:p>
            <a:r>
              <a:rPr lang="tr-TR" dirty="0" smtClean="0"/>
              <a:t>Anadolu’da Yağmur Duası ve Kurban </a:t>
            </a:r>
          </a:p>
          <a:p>
            <a:endParaRPr lang="tr-TR" dirty="0" smtClean="0"/>
          </a:p>
          <a:p>
            <a:r>
              <a:rPr lang="tr-TR" dirty="0" smtClean="0"/>
              <a:t>Sonsöz 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Belgesel film projesi </a:t>
            </a:r>
          </a:p>
          <a:p>
            <a:r>
              <a:rPr lang="tr-TR" dirty="0" smtClean="0"/>
              <a:t>Kan akıtma ritüelleri </a:t>
            </a:r>
          </a:p>
          <a:p>
            <a:r>
              <a:rPr lang="tr-TR" dirty="0" smtClean="0"/>
              <a:t>İnsan kurbanı</a:t>
            </a:r>
          </a:p>
          <a:p>
            <a:r>
              <a:rPr lang="tr-TR" dirty="0" smtClean="0"/>
              <a:t>Yaptırımlar </a:t>
            </a:r>
          </a:p>
          <a:p>
            <a:endParaRPr lang="tr-TR" dirty="0" smtClean="0"/>
          </a:p>
          <a:p>
            <a:r>
              <a:rPr lang="tr-TR" dirty="0" smtClean="0"/>
              <a:t>Kültürel boyut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İbranice “</a:t>
            </a:r>
            <a:r>
              <a:rPr lang="tr-TR" dirty="0" err="1" smtClean="0"/>
              <a:t>korban</a:t>
            </a:r>
            <a:r>
              <a:rPr lang="tr-TR" dirty="0" smtClean="0"/>
              <a:t>” </a:t>
            </a:r>
          </a:p>
          <a:p>
            <a:endParaRPr lang="tr-TR" dirty="0" smtClean="0"/>
          </a:p>
          <a:p>
            <a:r>
              <a:rPr lang="tr-TR" dirty="0" smtClean="0"/>
              <a:t>Dinin bir buyruğunu ya da adağı yerine getirmek için kesilen hayvan </a:t>
            </a:r>
          </a:p>
          <a:p>
            <a:r>
              <a:rPr lang="tr-TR" dirty="0" smtClean="0"/>
              <a:t>Müslümanlarda kurban bayramı </a:t>
            </a:r>
          </a:p>
          <a:p>
            <a:r>
              <a:rPr lang="tr-TR" dirty="0" smtClean="0"/>
              <a:t>Bir kazada ölen kimse </a:t>
            </a:r>
          </a:p>
          <a:p>
            <a:r>
              <a:rPr lang="tr-TR" dirty="0" smtClean="0"/>
              <a:t>Bazı yerlerde seslenme sözü 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Kutsal bir amaçla, sembolik sunumun yok edilmesini içerir. </a:t>
            </a:r>
          </a:p>
          <a:p>
            <a:r>
              <a:rPr lang="tr-TR" dirty="0" smtClean="0"/>
              <a:t>Bu sunum yiyecek ya da içecek olabildiği gibi; kanlı ya da kansız da olabilir. </a:t>
            </a:r>
          </a:p>
          <a:p>
            <a:endParaRPr lang="tr-TR" dirty="0" smtClean="0"/>
          </a:p>
          <a:p>
            <a:r>
              <a:rPr lang="tr-TR" dirty="0" smtClean="0"/>
              <a:t>Etnolojik yaklaşımla tanımı: </a:t>
            </a:r>
          </a:p>
          <a:p>
            <a:r>
              <a:rPr lang="tr-TR" dirty="0" smtClean="0"/>
              <a:t>İbadetin önemli bir bölümünü teşkil eder; doğaüstü alana ilişkin kudretlerle barışıklığı sağlar; onların verdiklerine teşekkür etmek ve bir şey istemek için sunulur. 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</TotalTime>
  <Words>151</Words>
  <Application>Microsoft Office PowerPoint</Application>
  <PresentationFormat>Ekran Gösterisi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Dalga Biçimi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melike</dc:creator>
  <cp:lastModifiedBy>Hp-Pc</cp:lastModifiedBy>
  <cp:revision>13</cp:revision>
  <dcterms:created xsi:type="dcterms:W3CDTF">2015-04-02T07:10:32Z</dcterms:created>
  <dcterms:modified xsi:type="dcterms:W3CDTF">2020-09-28T18:33:51Z</dcterms:modified>
</cp:coreProperties>
</file>