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dirty="0" err="1" smtClean="0">
                <a:solidFill>
                  <a:srgbClr val="660066"/>
                </a:solidFill>
              </a:rPr>
              <a:t>Güz</a:t>
            </a:r>
            <a:r>
              <a:rPr lang="en-US" sz="4000" dirty="0" smtClean="0">
                <a:solidFill>
                  <a:srgbClr val="660066"/>
                </a:solidFill>
              </a:rPr>
              <a:t> </a:t>
            </a:r>
            <a:r>
              <a:rPr lang="en-US" sz="4000" dirty="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endParaRPr lang="en-US" sz="2800" dirty="0">
              <a:solidFill>
                <a:srgbClr val="660066"/>
              </a:solidFill>
            </a:endParaRPr>
          </a:p>
          <a:p>
            <a:pPr algn="ctr"/>
            <a:r>
              <a:rPr lang="en-US" sz="2800" dirty="0">
                <a:solidFill>
                  <a:srgbClr val="660066"/>
                </a:solidFill>
              </a:rPr>
              <a:t>4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>
                <a:solidFill>
                  <a:srgbClr val="660066"/>
                </a:solidFill>
              </a:rPr>
              <a:t>Hafta</a:t>
            </a:r>
            <a:r>
              <a:rPr lang="en-US" sz="2800" dirty="0">
                <a:solidFill>
                  <a:srgbClr val="660066"/>
                </a:solidFill>
              </a:rPr>
              <a:t>: </a:t>
            </a:r>
            <a:r>
              <a:rPr lang="en-US" sz="2800" dirty="0" err="1">
                <a:solidFill>
                  <a:srgbClr val="660066"/>
                </a:solidFill>
              </a:rPr>
              <a:t>Kurtuluş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Yılları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smtClean="0">
                <a:solidFill>
                  <a:srgbClr val="660066"/>
                </a:solidFill>
              </a:rPr>
              <a:t>III </a:t>
            </a:r>
            <a:r>
              <a:rPr lang="en-US" sz="2800" dirty="0">
                <a:solidFill>
                  <a:srgbClr val="660066"/>
                </a:solidFill>
              </a:rPr>
              <a:t>(1919-1923)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7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Lozan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Barış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Antlaşması</a:t>
            </a:r>
            <a:r>
              <a:rPr lang="en-US" sz="3200" dirty="0" smtClean="0">
                <a:solidFill>
                  <a:srgbClr val="660066"/>
                </a:solidFill>
              </a:rPr>
              <a:t>, 24 </a:t>
            </a:r>
            <a:r>
              <a:rPr lang="en-US" sz="3200" dirty="0" err="1" smtClean="0">
                <a:solidFill>
                  <a:srgbClr val="660066"/>
                </a:solidFill>
              </a:rPr>
              <a:t>Temmuz</a:t>
            </a:r>
            <a:r>
              <a:rPr lang="en-US" sz="3200" dirty="0" smtClean="0">
                <a:solidFill>
                  <a:srgbClr val="660066"/>
                </a:solidFill>
              </a:rPr>
              <a:t> 1923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Konferans</a:t>
            </a:r>
            <a:r>
              <a:rPr lang="en-US" dirty="0" smtClean="0"/>
              <a:t> </a:t>
            </a:r>
            <a:r>
              <a:rPr lang="en-US" dirty="0" err="1" smtClean="0"/>
              <a:t>Hazırlıkları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tarafının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çözümü</a:t>
            </a:r>
            <a:r>
              <a:rPr lang="en-US" dirty="0" smtClean="0"/>
              <a:t>: </a:t>
            </a:r>
            <a:r>
              <a:rPr lang="en-US" dirty="0" err="1" smtClean="0"/>
              <a:t>Saltanatın</a:t>
            </a:r>
            <a:r>
              <a:rPr lang="en-US" dirty="0" smtClean="0"/>
              <a:t> </a:t>
            </a:r>
            <a:r>
              <a:rPr lang="en-US" dirty="0" err="1" smtClean="0"/>
              <a:t>Kaldırılması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Çağrılan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heyeti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Heyete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talimat</a:t>
            </a:r>
            <a:r>
              <a:rPr lang="en-US" dirty="0" smtClean="0"/>
              <a:t>: </a:t>
            </a:r>
            <a:r>
              <a:rPr lang="en-US" dirty="0" err="1" smtClean="0"/>
              <a:t>Hükümet</a:t>
            </a:r>
            <a:r>
              <a:rPr lang="en-US" dirty="0" smtClean="0"/>
              <a:t>, </a:t>
            </a:r>
            <a:r>
              <a:rPr lang="en-US" dirty="0" err="1" smtClean="0"/>
              <a:t>heyete</a:t>
            </a:r>
            <a:r>
              <a:rPr lang="en-US" dirty="0" smtClean="0"/>
              <a:t> 14 </a:t>
            </a:r>
            <a:r>
              <a:rPr lang="en-US" dirty="0" err="1" smtClean="0"/>
              <a:t>maddelik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talimat</a:t>
            </a:r>
            <a:r>
              <a:rPr lang="en-US" dirty="0" smtClean="0"/>
              <a:t> </a:t>
            </a:r>
            <a:r>
              <a:rPr lang="en-US" dirty="0" err="1" smtClean="0"/>
              <a:t>verdi</a:t>
            </a:r>
            <a:r>
              <a:rPr lang="en-US" dirty="0" smtClean="0"/>
              <a:t>. 1-Doğu </a:t>
            </a:r>
            <a:r>
              <a:rPr lang="en-US" dirty="0" err="1" smtClean="0"/>
              <a:t>sınırı</a:t>
            </a:r>
            <a:r>
              <a:rPr lang="en-US" dirty="0" smtClean="0"/>
              <a:t>: “</a:t>
            </a:r>
            <a:r>
              <a:rPr lang="en-US" dirty="0" err="1" smtClean="0"/>
              <a:t>Ermeni</a:t>
            </a:r>
            <a:r>
              <a:rPr lang="en-US" dirty="0" smtClean="0"/>
              <a:t> </a:t>
            </a:r>
            <a:r>
              <a:rPr lang="en-US" dirty="0" err="1" smtClean="0"/>
              <a:t>yurdu</a:t>
            </a:r>
            <a:r>
              <a:rPr lang="en-US" dirty="0" smtClean="0"/>
              <a:t>”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olamaz</a:t>
            </a:r>
            <a:r>
              <a:rPr lang="en-US" dirty="0" smtClean="0"/>
              <a:t>, </a:t>
            </a:r>
            <a:r>
              <a:rPr lang="en-US" dirty="0" err="1" smtClean="0"/>
              <a:t>olursa</a:t>
            </a:r>
            <a:r>
              <a:rPr lang="en-US" dirty="0" smtClean="0"/>
              <a:t> </a:t>
            </a:r>
            <a:r>
              <a:rPr lang="en-US" dirty="0" err="1" smtClean="0"/>
              <a:t>görüşmeler</a:t>
            </a:r>
            <a:r>
              <a:rPr lang="en-US" dirty="0" smtClean="0"/>
              <a:t> </a:t>
            </a:r>
            <a:r>
              <a:rPr lang="en-US" dirty="0" err="1" smtClean="0"/>
              <a:t>kesilir</a:t>
            </a:r>
            <a:r>
              <a:rPr lang="en-US" dirty="0" smtClean="0"/>
              <a:t>, 2-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: </a:t>
            </a:r>
            <a:r>
              <a:rPr lang="en-US" dirty="0" err="1" smtClean="0"/>
              <a:t>Süleymaniye</a:t>
            </a:r>
            <a:r>
              <a:rPr lang="en-US" dirty="0" smtClean="0"/>
              <a:t>, </a:t>
            </a:r>
            <a:r>
              <a:rPr lang="en-US" dirty="0" err="1" smtClean="0"/>
              <a:t>Kerkük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Musul</a:t>
            </a:r>
            <a:r>
              <a:rPr lang="en-US" dirty="0" smtClean="0"/>
              <a:t> </a:t>
            </a:r>
            <a:r>
              <a:rPr lang="en-US" dirty="0" err="1" smtClean="0"/>
              <a:t>livaları</a:t>
            </a:r>
            <a:r>
              <a:rPr lang="en-US" dirty="0" smtClean="0"/>
              <a:t> </a:t>
            </a:r>
            <a:r>
              <a:rPr lang="en-US" dirty="0" err="1" smtClean="0"/>
              <a:t>istenecek</a:t>
            </a:r>
            <a:r>
              <a:rPr lang="en-US" dirty="0" smtClean="0"/>
              <a:t>, </a:t>
            </a:r>
            <a:r>
              <a:rPr lang="en-US" dirty="0" err="1" smtClean="0"/>
              <a:t>konferansta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durum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çıkarsa</a:t>
            </a:r>
            <a:r>
              <a:rPr lang="en-US" dirty="0" smtClean="0"/>
              <a:t> </a:t>
            </a:r>
            <a:r>
              <a:rPr lang="en-US" dirty="0" err="1" smtClean="0"/>
              <a:t>Hükümetten</a:t>
            </a:r>
            <a:r>
              <a:rPr lang="en-US" dirty="0" smtClean="0"/>
              <a:t> </a:t>
            </a:r>
            <a:r>
              <a:rPr lang="en-US" dirty="0" err="1" smtClean="0"/>
              <a:t>talimat</a:t>
            </a:r>
            <a:r>
              <a:rPr lang="en-US" dirty="0" smtClean="0"/>
              <a:t> </a:t>
            </a:r>
            <a:r>
              <a:rPr lang="en-US" dirty="0" err="1" smtClean="0"/>
              <a:t>alınacak</a:t>
            </a:r>
            <a:r>
              <a:rPr lang="en-US" dirty="0" smtClean="0"/>
              <a:t>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95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dirty="0" smtClean="0"/>
              <a:t>3- 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: Bu </a:t>
            </a:r>
            <a:r>
              <a:rPr lang="en-US" dirty="0" err="1" smtClean="0"/>
              <a:t>sınırın</a:t>
            </a:r>
            <a:r>
              <a:rPr lang="en-US" dirty="0" smtClean="0"/>
              <a:t> </a:t>
            </a:r>
            <a:r>
              <a:rPr lang="en-US" dirty="0" err="1" smtClean="0"/>
              <a:t>düzeltilmesi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çalışılacak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şöyle</a:t>
            </a:r>
            <a:r>
              <a:rPr lang="en-US" dirty="0" smtClean="0"/>
              <a:t> </a:t>
            </a:r>
            <a:r>
              <a:rPr lang="en-US" dirty="0" err="1" smtClean="0"/>
              <a:t>olacaktır</a:t>
            </a:r>
            <a:r>
              <a:rPr lang="en-US" dirty="0" smtClean="0"/>
              <a:t>: </a:t>
            </a:r>
            <a:r>
              <a:rPr lang="en-US" dirty="0" err="1" smtClean="0"/>
              <a:t>Re’si</a:t>
            </a:r>
            <a:r>
              <a:rPr lang="en-US" dirty="0" smtClean="0"/>
              <a:t> </a:t>
            </a:r>
            <a:r>
              <a:rPr lang="en-US" dirty="0" err="1" smtClean="0"/>
              <a:t>İbn</a:t>
            </a:r>
            <a:r>
              <a:rPr lang="en-US" dirty="0" smtClean="0"/>
              <a:t> </a:t>
            </a:r>
            <a:r>
              <a:rPr lang="en-US" dirty="0" err="1" smtClean="0"/>
              <a:t>Hani’den</a:t>
            </a:r>
            <a:r>
              <a:rPr lang="en-US" dirty="0" smtClean="0"/>
              <a:t> </a:t>
            </a:r>
            <a:r>
              <a:rPr lang="en-US" dirty="0" err="1" smtClean="0"/>
              <a:t>başlayarak</a:t>
            </a:r>
            <a:r>
              <a:rPr lang="en-US" dirty="0" smtClean="0"/>
              <a:t> </a:t>
            </a:r>
            <a:r>
              <a:rPr lang="en-US" dirty="0" err="1" smtClean="0"/>
              <a:t>Harim</a:t>
            </a:r>
            <a:r>
              <a:rPr lang="en-US" dirty="0" smtClean="0"/>
              <a:t>, </a:t>
            </a:r>
            <a:r>
              <a:rPr lang="en-US" dirty="0" err="1" smtClean="0"/>
              <a:t>Müslimiye</a:t>
            </a:r>
            <a:r>
              <a:rPr lang="en-US" dirty="0" smtClean="0"/>
              <a:t>, </a:t>
            </a:r>
            <a:r>
              <a:rPr lang="en-US" dirty="0" err="1" smtClean="0"/>
              <a:t>Meskene</a:t>
            </a:r>
            <a:r>
              <a:rPr lang="en-US" dirty="0" smtClean="0"/>
              <a:t>,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Fırat</a:t>
            </a:r>
            <a:r>
              <a:rPr lang="en-US" dirty="0" smtClean="0"/>
              <a:t> </a:t>
            </a:r>
            <a:r>
              <a:rPr lang="en-US" dirty="0" err="1" smtClean="0"/>
              <a:t>Yolu</a:t>
            </a:r>
            <a:r>
              <a:rPr lang="en-US" dirty="0" smtClean="0"/>
              <a:t>, </a:t>
            </a:r>
            <a:r>
              <a:rPr lang="en-US" dirty="0" err="1" smtClean="0"/>
              <a:t>Derizor</a:t>
            </a:r>
            <a:r>
              <a:rPr lang="en-US" dirty="0" smtClean="0"/>
              <a:t>, </a:t>
            </a:r>
            <a:r>
              <a:rPr lang="en-US" dirty="0" err="1" smtClean="0"/>
              <a:t>Çöl</a:t>
            </a:r>
            <a:r>
              <a:rPr lang="en-US" dirty="0" smtClean="0"/>
              <a:t>, </a:t>
            </a:r>
            <a:r>
              <a:rPr lang="en-US" dirty="0" err="1" smtClean="0"/>
              <a:t>nihayet</a:t>
            </a:r>
            <a:r>
              <a:rPr lang="en-US" dirty="0" smtClean="0"/>
              <a:t> </a:t>
            </a:r>
            <a:r>
              <a:rPr lang="en-US" dirty="0" err="1" smtClean="0"/>
              <a:t>Musul</a:t>
            </a:r>
            <a:r>
              <a:rPr lang="en-US" dirty="0" smtClean="0"/>
              <a:t> </a:t>
            </a:r>
            <a:r>
              <a:rPr lang="en-US" dirty="0" err="1" smtClean="0"/>
              <a:t>vilayeti</a:t>
            </a:r>
            <a:r>
              <a:rPr lang="en-US" dirty="0" smtClean="0"/>
              <a:t> </a:t>
            </a:r>
            <a:r>
              <a:rPr lang="en-US" dirty="0" err="1" smtClean="0"/>
              <a:t>güney</a:t>
            </a:r>
            <a:r>
              <a:rPr lang="en-US" dirty="0" smtClean="0"/>
              <a:t> </a:t>
            </a:r>
            <a:r>
              <a:rPr lang="en-US" dirty="0" err="1" smtClean="0"/>
              <a:t>sınırına</a:t>
            </a:r>
            <a:r>
              <a:rPr lang="en-US" dirty="0" smtClean="0"/>
              <a:t> </a:t>
            </a:r>
            <a:r>
              <a:rPr lang="en-US" dirty="0" err="1" smtClean="0"/>
              <a:t>ulaşacak</a:t>
            </a:r>
            <a:r>
              <a:rPr lang="en-US" dirty="0" smtClean="0"/>
              <a:t>, 4- </a:t>
            </a:r>
            <a:r>
              <a:rPr lang="en-US" dirty="0" err="1" smtClean="0"/>
              <a:t>Adalar</a:t>
            </a:r>
            <a:r>
              <a:rPr lang="en-US" dirty="0" smtClean="0"/>
              <a:t>: </a:t>
            </a:r>
            <a:r>
              <a:rPr lang="en-US" dirty="0" err="1" smtClean="0"/>
              <a:t>Duruma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davranılacak</a:t>
            </a:r>
            <a:r>
              <a:rPr lang="en-US" dirty="0" smtClean="0"/>
              <a:t>, </a:t>
            </a:r>
            <a:r>
              <a:rPr lang="en-US" dirty="0" err="1" smtClean="0"/>
              <a:t>kıyılarımıza</a:t>
            </a:r>
            <a:r>
              <a:rPr lang="en-US" dirty="0" smtClean="0"/>
              <a:t> </a:t>
            </a:r>
            <a:r>
              <a:rPr lang="en-US" dirty="0" err="1" smtClean="0"/>
              <a:t>yakın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adalar</a:t>
            </a:r>
            <a:r>
              <a:rPr lang="en-US" dirty="0" smtClean="0"/>
              <a:t> </a:t>
            </a:r>
            <a:r>
              <a:rPr lang="en-US" dirty="0" err="1" smtClean="0"/>
              <a:t>ülkemize</a:t>
            </a:r>
            <a:r>
              <a:rPr lang="en-US" dirty="0" smtClean="0"/>
              <a:t> </a:t>
            </a:r>
            <a:r>
              <a:rPr lang="en-US" dirty="0" err="1" smtClean="0"/>
              <a:t>katılacak</a:t>
            </a:r>
            <a:r>
              <a:rPr lang="en-US" dirty="0" smtClean="0"/>
              <a:t>, </a:t>
            </a:r>
            <a:r>
              <a:rPr lang="en-US" dirty="0" err="1" smtClean="0"/>
              <a:t>olmazsa</a:t>
            </a:r>
            <a:r>
              <a:rPr lang="en-US" dirty="0" smtClean="0"/>
              <a:t> </a:t>
            </a:r>
            <a:r>
              <a:rPr lang="en-US" dirty="0" err="1" smtClean="0"/>
              <a:t>Ankara’dan</a:t>
            </a:r>
            <a:r>
              <a:rPr lang="en-US" dirty="0" smtClean="0"/>
              <a:t> </a:t>
            </a:r>
            <a:r>
              <a:rPr lang="en-US" dirty="0" err="1" smtClean="0"/>
              <a:t>sorulacak</a:t>
            </a:r>
            <a:r>
              <a:rPr lang="en-US" dirty="0" smtClean="0"/>
              <a:t>, 5- </a:t>
            </a:r>
            <a:r>
              <a:rPr lang="en-US" dirty="0" err="1" smtClean="0"/>
              <a:t>Trakya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: 1914 </a:t>
            </a:r>
            <a:r>
              <a:rPr lang="en-US" dirty="0" err="1" smtClean="0"/>
              <a:t>sınırının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edilmesine</a:t>
            </a:r>
            <a:r>
              <a:rPr lang="en-US" dirty="0" smtClean="0"/>
              <a:t> </a:t>
            </a:r>
            <a:r>
              <a:rPr lang="en-US" dirty="0" err="1" smtClean="0"/>
              <a:t>çalışılacak</a:t>
            </a:r>
            <a:r>
              <a:rPr lang="en-US" dirty="0" smtClean="0"/>
              <a:t>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638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6-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Trakya</a:t>
            </a:r>
            <a:r>
              <a:rPr lang="en-US" dirty="0" smtClean="0"/>
              <a:t>: </a:t>
            </a:r>
            <a:r>
              <a:rPr lang="en-US" dirty="0" err="1"/>
              <a:t>Misak-ı</a:t>
            </a:r>
            <a:r>
              <a:rPr lang="en-US" dirty="0"/>
              <a:t> </a:t>
            </a:r>
            <a:r>
              <a:rPr lang="en-US" dirty="0" err="1"/>
              <a:t>Milli</a:t>
            </a:r>
            <a:r>
              <a:rPr lang="en-US" dirty="0"/>
              <a:t> </a:t>
            </a:r>
            <a:r>
              <a:rPr lang="en-US" dirty="0" err="1"/>
              <a:t>maddesi</a:t>
            </a:r>
            <a:r>
              <a:rPr lang="en-US" dirty="0"/>
              <a:t>, </a:t>
            </a:r>
            <a:r>
              <a:rPr lang="en-US" dirty="0" err="1"/>
              <a:t>yani</a:t>
            </a:r>
            <a:r>
              <a:rPr lang="en-US" dirty="0"/>
              <a:t> </a:t>
            </a:r>
            <a:r>
              <a:rPr lang="en-US" dirty="0" err="1"/>
              <a:t>plebisit</a:t>
            </a:r>
            <a:r>
              <a:rPr lang="en-US" dirty="0"/>
              <a:t> </a:t>
            </a:r>
            <a:r>
              <a:rPr lang="en-US" dirty="0" err="1" smtClean="0"/>
              <a:t>istenecek</a:t>
            </a:r>
            <a:r>
              <a:rPr lang="en-US" dirty="0" smtClean="0"/>
              <a:t>, 7- 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Gelibolu</a:t>
            </a:r>
            <a:r>
              <a:rPr lang="en-US" dirty="0" smtClean="0"/>
              <a:t> </a:t>
            </a:r>
            <a:r>
              <a:rPr lang="en-US" dirty="0" err="1" smtClean="0"/>
              <a:t>Yarımadası</a:t>
            </a:r>
            <a:r>
              <a:rPr lang="en-US" dirty="0" smtClean="0"/>
              <a:t>: </a:t>
            </a:r>
            <a:r>
              <a:rPr lang="en-US" dirty="0" err="1" smtClean="0"/>
              <a:t>Yabancı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kuvvet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edilemez</a:t>
            </a:r>
            <a:r>
              <a:rPr lang="en-US" dirty="0" smtClean="0"/>
              <a:t>,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yüzden</a:t>
            </a:r>
            <a:r>
              <a:rPr lang="en-US" dirty="0" smtClean="0"/>
              <a:t> </a:t>
            </a:r>
            <a:r>
              <a:rPr lang="en-US" dirty="0" err="1" smtClean="0"/>
              <a:t>görüşmeleri</a:t>
            </a:r>
            <a:r>
              <a:rPr lang="en-US" dirty="0" smtClean="0"/>
              <a:t> </a:t>
            </a:r>
            <a:r>
              <a:rPr lang="en-US" dirty="0" err="1" smtClean="0"/>
              <a:t>kesmek</a:t>
            </a:r>
            <a:r>
              <a:rPr lang="en-US" dirty="0" smtClean="0"/>
              <a:t> </a:t>
            </a:r>
            <a:r>
              <a:rPr lang="en-US" dirty="0" err="1" smtClean="0"/>
              <a:t>gerekirse</a:t>
            </a:r>
            <a:r>
              <a:rPr lang="en-US" dirty="0" smtClean="0"/>
              <a:t>, </a:t>
            </a:r>
            <a:r>
              <a:rPr lang="en-US" dirty="0" err="1" smtClean="0"/>
              <a:t>Ankara’ya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verilecek</a:t>
            </a:r>
            <a:r>
              <a:rPr lang="en-US" dirty="0" smtClean="0"/>
              <a:t>, 8- </a:t>
            </a:r>
            <a:r>
              <a:rPr lang="en-US" dirty="0" err="1" smtClean="0"/>
              <a:t>Kapitülasyonlar</a:t>
            </a:r>
            <a:r>
              <a:rPr lang="en-US" dirty="0" smtClean="0"/>
              <a:t>: Kabul </a:t>
            </a:r>
            <a:r>
              <a:rPr lang="en-US" dirty="0" err="1" smtClean="0"/>
              <a:t>edilemez</a:t>
            </a:r>
            <a:r>
              <a:rPr lang="en-US" dirty="0" smtClean="0"/>
              <a:t>, </a:t>
            </a:r>
            <a:r>
              <a:rPr lang="en-US" dirty="0" err="1" smtClean="0"/>
              <a:t>görüşmeleri</a:t>
            </a:r>
            <a:r>
              <a:rPr lang="en-US" dirty="0" smtClean="0"/>
              <a:t> </a:t>
            </a:r>
            <a:r>
              <a:rPr lang="en-US" dirty="0" err="1" smtClean="0"/>
              <a:t>kesmek</a:t>
            </a:r>
            <a:r>
              <a:rPr lang="en-US" dirty="0" smtClean="0"/>
              <a:t> </a:t>
            </a:r>
            <a:r>
              <a:rPr lang="en-US" dirty="0" err="1" smtClean="0"/>
              <a:t>gerekirse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, 9- </a:t>
            </a:r>
            <a:r>
              <a:rPr lang="en-US" dirty="0" err="1" smtClean="0"/>
              <a:t>Azınlıklar</a:t>
            </a:r>
            <a:r>
              <a:rPr lang="en-US" dirty="0" smtClean="0"/>
              <a:t>: </a:t>
            </a:r>
            <a:r>
              <a:rPr lang="en-US" dirty="0" err="1" smtClean="0"/>
              <a:t>Esas</a:t>
            </a:r>
            <a:r>
              <a:rPr lang="en-US" dirty="0" smtClean="0"/>
              <a:t> </a:t>
            </a:r>
            <a:r>
              <a:rPr lang="en-US" dirty="0" err="1" smtClean="0"/>
              <a:t>mübadeledir</a:t>
            </a:r>
            <a:r>
              <a:rPr lang="en-US" dirty="0" smtClean="0"/>
              <a:t>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97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dirty="0" smtClean="0"/>
              <a:t>10: </a:t>
            </a: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borçları</a:t>
            </a:r>
            <a:r>
              <a:rPr lang="en-US" dirty="0" smtClean="0"/>
              <a:t>: </a:t>
            </a:r>
            <a:r>
              <a:rPr lang="en-US" dirty="0" err="1" smtClean="0"/>
              <a:t>Bizden</a:t>
            </a:r>
            <a:r>
              <a:rPr lang="en-US" dirty="0" smtClean="0"/>
              <a:t> </a:t>
            </a:r>
            <a:r>
              <a:rPr lang="en-US" dirty="0" err="1" smtClean="0"/>
              <a:t>ayrılan</a:t>
            </a:r>
            <a:r>
              <a:rPr lang="en-US" dirty="0" smtClean="0"/>
              <a:t> </a:t>
            </a:r>
            <a:r>
              <a:rPr lang="en-US" dirty="0" err="1" smtClean="0"/>
              <a:t>ülkelere</a:t>
            </a:r>
            <a:r>
              <a:rPr lang="en-US" dirty="0" smtClean="0"/>
              <a:t> </a:t>
            </a:r>
            <a:r>
              <a:rPr lang="en-US" dirty="0" err="1" smtClean="0"/>
              <a:t>paylaştırılacak</a:t>
            </a:r>
            <a:r>
              <a:rPr lang="en-US" dirty="0" smtClean="0"/>
              <a:t>, </a:t>
            </a:r>
            <a:r>
              <a:rPr lang="en-US" dirty="0" err="1" smtClean="0"/>
              <a:t>Yunanistan’dan</a:t>
            </a:r>
            <a:r>
              <a:rPr lang="en-US" dirty="0" smtClean="0"/>
              <a:t> </a:t>
            </a:r>
            <a:r>
              <a:rPr lang="en-US" dirty="0" err="1" smtClean="0"/>
              <a:t>alınacak</a:t>
            </a:r>
            <a:r>
              <a:rPr lang="en-US" dirty="0" smtClean="0"/>
              <a:t> </a:t>
            </a:r>
            <a:r>
              <a:rPr lang="en-US" dirty="0" err="1" smtClean="0"/>
              <a:t>tamirat</a:t>
            </a:r>
            <a:r>
              <a:rPr lang="en-US" dirty="0" smtClean="0"/>
              <a:t> </a:t>
            </a:r>
            <a:r>
              <a:rPr lang="en-US" dirty="0" err="1" smtClean="0"/>
              <a:t>bedeline</a:t>
            </a:r>
            <a:r>
              <a:rPr lang="en-US" dirty="0" smtClean="0"/>
              <a:t> </a:t>
            </a:r>
            <a:r>
              <a:rPr lang="en-US" dirty="0" err="1" smtClean="0"/>
              <a:t>mahsup</a:t>
            </a:r>
            <a:r>
              <a:rPr lang="en-US" dirty="0" smtClean="0"/>
              <a:t> </a:t>
            </a:r>
            <a:r>
              <a:rPr lang="en-US" dirty="0" err="1" smtClean="0"/>
              <a:t>edilecek</a:t>
            </a:r>
            <a:r>
              <a:rPr lang="en-US" dirty="0" smtClean="0"/>
              <a:t>, </a:t>
            </a:r>
            <a:r>
              <a:rPr lang="en-US" dirty="0" err="1" smtClean="0"/>
              <a:t>olmazsa</a:t>
            </a:r>
            <a:r>
              <a:rPr lang="en-US" dirty="0" smtClean="0"/>
              <a:t> 20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ertelenecek</a:t>
            </a:r>
            <a:r>
              <a:rPr lang="en-US" dirty="0" smtClean="0"/>
              <a:t>. </a:t>
            </a:r>
            <a:r>
              <a:rPr lang="en-US" dirty="0" err="1" smtClean="0"/>
              <a:t>Düyun</a:t>
            </a:r>
            <a:r>
              <a:rPr lang="en-US" dirty="0" smtClean="0"/>
              <a:t>-u </a:t>
            </a:r>
            <a:r>
              <a:rPr lang="en-US" dirty="0" err="1" smtClean="0"/>
              <a:t>Umumiye</a:t>
            </a:r>
            <a:r>
              <a:rPr lang="en-US" dirty="0" smtClean="0"/>
              <a:t> </a:t>
            </a:r>
            <a:r>
              <a:rPr lang="en-US" dirty="0" err="1" smtClean="0"/>
              <a:t>İdaresi</a:t>
            </a:r>
            <a:r>
              <a:rPr lang="en-US" dirty="0" smtClean="0"/>
              <a:t> </a:t>
            </a:r>
            <a:r>
              <a:rPr lang="en-US" dirty="0" err="1" smtClean="0"/>
              <a:t>kaldırılacak</a:t>
            </a:r>
            <a:r>
              <a:rPr lang="en-US" dirty="0" smtClean="0"/>
              <a:t>, </a:t>
            </a:r>
            <a:r>
              <a:rPr lang="en-US" dirty="0" err="1" smtClean="0"/>
              <a:t>zorluk</a:t>
            </a:r>
            <a:r>
              <a:rPr lang="en-US" dirty="0" smtClean="0"/>
              <a:t> </a:t>
            </a:r>
            <a:r>
              <a:rPr lang="en-US" dirty="0" err="1" smtClean="0"/>
              <a:t>çıkarsa</a:t>
            </a:r>
            <a:r>
              <a:rPr lang="en-US" dirty="0" smtClean="0"/>
              <a:t> </a:t>
            </a:r>
            <a:r>
              <a:rPr lang="en-US" dirty="0" err="1" smtClean="0"/>
              <a:t>sorulacak</a:t>
            </a:r>
            <a:r>
              <a:rPr lang="en-US" dirty="0" smtClean="0"/>
              <a:t>, 11-Ordu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donanmaya</a:t>
            </a:r>
            <a:r>
              <a:rPr lang="en-US" dirty="0" smtClean="0"/>
              <a:t> </a:t>
            </a:r>
            <a:r>
              <a:rPr lang="en-US" dirty="0" err="1" smtClean="0"/>
              <a:t>sınırlama</a:t>
            </a:r>
            <a:r>
              <a:rPr lang="en-US" dirty="0" smtClean="0"/>
              <a:t> </a:t>
            </a:r>
            <a:r>
              <a:rPr lang="en-US" dirty="0" err="1" smtClean="0"/>
              <a:t>konması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olamaz</a:t>
            </a:r>
            <a:r>
              <a:rPr lang="en-US" dirty="0" smtClean="0"/>
              <a:t>, 12-Yabancı </a:t>
            </a:r>
            <a:r>
              <a:rPr lang="en-US" dirty="0" err="1" smtClean="0"/>
              <a:t>kuruluşlar</a:t>
            </a:r>
            <a:r>
              <a:rPr lang="en-US" dirty="0" smtClean="0"/>
              <a:t>, </a:t>
            </a:r>
            <a:r>
              <a:rPr lang="en-US" dirty="0" err="1" smtClean="0"/>
              <a:t>yasalarımıza</a:t>
            </a:r>
            <a:r>
              <a:rPr lang="en-US" dirty="0" smtClean="0"/>
              <a:t> </a:t>
            </a:r>
            <a:r>
              <a:rPr lang="en-US" dirty="0" err="1" smtClean="0"/>
              <a:t>uyacaklar</a:t>
            </a:r>
            <a:r>
              <a:rPr lang="en-US" dirty="0" smtClean="0"/>
              <a:t>, 13- </a:t>
            </a:r>
            <a:r>
              <a:rPr lang="en-US" dirty="0" err="1" smtClean="0"/>
              <a:t>Bizden</a:t>
            </a:r>
            <a:r>
              <a:rPr lang="en-US" dirty="0" smtClean="0"/>
              <a:t> </a:t>
            </a:r>
            <a:r>
              <a:rPr lang="en-US" dirty="0" err="1" smtClean="0"/>
              <a:t>ayrılan</a:t>
            </a:r>
            <a:r>
              <a:rPr lang="en-US" dirty="0" smtClean="0"/>
              <a:t> </a:t>
            </a:r>
            <a:r>
              <a:rPr lang="en-US" dirty="0" err="1" smtClean="0"/>
              <a:t>ülkeler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Misak-ı</a:t>
            </a:r>
            <a:r>
              <a:rPr lang="en-US" dirty="0" smtClean="0"/>
              <a:t> </a:t>
            </a:r>
            <a:r>
              <a:rPr lang="en-US" dirty="0" err="1" smtClean="0"/>
              <a:t>Milli’nin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maddeleri</a:t>
            </a:r>
            <a:r>
              <a:rPr lang="en-US" dirty="0" smtClean="0"/>
              <a:t> </a:t>
            </a:r>
            <a:r>
              <a:rPr lang="en-US" dirty="0" err="1" smtClean="0"/>
              <a:t>geçerlidir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14- İslam </a:t>
            </a:r>
            <a:r>
              <a:rPr lang="en-US" dirty="0" err="1" smtClean="0"/>
              <a:t>cemaat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vakıflarının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, </a:t>
            </a:r>
            <a:r>
              <a:rPr lang="en-US" dirty="0" err="1" smtClean="0"/>
              <a:t>eski</a:t>
            </a:r>
            <a:r>
              <a:rPr lang="en-US" dirty="0" smtClean="0"/>
              <a:t> </a:t>
            </a:r>
            <a:r>
              <a:rPr lang="en-US" dirty="0" err="1" smtClean="0"/>
              <a:t>anlaşmalara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sağlanacaktır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643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Konferans’ın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İmzalanan</a:t>
            </a:r>
            <a:r>
              <a:rPr lang="en-US" dirty="0" smtClean="0"/>
              <a:t> </a:t>
            </a:r>
            <a:r>
              <a:rPr lang="en-US" dirty="0" err="1" smtClean="0"/>
              <a:t>Bağıtların</a:t>
            </a:r>
            <a:r>
              <a:rPr lang="en-US" dirty="0" smtClean="0"/>
              <a:t> </a:t>
            </a:r>
            <a:r>
              <a:rPr lang="en-US" dirty="0" err="1" smtClean="0"/>
              <a:t>Nitelikleri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Konferansın</a:t>
            </a:r>
            <a:r>
              <a:rPr lang="en-US" dirty="0" smtClean="0"/>
              <a:t> </a:t>
            </a:r>
            <a:r>
              <a:rPr lang="en-US" dirty="0" err="1"/>
              <a:t>ö</a:t>
            </a:r>
            <a:r>
              <a:rPr lang="en-US" dirty="0" err="1" smtClean="0"/>
              <a:t>rgütlenmesi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enel</a:t>
            </a:r>
            <a:r>
              <a:rPr lang="en-US" dirty="0" smtClean="0"/>
              <a:t> </a:t>
            </a:r>
            <a:r>
              <a:rPr lang="en-US" dirty="0" err="1" smtClean="0"/>
              <a:t>atmosferi</a:t>
            </a:r>
            <a:r>
              <a:rPr lang="en-US" dirty="0" smtClean="0"/>
              <a:t>: </a:t>
            </a:r>
            <a:r>
              <a:rPr lang="en-US" dirty="0" err="1" smtClean="0"/>
              <a:t>Konferans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yapıldı</a:t>
            </a:r>
            <a:r>
              <a:rPr lang="en-US" dirty="0" smtClean="0"/>
              <a:t>: 21 </a:t>
            </a:r>
            <a:r>
              <a:rPr lang="en-US" dirty="0" err="1" smtClean="0"/>
              <a:t>Kasım</a:t>
            </a:r>
            <a:r>
              <a:rPr lang="en-US" dirty="0"/>
              <a:t> </a:t>
            </a:r>
            <a:r>
              <a:rPr lang="en-US" dirty="0" smtClean="0"/>
              <a:t>1922-4 </a:t>
            </a:r>
            <a:r>
              <a:rPr lang="en-US" dirty="0" err="1" smtClean="0"/>
              <a:t>Şubat</a:t>
            </a:r>
            <a:r>
              <a:rPr lang="en-US" dirty="0" smtClean="0"/>
              <a:t> 1923 </a:t>
            </a:r>
            <a:r>
              <a:rPr lang="en-US" dirty="0" err="1" smtClean="0"/>
              <a:t>ve</a:t>
            </a:r>
            <a:r>
              <a:rPr lang="en-US" dirty="0" smtClean="0"/>
              <a:t> 23 Nisan-24 </a:t>
            </a:r>
            <a:r>
              <a:rPr lang="en-US" dirty="0" err="1" smtClean="0"/>
              <a:t>Temmuz</a:t>
            </a:r>
            <a:r>
              <a:rPr lang="en-US" dirty="0" smtClean="0"/>
              <a:t> 1923. </a:t>
            </a:r>
          </a:p>
          <a:p>
            <a:pPr marL="82296" indent="0">
              <a:buNone/>
            </a:pPr>
            <a:r>
              <a:rPr lang="en-US" dirty="0" err="1" smtClean="0"/>
              <a:t>Komisyon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 3 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komisyon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yürütülüyordu</a:t>
            </a:r>
            <a:r>
              <a:rPr lang="en-US" dirty="0" smtClean="0"/>
              <a:t>: </a:t>
            </a: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komisyon</a:t>
            </a:r>
            <a:r>
              <a:rPr lang="en-US" dirty="0" smtClean="0"/>
              <a:t>,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askerlik</a:t>
            </a:r>
            <a:r>
              <a:rPr lang="en-US" dirty="0" smtClean="0"/>
              <a:t> </a:t>
            </a:r>
            <a:r>
              <a:rPr lang="en-US" dirty="0" err="1" smtClean="0"/>
              <a:t>sorunlarını</a:t>
            </a:r>
            <a:r>
              <a:rPr lang="en-US" dirty="0" smtClean="0"/>
              <a:t>; </a:t>
            </a: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Komisyon</a:t>
            </a:r>
            <a:r>
              <a:rPr lang="en-US" dirty="0" smtClean="0"/>
              <a:t>, </a:t>
            </a:r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yabancılara</a:t>
            </a:r>
            <a:r>
              <a:rPr lang="en-US" dirty="0" smtClean="0"/>
              <a:t> </a:t>
            </a:r>
            <a:r>
              <a:rPr lang="en-US" dirty="0" err="1" smtClean="0"/>
              <a:t>uygulanacak</a:t>
            </a:r>
            <a:r>
              <a:rPr lang="en-US" dirty="0" smtClean="0"/>
              <a:t> </a:t>
            </a:r>
            <a:r>
              <a:rPr lang="en-US" dirty="0" err="1" smtClean="0"/>
              <a:t>rejimi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, </a:t>
            </a:r>
            <a:r>
              <a:rPr lang="en-US" dirty="0" err="1" smtClean="0"/>
              <a:t>kapitülasyonlar</a:t>
            </a:r>
            <a:r>
              <a:rPr lang="en-US" dirty="0" smtClean="0"/>
              <a:t>, </a:t>
            </a:r>
            <a:r>
              <a:rPr lang="en-US" dirty="0" err="1" smtClean="0"/>
              <a:t>imtiyazlar</a:t>
            </a:r>
            <a:r>
              <a:rPr lang="en-US" dirty="0" smtClean="0"/>
              <a:t>); </a:t>
            </a:r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 smtClean="0"/>
              <a:t>Komisyon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,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işleri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borçlarını</a:t>
            </a:r>
            <a:r>
              <a:rPr lang="en-US" dirty="0" smtClean="0"/>
              <a:t> </a:t>
            </a:r>
            <a:r>
              <a:rPr lang="en-US" dirty="0" err="1" smtClean="0"/>
              <a:t>görüşmekle</a:t>
            </a:r>
            <a:r>
              <a:rPr lang="en-US" dirty="0" smtClean="0"/>
              <a:t> </a:t>
            </a:r>
            <a:r>
              <a:rPr lang="en-US" dirty="0" err="1" smtClean="0"/>
              <a:t>görevliydi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79524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dirty="0" smtClean="0"/>
              <a:t>-Kabul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belgeler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err="1" smtClean="0"/>
              <a:t>Konferansta</a:t>
            </a:r>
            <a:r>
              <a:rPr lang="en-US" dirty="0" smtClean="0"/>
              <a:t> </a:t>
            </a:r>
            <a:r>
              <a:rPr lang="en-US" dirty="0" err="1" smtClean="0"/>
              <a:t>imzalanan</a:t>
            </a:r>
            <a:r>
              <a:rPr lang="en-US" dirty="0" smtClean="0"/>
              <a:t> </a:t>
            </a:r>
            <a:r>
              <a:rPr lang="en-US" dirty="0" err="1" smtClean="0"/>
              <a:t>bağıtlar</a:t>
            </a:r>
            <a:r>
              <a:rPr lang="en-US" dirty="0" smtClean="0"/>
              <a:t> </a:t>
            </a:r>
            <a:r>
              <a:rPr lang="en-US" dirty="0" err="1" smtClean="0"/>
              <a:t>paketi</a:t>
            </a:r>
            <a:r>
              <a:rPr lang="en-US" dirty="0" smtClean="0"/>
              <a:t>, 3 </a:t>
            </a:r>
            <a:r>
              <a:rPr lang="en-US" dirty="0" err="1" smtClean="0"/>
              <a:t>çeşit</a:t>
            </a:r>
            <a:r>
              <a:rPr lang="en-US" dirty="0" smtClean="0"/>
              <a:t> </a:t>
            </a:r>
            <a:r>
              <a:rPr lang="en-US" dirty="0" err="1" smtClean="0"/>
              <a:t>metinden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1-Barış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2-Barış </a:t>
            </a:r>
            <a:r>
              <a:rPr lang="en-US" dirty="0" err="1" smtClean="0"/>
              <a:t>Antlaşması’nı</a:t>
            </a:r>
            <a:r>
              <a:rPr lang="en-US" dirty="0" smtClean="0"/>
              <a:t> </a:t>
            </a:r>
            <a:r>
              <a:rPr lang="en-US" dirty="0" err="1" smtClean="0"/>
              <a:t>bütünleyen</a:t>
            </a:r>
            <a:r>
              <a:rPr lang="en-US" dirty="0" smtClean="0"/>
              <a:t> </a:t>
            </a:r>
            <a:r>
              <a:rPr lang="en-US" dirty="0" err="1" smtClean="0"/>
              <a:t>sözleşme</a:t>
            </a:r>
            <a:r>
              <a:rPr lang="en-US" dirty="0" smtClean="0"/>
              <a:t>, </a:t>
            </a:r>
            <a:r>
              <a:rPr lang="en-US" dirty="0" err="1" smtClean="0"/>
              <a:t>anlaşma</a:t>
            </a:r>
            <a:r>
              <a:rPr lang="en-US" dirty="0" smtClean="0"/>
              <a:t>, </a:t>
            </a:r>
            <a:r>
              <a:rPr lang="en-US" dirty="0" err="1" smtClean="0"/>
              <a:t>bildiri</a:t>
            </a:r>
            <a:r>
              <a:rPr lang="en-US" dirty="0" smtClean="0"/>
              <a:t>, </a:t>
            </a:r>
            <a:r>
              <a:rPr lang="en-US" dirty="0" err="1" smtClean="0"/>
              <a:t>protokol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belgeler</a:t>
            </a:r>
            <a:r>
              <a:rPr lang="en-US" dirty="0" smtClean="0"/>
              <a:t>. 17 </a:t>
            </a:r>
            <a:r>
              <a:rPr lang="en-US" dirty="0" err="1" smtClean="0"/>
              <a:t>adettir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3-Türkiye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kimi</a:t>
            </a:r>
            <a:r>
              <a:rPr lang="en-US" dirty="0" smtClean="0"/>
              <a:t> </a:t>
            </a:r>
            <a:r>
              <a:rPr lang="en-US" dirty="0" err="1" smtClean="0"/>
              <a:t>Batılı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alınıp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mektuplar</a:t>
            </a:r>
            <a:r>
              <a:rPr lang="en-US" dirty="0" smtClean="0"/>
              <a:t> (</a:t>
            </a:r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 smtClean="0"/>
              <a:t>Lozan</a:t>
            </a:r>
            <a:r>
              <a:rPr lang="en-US" dirty="0"/>
              <a:t> </a:t>
            </a:r>
            <a:r>
              <a:rPr lang="en-US" dirty="0" err="1" smtClean="0"/>
              <a:t>metnine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 </a:t>
            </a:r>
            <a:r>
              <a:rPr lang="en-US" dirty="0" err="1" smtClean="0"/>
              <a:t>olmadığı</a:t>
            </a:r>
            <a:r>
              <a:rPr lang="en-US" dirty="0" smtClean="0"/>
              <a:t> </a:t>
            </a:r>
            <a:r>
              <a:rPr lang="en-US" dirty="0" err="1" smtClean="0"/>
              <a:t>tartışmalıdır</a:t>
            </a:r>
            <a:r>
              <a:rPr lang="en-US" dirty="0" smtClean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941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Lozan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Antlaşması’nın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1-Lozan,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eşitlik</a:t>
            </a:r>
            <a:r>
              <a:rPr lang="en-US" dirty="0" smtClean="0"/>
              <a:t> </a:t>
            </a:r>
            <a:r>
              <a:rPr lang="en-US" dirty="0" err="1" smtClean="0"/>
              <a:t>belgesidir</a:t>
            </a:r>
            <a:r>
              <a:rPr lang="en-US" dirty="0" smtClean="0"/>
              <a:t>.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müzakere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sonunda</a:t>
            </a:r>
            <a:r>
              <a:rPr lang="en-US" dirty="0" smtClean="0"/>
              <a:t> </a:t>
            </a:r>
            <a:r>
              <a:rPr lang="en-US" dirty="0" err="1" smtClean="0"/>
              <a:t>imzalanmıştır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2- </a:t>
            </a:r>
            <a:r>
              <a:rPr lang="en-US" dirty="0" err="1" smtClean="0"/>
              <a:t>Lozan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bağımsızlık</a:t>
            </a:r>
            <a:r>
              <a:rPr lang="en-US" dirty="0" smtClean="0"/>
              <a:t> </a:t>
            </a:r>
            <a:r>
              <a:rPr lang="en-US" dirty="0" err="1" smtClean="0"/>
              <a:t>belgesidir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iktisadı</a:t>
            </a:r>
            <a:r>
              <a:rPr lang="en-US" dirty="0" smtClean="0"/>
              <a:t> </a:t>
            </a:r>
            <a:r>
              <a:rPr lang="en-US" dirty="0" err="1" smtClean="0"/>
              <a:t>millileştirmenin</a:t>
            </a:r>
            <a:r>
              <a:rPr lang="en-US" dirty="0" smtClean="0"/>
              <a:t> ilk </a:t>
            </a:r>
            <a:r>
              <a:rPr lang="en-US" dirty="0" err="1" smtClean="0"/>
              <a:t>adımıdır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3- </a:t>
            </a:r>
            <a:r>
              <a:rPr lang="en-US" dirty="0" err="1" smtClean="0"/>
              <a:t>Lozan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bağımsızlık</a:t>
            </a:r>
            <a:r>
              <a:rPr lang="en-US" dirty="0" smtClean="0"/>
              <a:t> </a:t>
            </a:r>
            <a:r>
              <a:rPr lang="en-US" dirty="0" err="1" smtClean="0"/>
              <a:t>belgesidir</a:t>
            </a:r>
            <a:r>
              <a:rPr lang="en-US" dirty="0" smtClean="0"/>
              <a:t>. </a:t>
            </a:r>
            <a:r>
              <a:rPr lang="en-US" dirty="0" err="1" smtClean="0"/>
              <a:t>Türkiye’yi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tanıyan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bunu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planda</a:t>
            </a:r>
            <a:r>
              <a:rPr lang="en-US" dirty="0" smtClean="0"/>
              <a:t> </a:t>
            </a:r>
            <a:r>
              <a:rPr lang="en-US" dirty="0" err="1" smtClean="0"/>
              <a:t>tescil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belgedir</a:t>
            </a:r>
            <a:r>
              <a:rPr lang="en-US" dirty="0" smtClean="0"/>
              <a:t>. </a:t>
            </a:r>
            <a:r>
              <a:rPr lang="en-US" dirty="0" err="1" smtClean="0"/>
              <a:t>Anlaşma</a:t>
            </a:r>
            <a:r>
              <a:rPr lang="en-US" dirty="0" smtClean="0"/>
              <a:t>,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devletinin</a:t>
            </a:r>
            <a:r>
              <a:rPr lang="en-US" dirty="0" smtClean="0"/>
              <a:t> </a:t>
            </a:r>
            <a:r>
              <a:rPr lang="en-US" dirty="0" err="1" smtClean="0"/>
              <a:t>kurucu</a:t>
            </a:r>
            <a:r>
              <a:rPr lang="en-US" dirty="0" smtClean="0"/>
              <a:t> </a:t>
            </a:r>
            <a:r>
              <a:rPr lang="en-US" dirty="0" err="1" smtClean="0"/>
              <a:t>belgesidir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05401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143</TotalTime>
  <Words>555</Words>
  <Application>Microsoft Macintosh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TÜRK DIŞ POLİTİKASI I (Güz 2019-2020)</vt:lpstr>
      <vt:lpstr>Lozan Barış Antlaşması, 24 Temmuz 1923</vt:lpstr>
      <vt:lpstr>Lozan Barış Antlaşması, 24 Temmuz 1923</vt:lpstr>
      <vt:lpstr>Lozan Barış Antlaşması, 24 Temmuz 1923</vt:lpstr>
      <vt:lpstr>Lozan Barış Antlaşması, 24 Temmuz 1923</vt:lpstr>
      <vt:lpstr>Lozan Barış Antlaşması, 24 Temmuz 1923</vt:lpstr>
      <vt:lpstr>Lozan Barış Antlaşması, 24 Temmuz 1923</vt:lpstr>
      <vt:lpstr>Lozan Barış Antlaşması, 24 Temmuz 1923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27</cp:revision>
  <dcterms:created xsi:type="dcterms:W3CDTF">2019-01-06T15:26:19Z</dcterms:created>
  <dcterms:modified xsi:type="dcterms:W3CDTF">2019-09-21T09:39:33Z</dcterms:modified>
</cp:coreProperties>
</file>