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3178A-B714-4180-ADD7-23764C5C8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BEA2CD-7885-465F-B700-B6DFEB1C6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C0BE1C-294D-4B76-817A-F3363033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BFA1E-B58A-46B3-8B6F-0D448785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9D9CF6-D38D-4180-800D-94801F9F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2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7E2AD3-354F-4AF8-8BA7-7ECB35621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53BAD5-4EF7-4624-98A4-714E40141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A530D9-7033-42A3-8450-1EBE2E84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76D053-CBBD-46F9-841C-64FBAAFC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7270D6-75A7-46E2-9218-780A2866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9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A764BD-A410-4B68-9FD5-0BC5FA4AA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EA0C56-BCA5-4D40-9070-42A0871B1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1484C4-EA0E-4193-805D-2AEBDBB5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6E3E85-DA08-4603-8EBA-B1CAFED3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AF616-B803-449B-A709-5F053A73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D72A0-1076-476F-8139-6D0FEE2C3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7D3512-BA09-4D05-8C75-2F3F7F79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42B284-1392-4838-8A9F-632632CA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87079C-E419-44BF-8E8A-1C5B5B91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4CA0BD-6EC1-471C-9CFD-97A6E42B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0439-DEC3-4F8D-B5AE-4CEB0110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E5E1A4-4400-4267-A946-42CA660CC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CFE75D-D71F-43E5-B0AE-EA0454E2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C72345-76C5-4836-89C8-F7B9781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439D00-2223-45BA-B75B-800E0DAB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59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69674-716A-419E-9594-3FB0E825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864C0-9103-4E67-9773-5525A0062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C08F7DC-4045-4F24-BC5D-5D928CAA4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D4B981-8321-4AD8-8302-08DEF4CC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D21A27-2723-45BC-8F63-DEFB682B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ED46A5-71CD-4843-B599-0EEC1E23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54E618-952B-49AD-8D5F-440E8933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2DBD88-90A5-4116-8F65-4EBA90E4B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FF1485-101D-46CE-9C9C-31BBADD4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664515-59EA-4B08-B6D3-B82A53F13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6FEA889-0657-4F81-BA57-0CF7A66B9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673E8ED-5840-4354-A770-7A30AF14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317BC7-A3EC-4D91-A511-C05C0795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3E520C-A879-4346-8E0D-4E7B0E9D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9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41B86-7710-4EE5-A648-11CA06CF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9EAF51F-53E6-4DE4-B7B7-E1A03CC9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66891A-1817-402C-B373-4C047047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11DB7F-7631-454F-8E33-6FA4C969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0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86B2D7E-0DCC-46D7-A1F7-10F368CB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62C206-B3AC-4EA2-B0A9-2723D011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21AF53-1C37-4095-8491-599BBF1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5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7B026-D8D1-4102-8D10-26137AC6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23D75-CC4D-4E55-A922-2EEDE9FB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8FC8D7-EAD8-4529-A1A9-D59DA5FD0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71972A9-7012-4782-85B9-155C1147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06365E-F4E0-4561-9AC2-BDB06C57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60CA91-913B-4F21-8AE4-F2B95911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27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4C213-4A55-4374-846C-6A4280A3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1AE7E8-FEC1-46F5-9D14-5EC675F6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0CCD161-7576-428E-85FE-5E9A6F6D4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B1F7AB-E238-4CC0-AC62-3ED75359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E2BC2E-6A1A-4A9E-B60D-0EF92322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054704-FA87-414E-8A9E-275C9E32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76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7EE16E6-1B2F-412D-9046-41CC73FA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16147-6705-425A-B93C-BF3A6D9F5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A0EBB4-C899-41B4-8AE4-1EE227C73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48031C-4578-4E14-BF0E-EB3651B13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BDBE5A-0C07-431B-9398-379D6A1BD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0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12B10B-7D93-437E-87EB-C277D9709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86B436-5E0C-4E96-977A-7E9D895F4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7388"/>
            <a:ext cx="9144000" cy="165576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6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9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6 yaşında erkek köpek</a:t>
            </a:r>
          </a:p>
          <a:p>
            <a:r>
              <a:rPr lang="tr-TR" dirty="0"/>
              <a:t>Hikaye: Karında su toplanması (</a:t>
            </a:r>
            <a:r>
              <a:rPr lang="tr-TR" dirty="0" err="1"/>
              <a:t>asites</a:t>
            </a:r>
            <a:r>
              <a:rPr lang="tr-TR" dirty="0"/>
              <a:t>), tahammülsüzlük, egzersiz yapıldığında öksürük</a:t>
            </a:r>
          </a:p>
        </p:txBody>
      </p:sp>
    </p:spTree>
    <p:extLst>
      <p:ext uri="{BB962C8B-B14F-4D97-AF65-F5344CB8AC3E}">
        <p14:creationId xmlns:p14="http://schemas.microsoft.com/office/powerpoint/2010/main" val="3697143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Hematoloji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272617"/>
              </p:ext>
            </p:extLst>
          </p:nvPr>
        </p:nvGraphicFramePr>
        <p:xfrm>
          <a:off x="808893" y="1318848"/>
          <a:ext cx="7965830" cy="368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8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413637"/>
              </p:ext>
            </p:extLst>
          </p:nvPr>
        </p:nvGraphicFramePr>
        <p:xfrm>
          <a:off x="1645138" y="2231943"/>
          <a:ext cx="4064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ALT (30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  <a:r>
                        <a:rPr lang="tr-TR" baseline="0" dirty="0"/>
                        <a:t> (</a:t>
                      </a:r>
                      <a:r>
                        <a:rPr lang="tr-TR" dirty="0"/>
                        <a:t>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BSP</a:t>
                      </a:r>
                      <a:r>
                        <a:rPr lang="tr-TR" baseline="0" dirty="0"/>
                        <a:t> </a:t>
                      </a:r>
                      <a:r>
                        <a:rPr lang="tr-TR" baseline="0" dirty="0" err="1"/>
                        <a:t>retensiyonu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Aşağı Ok 4"/>
          <p:cNvSpPr/>
          <p:nvPr/>
        </p:nvSpPr>
        <p:spPr>
          <a:xfrm>
            <a:off x="6348046" y="2708031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086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Koyu sarı, berrak renkli idrar</a:t>
            </a:r>
          </a:p>
          <a:p>
            <a:r>
              <a:rPr lang="tr-TR" dirty="0" err="1"/>
              <a:t>Dansite</a:t>
            </a:r>
            <a:r>
              <a:rPr lang="tr-TR" dirty="0"/>
              <a:t>:</a:t>
            </a:r>
          </a:p>
          <a:p>
            <a:r>
              <a:rPr lang="tr-TR" dirty="0" err="1"/>
              <a:t>pH</a:t>
            </a:r>
            <a:r>
              <a:rPr lang="tr-TR" dirty="0"/>
              <a:t>: </a:t>
            </a:r>
          </a:p>
          <a:p>
            <a:r>
              <a:rPr lang="tr-TR" dirty="0"/>
              <a:t>Protein: </a:t>
            </a:r>
          </a:p>
          <a:p>
            <a:r>
              <a:rPr lang="tr-TR" dirty="0"/>
              <a:t>Diğer:</a:t>
            </a:r>
          </a:p>
          <a:p>
            <a:r>
              <a:rPr lang="tr-TR" dirty="0"/>
              <a:t>Anlamsız </a:t>
            </a:r>
          </a:p>
        </p:txBody>
      </p:sp>
    </p:spTree>
    <p:extLst>
      <p:ext uri="{BB962C8B-B14F-4D97-AF65-F5344CB8AC3E}">
        <p14:creationId xmlns:p14="http://schemas.microsoft.com/office/powerpoint/2010/main" val="1842912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insipitus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5170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72</Words>
  <Application>Microsoft Office PowerPoint</Application>
  <PresentationFormat>Geniş ekran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OLGU 9 </vt:lpstr>
      <vt:lpstr>Hematoloji </vt:lpstr>
      <vt:lpstr>Serum Biyokimya</vt:lpstr>
      <vt:lpstr>İdrar Analizi</vt:lpstr>
      <vt:lpstr>Yorum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Veteriner Endokrinoloji</dc:title>
  <dc:creator>Efe</dc:creator>
  <cp:lastModifiedBy>Efe Kurtdede</cp:lastModifiedBy>
  <cp:revision>13</cp:revision>
  <dcterms:created xsi:type="dcterms:W3CDTF">2023-11-22T07:09:04Z</dcterms:created>
  <dcterms:modified xsi:type="dcterms:W3CDTF">2025-09-01T10:58:36Z</dcterms:modified>
</cp:coreProperties>
</file>