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12</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Dansları</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Manipuri</a:t>
            </a:r>
            <a:r>
              <a:rPr lang="tr-TR" dirty="0"/>
              <a:t>: Kuzeydoğu Hindistan’da </a:t>
            </a:r>
            <a:r>
              <a:rPr lang="tr-TR" dirty="0" err="1"/>
              <a:t>Manipur’un</a:t>
            </a:r>
            <a:r>
              <a:rPr lang="tr-TR" dirty="0"/>
              <a:t> dağlı halkları tarafından uygulanan bir dans biçimidir. Yine </a:t>
            </a:r>
            <a:r>
              <a:rPr lang="tr-TR" dirty="0" err="1"/>
              <a:t>Radha-Krishna</a:t>
            </a:r>
            <a:r>
              <a:rPr lang="tr-TR" dirty="0"/>
              <a:t> aşkı anlatılır. Bu dans, kadın ve erkek dansçılar tarafından uygulanır. </a:t>
            </a:r>
            <a:r>
              <a:rPr lang="tr-TR" dirty="0" err="1"/>
              <a:t>Krishna’nın</a:t>
            </a:r>
            <a:r>
              <a:rPr lang="tr-TR" dirty="0"/>
              <a:t> </a:t>
            </a:r>
            <a:r>
              <a:rPr lang="tr-TR" dirty="0" err="1"/>
              <a:t>rasa</a:t>
            </a:r>
            <a:r>
              <a:rPr lang="tr-TR" dirty="0"/>
              <a:t> dansı taklit edilerek daire veya yarım daire biçiminde gerçekleştirilir. Dans sırasında </a:t>
            </a:r>
            <a:r>
              <a:rPr lang="tr-TR" dirty="0" err="1"/>
              <a:t>Gitagovinda’dan</a:t>
            </a:r>
            <a:r>
              <a:rPr lang="tr-TR" dirty="0"/>
              <a:t> şarkılar okunur. Müzisyenler ve dansçılarla zengin bir sahne elde edilir. Kadın dansçıların üzerindeki, üstü aynalı, uzun ve renkli elbiseler görülmeye değerdir.</a:t>
            </a:r>
          </a:p>
          <a:p>
            <a:pPr algn="ctr"/>
            <a:endParaRPr lang="tr-TR" dirty="0"/>
          </a:p>
        </p:txBody>
      </p:sp>
    </p:spTree>
    <p:extLst>
      <p:ext uri="{BB962C8B-B14F-4D97-AF65-F5344CB8AC3E}">
        <p14:creationId xmlns:p14="http://schemas.microsoft.com/office/powerpoint/2010/main" val="142469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Hint dans sanatının kökeni çok eskilere dayanır. Mitolojik yönden bakıldığında, Hint’te dansın, tanrı </a:t>
            </a:r>
            <a:r>
              <a:rPr lang="tr-TR" dirty="0" err="1"/>
              <a:t>Şiva’nın</a:t>
            </a:r>
            <a:r>
              <a:rPr lang="tr-TR" dirty="0"/>
              <a:t> ünlü </a:t>
            </a:r>
            <a:r>
              <a:rPr lang="tr-TR" dirty="0" err="1"/>
              <a:t>Tandava</a:t>
            </a:r>
            <a:r>
              <a:rPr lang="tr-TR" dirty="0"/>
              <a:t> dansıyla türediği söylenir. Hindu dansı ilk kez </a:t>
            </a:r>
            <a:r>
              <a:rPr lang="tr-TR" dirty="0" err="1"/>
              <a:t>Bharata</a:t>
            </a:r>
            <a:r>
              <a:rPr lang="tr-TR" dirty="0"/>
              <a:t> tarafından </a:t>
            </a:r>
            <a:r>
              <a:rPr lang="tr-TR" dirty="0" err="1"/>
              <a:t>Natyâşastra</a:t>
            </a:r>
            <a:r>
              <a:rPr lang="tr-TR" dirty="0"/>
              <a:t> adlı kitapta sistematize edilmiştir. </a:t>
            </a: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Duygu ve düşünceler, vücudun tepeden ayağı </a:t>
            </a:r>
            <a:r>
              <a:rPr lang="tr-TR" dirty="0" err="1"/>
              <a:t>haraketleriyle</a:t>
            </a:r>
            <a:r>
              <a:rPr lang="tr-TR" dirty="0"/>
              <a:t>, müzik eşliğinde mükemmel bir anlatıma ulaştırılır. Hemen tüm Hint dansları yalınayak yapılır. Yüz ve vücut hareketleri (</a:t>
            </a:r>
            <a:r>
              <a:rPr lang="tr-TR" dirty="0" err="1"/>
              <a:t>abhinaya</a:t>
            </a:r>
            <a:r>
              <a:rPr lang="tr-TR" dirty="0"/>
              <a:t>), el </a:t>
            </a:r>
            <a:r>
              <a:rPr lang="tr-TR" dirty="0" err="1"/>
              <a:t>haraketleri</a:t>
            </a:r>
            <a:r>
              <a:rPr lang="tr-TR" dirty="0"/>
              <a:t> (</a:t>
            </a:r>
            <a:r>
              <a:rPr lang="tr-TR" dirty="0" err="1"/>
              <a:t>mudra</a:t>
            </a:r>
            <a:r>
              <a:rPr lang="tr-TR" dirty="0"/>
              <a:t>) ve ayak hareketleri (</a:t>
            </a:r>
            <a:r>
              <a:rPr lang="tr-TR" dirty="0" err="1"/>
              <a:t>gati</a:t>
            </a:r>
            <a:r>
              <a:rPr lang="tr-TR" dirty="0"/>
              <a:t>) mutlak surette yer alır. Klasik Hint dansı temelde dört çeşittir.</a:t>
            </a:r>
          </a:p>
          <a:p>
            <a:pPr algn="ct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Bharat</a:t>
            </a:r>
            <a:r>
              <a:rPr lang="tr-TR" dirty="0"/>
              <a:t> </a:t>
            </a:r>
            <a:r>
              <a:rPr lang="tr-TR" dirty="0" err="1"/>
              <a:t>Natyam</a:t>
            </a:r>
            <a:endParaRPr lang="tr-TR" dirty="0"/>
          </a:p>
          <a:p>
            <a:pPr algn="ctr"/>
            <a:r>
              <a:rPr lang="tr-TR" dirty="0" err="1"/>
              <a:t>Kathakali</a:t>
            </a:r>
            <a:endParaRPr lang="tr-TR" dirty="0"/>
          </a:p>
          <a:p>
            <a:pPr algn="ctr"/>
            <a:r>
              <a:rPr lang="tr-TR" dirty="0" err="1"/>
              <a:t>Kathak</a:t>
            </a:r>
            <a:endParaRPr lang="tr-TR" dirty="0"/>
          </a:p>
          <a:p>
            <a:pPr algn="ctr"/>
            <a:r>
              <a:rPr lang="tr-TR" dirty="0" err="1"/>
              <a:t>Manipuri</a:t>
            </a:r>
            <a:endParaRPr lang="tr-TR" dirty="0"/>
          </a:p>
          <a:p>
            <a:pPr algn="ct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Bharat</a:t>
            </a:r>
            <a:r>
              <a:rPr lang="tr-TR" dirty="0"/>
              <a:t> </a:t>
            </a:r>
            <a:r>
              <a:rPr lang="tr-TR" dirty="0" err="1"/>
              <a:t>Natyam</a:t>
            </a:r>
            <a:r>
              <a:rPr lang="tr-TR" dirty="0"/>
              <a:t>: Güney Hindistan’a aittir. Gelenek yoluyla korunmuştur. Tek başına ve sadece kadınlar tarafından yapılan bir danstır. Eskiden </a:t>
            </a:r>
            <a:r>
              <a:rPr lang="tr-TR" dirty="0" err="1"/>
              <a:t>Barat</a:t>
            </a:r>
            <a:r>
              <a:rPr lang="tr-TR" dirty="0"/>
              <a:t> </a:t>
            </a:r>
            <a:r>
              <a:rPr lang="tr-TR" dirty="0" err="1"/>
              <a:t>Natyam’ı</a:t>
            </a:r>
            <a:r>
              <a:rPr lang="tr-TR" dirty="0"/>
              <a:t> genç kızlar (</a:t>
            </a:r>
            <a:r>
              <a:rPr lang="tr-TR" dirty="0" err="1"/>
              <a:t>devadâsîler</a:t>
            </a:r>
            <a:r>
              <a:rPr lang="tr-TR" dirty="0"/>
              <a:t>) sadece tapınaklarda uygularlardı. Sonradan Moğol saraylarında da oynamaya başladılar ve buralarda dans eden kızlar kast dışına çıkarıldı. </a:t>
            </a: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Çok klasikleşmiş pozları Güney Hindistan’daki tapınakların duvarlarına resmedilmiştir. Dans altı bölümden oluşur. Şarkıcı dansın konusunu şarkı biçiminde okurken ritim ve vurmalı çalgılarla dansçı kendi ritmini ayarlar ve metne uydurur. Bu metin </a:t>
            </a:r>
            <a:r>
              <a:rPr lang="tr-TR" dirty="0" err="1"/>
              <a:t>Gitagovinda’dan</a:t>
            </a:r>
            <a:r>
              <a:rPr lang="tr-TR" dirty="0"/>
              <a:t> veya </a:t>
            </a:r>
            <a:r>
              <a:rPr lang="tr-TR" dirty="0" err="1"/>
              <a:t>Râmâyana’dan</a:t>
            </a:r>
            <a:r>
              <a:rPr lang="tr-TR" dirty="0"/>
              <a:t> olabilir. Dansçı kız el, yüz mimikleri ve beden hareketleriyle, mükemmel bir teknik uygulayarak dansı gerçekleştirir.</a:t>
            </a:r>
          </a:p>
          <a:p>
            <a:pPr algn="ct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Kathakali</a:t>
            </a:r>
            <a:r>
              <a:rPr lang="tr-TR" dirty="0"/>
              <a:t>: Güney Hindistan’da, </a:t>
            </a:r>
            <a:r>
              <a:rPr lang="tr-TR" dirty="0" err="1"/>
              <a:t>Kerala</a:t>
            </a:r>
            <a:r>
              <a:rPr lang="tr-TR" dirty="0"/>
              <a:t> bölgesinin </a:t>
            </a:r>
            <a:r>
              <a:rPr lang="tr-TR" dirty="0" err="1"/>
              <a:t>pandomim</a:t>
            </a:r>
            <a:r>
              <a:rPr lang="tr-TR" dirty="0"/>
              <a:t> dans karışımı bir gösterisidir. Temelde erkeklerin oynadığı bir oyundur. Kadınların yapması gereken rolleri de erkekler yapar. </a:t>
            </a:r>
            <a:r>
              <a:rPr lang="tr-TR" dirty="0" err="1"/>
              <a:t>Râma’nın</a:t>
            </a:r>
            <a:r>
              <a:rPr lang="tr-TR" dirty="0"/>
              <a:t> yaşamı, </a:t>
            </a:r>
            <a:r>
              <a:rPr lang="tr-TR" dirty="0" err="1"/>
              <a:t>Natyâşastra’daki</a:t>
            </a:r>
            <a:r>
              <a:rPr lang="tr-TR" dirty="0"/>
              <a:t> talimatlara uygun olarak, anlatılır. Halk dansını klasik bir dille anlatırlar. Kahramanlık teması şiddetle vurgulanır. </a:t>
            </a: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err="1"/>
              <a:t>Kathakali</a:t>
            </a:r>
            <a:r>
              <a:rPr lang="tr-TR" dirty="0"/>
              <a:t> ve </a:t>
            </a:r>
            <a:r>
              <a:rPr lang="tr-TR" dirty="0" err="1"/>
              <a:t>Bharat</a:t>
            </a:r>
            <a:r>
              <a:rPr lang="tr-TR" dirty="0"/>
              <a:t> </a:t>
            </a:r>
            <a:r>
              <a:rPr lang="tr-TR" dirty="0" err="1"/>
              <a:t>Natyam</a:t>
            </a:r>
            <a:r>
              <a:rPr lang="tr-TR" dirty="0"/>
              <a:t>, </a:t>
            </a:r>
            <a:r>
              <a:rPr lang="tr-TR" dirty="0" err="1"/>
              <a:t>Natyâşastra’ya</a:t>
            </a:r>
            <a:r>
              <a:rPr lang="tr-TR" dirty="0"/>
              <a:t> bağlı olarak gelişmiş olsalar da, birinciyi ikinciden ayıran, onun bir danslı dram olması, çok sayıda oyuncu tarafından sahnelenmesidir. Bir </a:t>
            </a:r>
            <a:r>
              <a:rPr lang="tr-TR" dirty="0" err="1"/>
              <a:t>Kathakali</a:t>
            </a:r>
            <a:r>
              <a:rPr lang="tr-TR" dirty="0"/>
              <a:t> temsili bütün gece boyunca sürer. </a:t>
            </a:r>
            <a:r>
              <a:rPr lang="tr-TR" dirty="0" err="1"/>
              <a:t>Arundhati</a:t>
            </a:r>
            <a:r>
              <a:rPr lang="tr-TR" dirty="0"/>
              <a:t> </a:t>
            </a:r>
            <a:r>
              <a:rPr lang="tr-TR" dirty="0" err="1"/>
              <a:t>Roy</a:t>
            </a:r>
            <a:r>
              <a:rPr lang="tr-TR" dirty="0"/>
              <a:t> isimli </a:t>
            </a:r>
            <a:r>
              <a:rPr lang="tr-TR" dirty="0" err="1"/>
              <a:t>Kerala’lı</a:t>
            </a:r>
            <a:r>
              <a:rPr lang="tr-TR" dirty="0"/>
              <a:t> yazar, “Küçük Şeylerin Tanrısı adlı romanında (Bölüm 12), </a:t>
            </a:r>
            <a:r>
              <a:rPr lang="tr-TR" dirty="0" err="1"/>
              <a:t>Kathakali</a:t>
            </a:r>
            <a:r>
              <a:rPr lang="tr-TR" dirty="0"/>
              <a:t> dansçılarını anlatır. Bir yerinde şöyle der: “</a:t>
            </a:r>
            <a:r>
              <a:rPr lang="tr-TR" dirty="0" err="1"/>
              <a:t>Kathakali</a:t>
            </a:r>
            <a:r>
              <a:rPr lang="tr-TR" dirty="0"/>
              <a:t> dansçısı, erkeklerin en güzelidir. Çünkü bedeni ruhudur. Tek aracı. Üç yaşından başlayarak rendelenip cilalanmış, yontulmuş, öykü anlatma görevine uyumlu hale getirilmiştir. Bu boyalı maskenin ve uçuşan eteklerin altındaki adamın içinde büyü vardır.”</a:t>
            </a:r>
          </a:p>
          <a:p>
            <a:pPr algn="ct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Kathak</a:t>
            </a:r>
            <a:r>
              <a:rPr lang="tr-TR" dirty="0"/>
              <a:t>: Kuzey Hindistan’da, </a:t>
            </a:r>
            <a:r>
              <a:rPr lang="tr-TR" dirty="0" err="1"/>
              <a:t>Pencab</a:t>
            </a:r>
            <a:r>
              <a:rPr lang="tr-TR" dirty="0"/>
              <a:t> ve </a:t>
            </a:r>
            <a:r>
              <a:rPr lang="tr-TR" dirty="0" err="1"/>
              <a:t>Uttar</a:t>
            </a:r>
            <a:r>
              <a:rPr lang="tr-TR" dirty="0"/>
              <a:t> </a:t>
            </a:r>
            <a:r>
              <a:rPr lang="tr-TR" dirty="0" err="1"/>
              <a:t>Pradeş</a:t>
            </a:r>
            <a:r>
              <a:rPr lang="tr-TR" dirty="0"/>
              <a:t> bölgelerinde çok popüler olan bir danstır. Konusu, temelde mitolojiye, </a:t>
            </a:r>
            <a:r>
              <a:rPr lang="tr-TR" dirty="0" err="1"/>
              <a:t>Krishna</a:t>
            </a:r>
            <a:r>
              <a:rPr lang="tr-TR" dirty="0"/>
              <a:t> ile </a:t>
            </a:r>
            <a:r>
              <a:rPr lang="tr-TR" dirty="0" err="1"/>
              <a:t>Radhâ’nın</a:t>
            </a:r>
            <a:r>
              <a:rPr lang="tr-TR" dirty="0"/>
              <a:t> aşklarına dayanır. Kadınlar tarafından icra edilir. Dansçılar tablanın ritmik vuruşlarına çok dikkat ederler ve </a:t>
            </a:r>
            <a:r>
              <a:rPr lang="tr-TR" dirty="0" err="1"/>
              <a:t>ayakbileklerindeki</a:t>
            </a:r>
            <a:r>
              <a:rPr lang="tr-TR" dirty="0"/>
              <a:t> halhalların yardımıyla bu vuruşları adeta taklit ederler.</a:t>
            </a:r>
          </a:p>
          <a:p>
            <a:pPr algn="ctr"/>
            <a:endParaRPr lang="tr-TR" dirty="0"/>
          </a:p>
        </p:txBody>
      </p:sp>
    </p:spTree>
    <p:extLst>
      <p:ext uri="{BB962C8B-B14F-4D97-AF65-F5344CB8AC3E}">
        <p14:creationId xmlns:p14="http://schemas.microsoft.com/office/powerpoint/2010/main" val="901799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1375</TotalTime>
  <Words>515</Words>
  <Application>Microsoft Office PowerPoint</Application>
  <PresentationFormat>Ekran Gösterisi (4:3)</PresentationFormat>
  <Paragraphs>29</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417 HİNDUİZM  12. HAFTA  Hindu Dansları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147</cp:revision>
  <dcterms:created xsi:type="dcterms:W3CDTF">2014-11-21T09:52:05Z</dcterms:created>
  <dcterms:modified xsi:type="dcterms:W3CDTF">2020-03-03T14:20:22Z</dcterms:modified>
</cp:coreProperties>
</file>