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15"/>
  </p:notesMasterIdLst>
  <p:sldIdLst>
    <p:sldId id="256" r:id="rId2"/>
    <p:sldId id="260" r:id="rId3"/>
    <p:sldId id="258" r:id="rId4"/>
    <p:sldId id="271" r:id="rId5"/>
    <p:sldId id="259" r:id="rId6"/>
    <p:sldId id="264" r:id="rId7"/>
    <p:sldId id="261" r:id="rId8"/>
    <p:sldId id="262" r:id="rId9"/>
    <p:sldId id="270" r:id="rId10"/>
    <p:sldId id="265" r:id="rId11"/>
    <p:sldId id="268" r:id="rId12"/>
    <p:sldId id="272" r:id="rId13"/>
    <p:sldId id="267"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DF82E-B835-49AD-A6A1-3F8A9C9FAB1A}" type="doc">
      <dgm:prSet loTypeId="urn:microsoft.com/office/officeart/2005/8/layout/hList2#1" loCatId="list" qsTypeId="urn:microsoft.com/office/officeart/2005/8/quickstyle/simple3" qsCatId="simple" csTypeId="urn:microsoft.com/office/officeart/2005/8/colors/colorful2" csCatId="colorful" phldr="1"/>
      <dgm:spPr/>
      <dgm:t>
        <a:bodyPr/>
        <a:lstStyle/>
        <a:p>
          <a:endParaRPr lang="tr-TR"/>
        </a:p>
      </dgm:t>
    </dgm:pt>
    <dgm:pt modelId="{BDA5CDCC-BBD3-4DB7-8D66-C979CB5909B0}">
      <dgm:prSet phldrT="[Metin]" phldr="1"/>
      <dgm:spPr/>
      <dgm:t>
        <a:bodyPr/>
        <a:lstStyle/>
        <a:p>
          <a:endParaRPr lang="tr-TR"/>
        </a:p>
      </dgm:t>
    </dgm:pt>
    <dgm:pt modelId="{E733182D-4A61-4618-A9D0-A400EFD9851B}" type="parTrans" cxnId="{4E6FCBD4-2C2D-4E95-AB46-2FE4230A21C9}">
      <dgm:prSet/>
      <dgm:spPr/>
      <dgm:t>
        <a:bodyPr/>
        <a:lstStyle/>
        <a:p>
          <a:endParaRPr lang="tr-TR"/>
        </a:p>
      </dgm:t>
    </dgm:pt>
    <dgm:pt modelId="{3074489D-39E7-4533-92FB-CDC8584F0DE5}" type="sibTrans" cxnId="{4E6FCBD4-2C2D-4E95-AB46-2FE4230A21C9}">
      <dgm:prSet/>
      <dgm:spPr/>
      <dgm:t>
        <a:bodyPr/>
        <a:lstStyle/>
        <a:p>
          <a:endParaRPr lang="tr-TR"/>
        </a:p>
      </dgm:t>
    </dgm:pt>
    <dgm:pt modelId="{BD9C9E1D-5A45-4172-8538-8488BDD3165C}">
      <dgm:prSet custT="1"/>
      <dgm:spPr/>
      <dgm:t>
        <a:bodyPr/>
        <a:lstStyle/>
        <a:p>
          <a:r>
            <a:rPr lang="tr-TR" sz="2000" b="1" dirty="0" err="1" smtClean="0"/>
            <a:t>Food</a:t>
          </a:r>
          <a:r>
            <a:rPr lang="tr-TR" sz="2000" b="1" dirty="0" smtClean="0"/>
            <a:t> </a:t>
          </a:r>
          <a:r>
            <a:rPr lang="tr-TR" sz="2000" b="1" dirty="0" err="1" smtClean="0"/>
            <a:t>microbiology</a:t>
          </a:r>
          <a:endParaRPr lang="tr-TR" sz="2000" b="1" dirty="0" smtClean="0"/>
        </a:p>
      </dgm:t>
    </dgm:pt>
    <dgm:pt modelId="{8B7FB5BD-C52A-490F-8033-287239D66D19}" type="parTrans" cxnId="{5285E4EC-CECD-4DC0-ABC0-2281A4B19A4E}">
      <dgm:prSet/>
      <dgm:spPr/>
      <dgm:t>
        <a:bodyPr/>
        <a:lstStyle/>
        <a:p>
          <a:endParaRPr lang="tr-TR"/>
        </a:p>
      </dgm:t>
    </dgm:pt>
    <dgm:pt modelId="{AE07EF0B-D993-4231-9FAF-699CC7D1E956}" type="sibTrans" cxnId="{5285E4EC-CECD-4DC0-ABC0-2281A4B19A4E}">
      <dgm:prSet/>
      <dgm:spPr/>
      <dgm:t>
        <a:bodyPr/>
        <a:lstStyle/>
        <a:p>
          <a:endParaRPr lang="tr-TR"/>
        </a:p>
      </dgm:t>
    </dgm:pt>
    <dgm:pt modelId="{607F2DCC-8182-48FF-9CF2-3384FC6E731F}">
      <dgm:prSet custT="1"/>
      <dgm:spPr/>
      <dgm:t>
        <a:bodyPr/>
        <a:lstStyle/>
        <a:p>
          <a:r>
            <a:rPr lang="tr-TR" sz="2000" b="1" dirty="0" err="1" smtClean="0"/>
            <a:t>Food</a:t>
          </a:r>
          <a:r>
            <a:rPr lang="tr-TR" sz="2000" b="1" dirty="0" smtClean="0"/>
            <a:t> </a:t>
          </a:r>
          <a:r>
            <a:rPr lang="tr-TR" sz="2000" b="1" dirty="0" err="1" smtClean="0"/>
            <a:t>additives</a:t>
          </a:r>
          <a:r>
            <a:rPr lang="tr-TR" sz="2000" b="1" dirty="0" smtClean="0"/>
            <a:t> </a:t>
          </a:r>
          <a:r>
            <a:rPr lang="tr-TR" sz="2000" b="1" dirty="0" err="1" smtClean="0"/>
            <a:t>and</a:t>
          </a:r>
          <a:r>
            <a:rPr lang="tr-TR" sz="2000" b="1" dirty="0" smtClean="0"/>
            <a:t> </a:t>
          </a:r>
          <a:r>
            <a:rPr lang="tr-TR" sz="2000" b="1" dirty="0" err="1" smtClean="0"/>
            <a:t>preservatives</a:t>
          </a:r>
          <a:endParaRPr lang="tr-TR" sz="2000" b="1" dirty="0" smtClean="0"/>
        </a:p>
      </dgm:t>
    </dgm:pt>
    <dgm:pt modelId="{C4EE4EBE-BDE0-48E8-8750-03DE7C07DACC}" type="parTrans" cxnId="{2CBC8149-E80E-4F86-81CB-62856B0E945D}">
      <dgm:prSet/>
      <dgm:spPr/>
      <dgm:t>
        <a:bodyPr/>
        <a:lstStyle/>
        <a:p>
          <a:endParaRPr lang="tr-TR"/>
        </a:p>
      </dgm:t>
    </dgm:pt>
    <dgm:pt modelId="{A4F5D2C3-408A-4253-885E-7193A46220D6}" type="sibTrans" cxnId="{2CBC8149-E80E-4F86-81CB-62856B0E945D}">
      <dgm:prSet/>
      <dgm:spPr/>
      <dgm:t>
        <a:bodyPr/>
        <a:lstStyle/>
        <a:p>
          <a:endParaRPr lang="tr-TR"/>
        </a:p>
      </dgm:t>
    </dgm:pt>
    <dgm:pt modelId="{844226EC-541D-4F2A-AF29-EA97E31D76F2}">
      <dgm:prSet custT="1"/>
      <dgm:spPr/>
      <dgm:t>
        <a:bodyPr/>
        <a:lstStyle/>
        <a:p>
          <a:r>
            <a:rPr lang="tr-TR" sz="2000" b="1" dirty="0" smtClean="0"/>
            <a:t>New </a:t>
          </a:r>
          <a:r>
            <a:rPr lang="tr-TR" sz="2000" b="1" dirty="0" err="1" smtClean="0"/>
            <a:t>product</a:t>
          </a:r>
          <a:r>
            <a:rPr lang="tr-TR" sz="2000" b="1" dirty="0" smtClean="0"/>
            <a:t> </a:t>
          </a:r>
          <a:r>
            <a:rPr lang="tr-TR" sz="2000" b="1" dirty="0" err="1" smtClean="0"/>
            <a:t>development</a:t>
          </a:r>
          <a:r>
            <a:rPr lang="tr-TR" sz="2000" b="1" dirty="0" smtClean="0"/>
            <a:t> </a:t>
          </a:r>
          <a:r>
            <a:rPr lang="tr-TR" sz="2000" b="1" dirty="0" err="1" smtClean="0"/>
            <a:t>and</a:t>
          </a:r>
          <a:r>
            <a:rPr lang="tr-TR" sz="2000" b="1" dirty="0" smtClean="0"/>
            <a:t> </a:t>
          </a:r>
          <a:r>
            <a:rPr lang="tr-TR" sz="2000" b="1" dirty="0" err="1" smtClean="0"/>
            <a:t>innovation</a:t>
          </a:r>
          <a:endParaRPr lang="tr-TR" sz="2000" b="1" dirty="0" smtClean="0"/>
        </a:p>
      </dgm:t>
    </dgm:pt>
    <dgm:pt modelId="{C2DCD1EC-0D49-4AB4-AC82-E5B114D4F251}" type="parTrans" cxnId="{3463769B-1727-4FE6-80D6-2208D4DA8C00}">
      <dgm:prSet/>
      <dgm:spPr/>
      <dgm:t>
        <a:bodyPr/>
        <a:lstStyle/>
        <a:p>
          <a:endParaRPr lang="tr-TR"/>
        </a:p>
      </dgm:t>
    </dgm:pt>
    <dgm:pt modelId="{7FC8AAE7-3716-4242-819F-0975A7BCB9C2}" type="sibTrans" cxnId="{3463769B-1727-4FE6-80D6-2208D4DA8C00}">
      <dgm:prSet/>
      <dgm:spPr/>
      <dgm:t>
        <a:bodyPr/>
        <a:lstStyle/>
        <a:p>
          <a:endParaRPr lang="tr-TR"/>
        </a:p>
      </dgm:t>
    </dgm:pt>
    <dgm:pt modelId="{A10A439F-9205-4989-9A52-1A855F9BC00C}">
      <dgm:prSet custT="1"/>
      <dgm:spPr/>
      <dgm:t>
        <a:bodyPr/>
        <a:lstStyle/>
        <a:p>
          <a:r>
            <a:rPr lang="tr-TR" sz="2000" b="1" dirty="0" err="1" smtClean="0"/>
            <a:t>Nutrition</a:t>
          </a:r>
          <a:r>
            <a:rPr lang="tr-TR" sz="2000" b="1" dirty="0" smtClean="0"/>
            <a:t> </a:t>
          </a:r>
          <a:r>
            <a:rPr lang="tr-TR" sz="2000" b="1" dirty="0" err="1" smtClean="0"/>
            <a:t>and</a:t>
          </a:r>
          <a:r>
            <a:rPr lang="tr-TR" sz="2000" b="1" dirty="0" smtClean="0"/>
            <a:t> </a:t>
          </a:r>
          <a:r>
            <a:rPr lang="tr-TR" sz="2000" b="1" dirty="0" err="1" smtClean="0"/>
            <a:t>health</a:t>
          </a:r>
          <a:endParaRPr lang="tr-TR" sz="2000" b="1" dirty="0" smtClean="0"/>
        </a:p>
      </dgm:t>
    </dgm:pt>
    <dgm:pt modelId="{4CE7840E-47D2-4D1E-B77C-2E920D7F6121}" type="parTrans" cxnId="{A65443A0-335E-47C3-A3B6-8FA36A418144}">
      <dgm:prSet/>
      <dgm:spPr/>
      <dgm:t>
        <a:bodyPr/>
        <a:lstStyle/>
        <a:p>
          <a:endParaRPr lang="tr-TR"/>
        </a:p>
      </dgm:t>
    </dgm:pt>
    <dgm:pt modelId="{BBA19A49-3099-4F43-9624-FA7782239B01}" type="sibTrans" cxnId="{A65443A0-335E-47C3-A3B6-8FA36A418144}">
      <dgm:prSet/>
      <dgm:spPr/>
      <dgm:t>
        <a:bodyPr/>
        <a:lstStyle/>
        <a:p>
          <a:endParaRPr lang="tr-TR"/>
        </a:p>
      </dgm:t>
    </dgm:pt>
    <dgm:pt modelId="{E048F836-EF63-430B-9F6D-6E6EDEE3F647}">
      <dgm:prSet custT="1"/>
      <dgm:spPr/>
      <dgm:t>
        <a:bodyPr/>
        <a:lstStyle/>
        <a:p>
          <a:r>
            <a:rPr lang="tr-TR" sz="2000" b="1" dirty="0" err="1" smtClean="0"/>
            <a:t>Food</a:t>
          </a:r>
          <a:r>
            <a:rPr lang="tr-TR" sz="2000" b="1" dirty="0" smtClean="0"/>
            <a:t> </a:t>
          </a:r>
          <a:r>
            <a:rPr lang="tr-TR" sz="2000" b="1" dirty="0" err="1" smtClean="0"/>
            <a:t>texture</a:t>
          </a:r>
          <a:r>
            <a:rPr lang="tr-TR" sz="2000" b="1" dirty="0" smtClean="0"/>
            <a:t> </a:t>
          </a:r>
          <a:r>
            <a:rPr lang="tr-TR" sz="2000" b="1" dirty="0" err="1" smtClean="0"/>
            <a:t>and</a:t>
          </a:r>
          <a:r>
            <a:rPr lang="tr-TR" sz="2000" b="1" dirty="0" smtClean="0"/>
            <a:t> </a:t>
          </a:r>
          <a:r>
            <a:rPr lang="tr-TR" sz="2000" b="1" dirty="0" err="1" smtClean="0"/>
            <a:t>reology</a:t>
          </a:r>
          <a:endParaRPr lang="tr-TR" sz="2000" b="1" dirty="0" smtClean="0"/>
        </a:p>
      </dgm:t>
    </dgm:pt>
    <dgm:pt modelId="{2C4D62FD-EA55-43B1-A757-19EC041560B5}" type="parTrans" cxnId="{BC6D7F17-D542-433C-A650-1B8DB44305DA}">
      <dgm:prSet/>
      <dgm:spPr/>
      <dgm:t>
        <a:bodyPr/>
        <a:lstStyle/>
        <a:p>
          <a:endParaRPr lang="tr-TR"/>
        </a:p>
      </dgm:t>
    </dgm:pt>
    <dgm:pt modelId="{1A8685F2-0AE8-412E-9E13-7EBC53B65411}" type="sibTrans" cxnId="{BC6D7F17-D542-433C-A650-1B8DB44305DA}">
      <dgm:prSet/>
      <dgm:spPr/>
      <dgm:t>
        <a:bodyPr/>
        <a:lstStyle/>
        <a:p>
          <a:endParaRPr lang="tr-TR"/>
        </a:p>
      </dgm:t>
    </dgm:pt>
    <dgm:pt modelId="{AFF8F4F5-C040-4744-BEAC-A64F0E433E9E}">
      <dgm:prSet custT="1"/>
      <dgm:spPr/>
      <dgm:t>
        <a:bodyPr/>
        <a:lstStyle/>
        <a:p>
          <a:r>
            <a:rPr lang="tr-TR" sz="2000" b="1" dirty="0" err="1" smtClean="0"/>
            <a:t>Food</a:t>
          </a:r>
          <a:r>
            <a:rPr lang="tr-TR" sz="2000" b="1" dirty="0" smtClean="0"/>
            <a:t> </a:t>
          </a:r>
          <a:r>
            <a:rPr lang="tr-TR" sz="2000" b="1" dirty="0" err="1" smtClean="0"/>
            <a:t>packaging</a:t>
          </a:r>
          <a:endParaRPr lang="en-US" sz="2000" b="1" dirty="0"/>
        </a:p>
      </dgm:t>
    </dgm:pt>
    <dgm:pt modelId="{CEC7D4EB-1DD4-4D25-B9E2-E74FA4CCFF4B}" type="parTrans" cxnId="{23A5430F-2449-412B-A1B7-2066E10F58C6}">
      <dgm:prSet/>
      <dgm:spPr/>
      <dgm:t>
        <a:bodyPr/>
        <a:lstStyle/>
        <a:p>
          <a:endParaRPr lang="tr-TR"/>
        </a:p>
      </dgm:t>
    </dgm:pt>
    <dgm:pt modelId="{715B02A8-1A6D-480B-AE73-943E031BD346}" type="sibTrans" cxnId="{23A5430F-2449-412B-A1B7-2066E10F58C6}">
      <dgm:prSet/>
      <dgm:spPr/>
      <dgm:t>
        <a:bodyPr/>
        <a:lstStyle/>
        <a:p>
          <a:endParaRPr lang="tr-TR"/>
        </a:p>
      </dgm:t>
    </dgm:pt>
    <dgm:pt modelId="{6ADEB5EF-DE0E-455C-9FDA-B5D439D39935}">
      <dgm:prSet phldrT="[Metin]" phldr="1"/>
      <dgm:spPr/>
      <dgm:t>
        <a:bodyPr/>
        <a:lstStyle/>
        <a:p>
          <a:endParaRPr lang="tr-TR" dirty="0"/>
        </a:p>
      </dgm:t>
    </dgm:pt>
    <dgm:pt modelId="{518EBFF6-EE23-4227-99EC-80B54EAB90B7}" type="sibTrans" cxnId="{D7F20072-50F7-4597-8203-7E08CA16B8E8}">
      <dgm:prSet/>
      <dgm:spPr/>
      <dgm:t>
        <a:bodyPr/>
        <a:lstStyle/>
        <a:p>
          <a:endParaRPr lang="tr-TR"/>
        </a:p>
      </dgm:t>
    </dgm:pt>
    <dgm:pt modelId="{5588979D-72A0-49DF-9955-DCF1F9F35BA1}" type="parTrans" cxnId="{D7F20072-50F7-4597-8203-7E08CA16B8E8}">
      <dgm:prSet/>
      <dgm:spPr/>
      <dgm:t>
        <a:bodyPr/>
        <a:lstStyle/>
        <a:p>
          <a:endParaRPr lang="tr-TR"/>
        </a:p>
      </dgm:t>
    </dgm:pt>
    <dgm:pt modelId="{CA0A3DED-BF80-4988-B2D2-1290FF54BC05}">
      <dgm:prSet phldrT="[Metin]" custT="1"/>
      <dgm:spPr/>
      <dgm:t>
        <a:bodyPr/>
        <a:lstStyle/>
        <a:p>
          <a:r>
            <a:rPr lang="tr-TR" sz="2000" b="1" dirty="0" err="1" smtClean="0"/>
            <a:t>Food</a:t>
          </a:r>
          <a:r>
            <a:rPr lang="tr-TR" sz="2000" b="1" dirty="0" smtClean="0"/>
            <a:t> </a:t>
          </a:r>
          <a:r>
            <a:rPr lang="tr-TR" sz="2000" b="1" dirty="0" err="1" smtClean="0"/>
            <a:t>chemistry</a:t>
          </a:r>
          <a:endParaRPr lang="tr-TR" sz="2000" b="0" dirty="0"/>
        </a:p>
      </dgm:t>
    </dgm:pt>
    <dgm:pt modelId="{E8C6A8BF-9255-496B-B819-C6C2FC9941BC}" type="parTrans" cxnId="{92E90C6C-975E-4B79-924F-513D2FB14FF4}">
      <dgm:prSet/>
      <dgm:spPr/>
      <dgm:t>
        <a:bodyPr/>
        <a:lstStyle/>
        <a:p>
          <a:endParaRPr lang="tr-TR"/>
        </a:p>
      </dgm:t>
    </dgm:pt>
    <dgm:pt modelId="{938006E4-A7A5-4FE9-B1DB-698A2F5A33D6}" type="sibTrans" cxnId="{92E90C6C-975E-4B79-924F-513D2FB14FF4}">
      <dgm:prSet/>
      <dgm:spPr/>
      <dgm:t>
        <a:bodyPr/>
        <a:lstStyle/>
        <a:p>
          <a:endParaRPr lang="tr-TR"/>
        </a:p>
      </dgm:t>
    </dgm:pt>
    <dgm:pt modelId="{690CB92C-D684-47EC-B0BC-444FED4AFE4E}">
      <dgm:prSet phldrT="[Metin]" custT="1"/>
      <dgm:spPr/>
      <dgm:t>
        <a:bodyPr/>
        <a:lstStyle/>
        <a:p>
          <a:endParaRPr lang="tr-TR" sz="2000" b="1" dirty="0"/>
        </a:p>
      </dgm:t>
    </dgm:pt>
    <dgm:pt modelId="{6B976A56-D985-4772-9023-FA922E156731}" type="parTrans" cxnId="{002D5EF1-0B60-44AA-AE9B-94310A1A7610}">
      <dgm:prSet/>
      <dgm:spPr/>
      <dgm:t>
        <a:bodyPr/>
        <a:lstStyle/>
        <a:p>
          <a:endParaRPr lang="tr-TR"/>
        </a:p>
      </dgm:t>
    </dgm:pt>
    <dgm:pt modelId="{7613BA43-71D8-4711-98EA-9BC66A6B1BE8}" type="sibTrans" cxnId="{002D5EF1-0B60-44AA-AE9B-94310A1A7610}">
      <dgm:prSet/>
      <dgm:spPr/>
      <dgm:t>
        <a:bodyPr/>
        <a:lstStyle/>
        <a:p>
          <a:endParaRPr lang="tr-TR"/>
        </a:p>
      </dgm:t>
    </dgm:pt>
    <dgm:pt modelId="{03260D9F-C496-497F-85E2-F86CDB49B7D4}">
      <dgm:prSet custT="1"/>
      <dgm:spPr/>
      <dgm:t>
        <a:bodyPr/>
        <a:lstStyle/>
        <a:p>
          <a:r>
            <a:rPr lang="tr-TR" sz="2000" b="1" dirty="0" err="1" smtClean="0"/>
            <a:t>Food</a:t>
          </a:r>
          <a:r>
            <a:rPr lang="tr-TR" sz="2000" b="1" dirty="0" smtClean="0"/>
            <a:t> </a:t>
          </a:r>
          <a:r>
            <a:rPr lang="tr-TR" sz="2000" b="1" dirty="0" err="1" smtClean="0"/>
            <a:t>quality</a:t>
          </a:r>
          <a:r>
            <a:rPr lang="tr-TR" sz="2000" b="1" dirty="0" smtClean="0"/>
            <a:t> </a:t>
          </a:r>
          <a:r>
            <a:rPr lang="tr-TR" sz="2000" b="1" dirty="0" err="1" smtClean="0"/>
            <a:t>and</a:t>
          </a:r>
          <a:r>
            <a:rPr lang="tr-TR" sz="2000" b="1" dirty="0" smtClean="0"/>
            <a:t> </a:t>
          </a:r>
          <a:r>
            <a:rPr lang="tr-TR" sz="2000" b="1" dirty="0" err="1" smtClean="0"/>
            <a:t>control</a:t>
          </a:r>
          <a:endParaRPr lang="tr-TR" sz="2000" b="1" dirty="0" smtClean="0"/>
        </a:p>
      </dgm:t>
    </dgm:pt>
    <dgm:pt modelId="{EED66932-8233-470D-A998-FC2635D7D710}" type="parTrans" cxnId="{C8938BD4-E541-4A90-874B-AB89686B5E25}">
      <dgm:prSet/>
      <dgm:spPr/>
      <dgm:t>
        <a:bodyPr/>
        <a:lstStyle/>
        <a:p>
          <a:endParaRPr lang="tr-TR"/>
        </a:p>
      </dgm:t>
    </dgm:pt>
    <dgm:pt modelId="{55F61EC9-ECFF-41D0-ADC3-8943A2339A15}" type="sibTrans" cxnId="{C8938BD4-E541-4A90-874B-AB89686B5E25}">
      <dgm:prSet/>
      <dgm:spPr/>
      <dgm:t>
        <a:bodyPr/>
        <a:lstStyle/>
        <a:p>
          <a:endParaRPr lang="tr-TR"/>
        </a:p>
      </dgm:t>
    </dgm:pt>
    <dgm:pt modelId="{1BE31C6F-7B88-44E6-8261-EF689B411CB7}">
      <dgm:prSet custT="1"/>
      <dgm:spPr/>
      <dgm:t>
        <a:bodyPr/>
        <a:lstStyle/>
        <a:p>
          <a:r>
            <a:rPr lang="tr-TR" sz="2000" b="1" dirty="0" err="1" smtClean="0"/>
            <a:t>Biotechnology</a:t>
          </a:r>
          <a:r>
            <a:rPr lang="tr-TR" sz="2000" b="1" dirty="0" smtClean="0"/>
            <a:t> </a:t>
          </a:r>
          <a:r>
            <a:rPr lang="tr-TR" sz="2000" b="1" dirty="0" err="1" smtClean="0"/>
            <a:t>and</a:t>
          </a:r>
          <a:r>
            <a:rPr lang="tr-TR" sz="2000" b="1" dirty="0" smtClean="0"/>
            <a:t> </a:t>
          </a:r>
          <a:r>
            <a:rPr lang="tr-TR" sz="2000" b="1" dirty="0" err="1" smtClean="0"/>
            <a:t>nanotechnology</a:t>
          </a:r>
          <a:endParaRPr lang="tr-TR" sz="2000" b="1" dirty="0"/>
        </a:p>
      </dgm:t>
    </dgm:pt>
    <dgm:pt modelId="{292956EA-CC99-4567-B4C4-4A7ACC4CF6ED}" type="parTrans" cxnId="{9004C035-9C32-4E48-8784-51354131644A}">
      <dgm:prSet/>
      <dgm:spPr/>
      <dgm:t>
        <a:bodyPr/>
        <a:lstStyle/>
        <a:p>
          <a:endParaRPr lang="tr-TR"/>
        </a:p>
      </dgm:t>
    </dgm:pt>
    <dgm:pt modelId="{207B95F8-FE91-4946-8E8D-BFD48F6F1031}" type="sibTrans" cxnId="{9004C035-9C32-4E48-8784-51354131644A}">
      <dgm:prSet/>
      <dgm:spPr/>
      <dgm:t>
        <a:bodyPr/>
        <a:lstStyle/>
        <a:p>
          <a:endParaRPr lang="tr-TR"/>
        </a:p>
      </dgm:t>
    </dgm:pt>
    <dgm:pt modelId="{63E3A630-9A1E-48B7-9682-6BCB356F2377}">
      <dgm:prSet custT="1"/>
      <dgm:spPr/>
      <dgm:t>
        <a:bodyPr/>
        <a:lstStyle/>
        <a:p>
          <a:r>
            <a:rPr lang="tr-TR" sz="2000" b="1" dirty="0" err="1" smtClean="0"/>
            <a:t>Food</a:t>
          </a:r>
          <a:r>
            <a:rPr lang="tr-TR" sz="2000" b="1" dirty="0" smtClean="0"/>
            <a:t> </a:t>
          </a:r>
          <a:r>
            <a:rPr lang="tr-TR" sz="2000" b="1" dirty="0" err="1" smtClean="0"/>
            <a:t>science</a:t>
          </a:r>
          <a:r>
            <a:rPr lang="tr-TR" sz="2000" b="1" dirty="0" smtClean="0"/>
            <a:t> </a:t>
          </a:r>
          <a:r>
            <a:rPr lang="tr-TR" sz="2000" b="1" dirty="0" err="1" smtClean="0"/>
            <a:t>and</a:t>
          </a:r>
          <a:r>
            <a:rPr lang="tr-TR" sz="2000" b="1" dirty="0" smtClean="0"/>
            <a:t> </a:t>
          </a:r>
          <a:r>
            <a:rPr lang="tr-TR" sz="2000" b="1" dirty="0" err="1" smtClean="0"/>
            <a:t>technology</a:t>
          </a:r>
          <a:r>
            <a:rPr lang="tr-TR" sz="2000" b="1" dirty="0" smtClean="0"/>
            <a:t> </a:t>
          </a:r>
          <a:r>
            <a:rPr lang="tr-TR" sz="2000" b="0" i="1" dirty="0" smtClean="0"/>
            <a:t>(</a:t>
          </a:r>
          <a:r>
            <a:rPr lang="tr-TR" sz="2000" b="0" i="1" dirty="0" err="1" smtClean="0"/>
            <a:t>cereal</a:t>
          </a:r>
          <a:r>
            <a:rPr lang="tr-TR" sz="2000" b="0" i="1" dirty="0" smtClean="0"/>
            <a:t>, </a:t>
          </a:r>
          <a:r>
            <a:rPr lang="tr-TR" sz="2000" b="0" i="1" dirty="0" err="1" smtClean="0"/>
            <a:t>meat</a:t>
          </a:r>
          <a:r>
            <a:rPr lang="tr-TR" sz="2000" b="0" i="1" dirty="0" smtClean="0"/>
            <a:t>, </a:t>
          </a:r>
          <a:r>
            <a:rPr lang="tr-TR" sz="2000" b="0" i="1" dirty="0" err="1" smtClean="0"/>
            <a:t>dairy</a:t>
          </a:r>
          <a:r>
            <a:rPr lang="tr-TR" sz="2000" b="0" i="1" dirty="0" smtClean="0"/>
            <a:t>, </a:t>
          </a:r>
          <a:r>
            <a:rPr lang="tr-TR" sz="2000" b="0" i="1" dirty="0" err="1" smtClean="0"/>
            <a:t>fruit</a:t>
          </a:r>
          <a:r>
            <a:rPr lang="tr-TR" sz="2000" b="0" i="1" dirty="0" smtClean="0"/>
            <a:t> </a:t>
          </a:r>
          <a:r>
            <a:rPr lang="tr-TR" sz="2000" b="0" i="1" dirty="0" err="1" smtClean="0"/>
            <a:t>and</a:t>
          </a:r>
          <a:r>
            <a:rPr lang="tr-TR" sz="2000" b="0" i="1" dirty="0" smtClean="0"/>
            <a:t> </a:t>
          </a:r>
          <a:r>
            <a:rPr lang="tr-TR" sz="2000" b="0" i="1" dirty="0" err="1" smtClean="0"/>
            <a:t>vegetables</a:t>
          </a:r>
          <a:r>
            <a:rPr lang="tr-TR" sz="2000" b="0" i="1" dirty="0" smtClean="0"/>
            <a:t>, </a:t>
          </a:r>
          <a:r>
            <a:rPr lang="tr-TR" sz="2000" b="0" i="1" dirty="0" err="1" smtClean="0"/>
            <a:t>fermentation</a:t>
          </a:r>
          <a:r>
            <a:rPr lang="tr-TR" sz="2000" b="0" i="1" dirty="0" smtClean="0"/>
            <a:t>, </a:t>
          </a:r>
          <a:r>
            <a:rPr lang="tr-TR" sz="2000" b="0" i="1" dirty="0" err="1" smtClean="0"/>
            <a:t>fats</a:t>
          </a:r>
          <a:r>
            <a:rPr lang="tr-TR" sz="2000" b="0" i="1" dirty="0" smtClean="0"/>
            <a:t> </a:t>
          </a:r>
          <a:r>
            <a:rPr lang="tr-TR" sz="2000" b="0" i="1" dirty="0" err="1" smtClean="0"/>
            <a:t>and</a:t>
          </a:r>
          <a:r>
            <a:rPr lang="tr-TR" sz="2000" b="0" i="1" dirty="0" smtClean="0"/>
            <a:t> </a:t>
          </a:r>
          <a:r>
            <a:rPr lang="tr-TR" sz="2000" b="0" i="1" dirty="0" err="1" smtClean="0"/>
            <a:t>oils</a:t>
          </a:r>
          <a:r>
            <a:rPr lang="tr-TR" sz="2000" b="0" i="1" dirty="0" smtClean="0"/>
            <a:t>)</a:t>
          </a:r>
        </a:p>
      </dgm:t>
    </dgm:pt>
    <dgm:pt modelId="{5C854833-F52A-4D32-8612-7675B263ACA7}" type="parTrans" cxnId="{0C5BDC52-B947-472C-9BF0-FF56DEC1AB3F}">
      <dgm:prSet/>
      <dgm:spPr/>
      <dgm:t>
        <a:bodyPr/>
        <a:lstStyle/>
        <a:p>
          <a:endParaRPr lang="tr-TR"/>
        </a:p>
      </dgm:t>
    </dgm:pt>
    <dgm:pt modelId="{2074169C-6C64-423A-91E4-5622BCE5A3D7}" type="sibTrans" cxnId="{0C5BDC52-B947-472C-9BF0-FF56DEC1AB3F}">
      <dgm:prSet/>
      <dgm:spPr/>
      <dgm:t>
        <a:bodyPr/>
        <a:lstStyle/>
        <a:p>
          <a:endParaRPr lang="tr-TR"/>
        </a:p>
      </dgm:t>
    </dgm:pt>
    <dgm:pt modelId="{0D65DA3D-DEED-4BEA-AD75-F409A5E3FBE5}">
      <dgm:prSet custT="1"/>
      <dgm:spPr/>
      <dgm:t>
        <a:bodyPr/>
        <a:lstStyle/>
        <a:p>
          <a:r>
            <a:rPr lang="tr-TR" sz="1800" b="1" dirty="0" err="1" smtClean="0"/>
            <a:t>Food</a:t>
          </a:r>
          <a:r>
            <a:rPr lang="tr-TR" sz="1800" b="1" dirty="0" smtClean="0"/>
            <a:t> </a:t>
          </a:r>
          <a:r>
            <a:rPr lang="tr-TR" sz="1800" b="1" dirty="0" err="1" smtClean="0"/>
            <a:t>safety</a:t>
          </a:r>
          <a:r>
            <a:rPr lang="tr-TR" sz="1800" b="1" dirty="0" smtClean="0"/>
            <a:t> </a:t>
          </a:r>
          <a:r>
            <a:rPr lang="tr-TR" sz="1800" b="1" dirty="0" err="1" smtClean="0"/>
            <a:t>and</a:t>
          </a:r>
          <a:r>
            <a:rPr lang="tr-TR" sz="1800" b="1" dirty="0" smtClean="0"/>
            <a:t> </a:t>
          </a:r>
          <a:r>
            <a:rPr lang="tr-TR" sz="1800" b="1" dirty="0" err="1" smtClean="0"/>
            <a:t>regulations</a:t>
          </a:r>
          <a:endParaRPr lang="tr-TR" sz="1800" b="1" dirty="0" smtClean="0"/>
        </a:p>
      </dgm:t>
    </dgm:pt>
    <dgm:pt modelId="{6D083469-BC9E-4B13-A40B-272CC4B893BC}" type="parTrans" cxnId="{E33A1364-12BF-4198-A4F6-E7BB8E0BC977}">
      <dgm:prSet/>
      <dgm:spPr/>
      <dgm:t>
        <a:bodyPr/>
        <a:lstStyle/>
        <a:p>
          <a:endParaRPr lang="tr-TR"/>
        </a:p>
      </dgm:t>
    </dgm:pt>
    <dgm:pt modelId="{1CB018ED-9AC0-496A-8789-0778B42E3A2C}" type="sibTrans" cxnId="{E33A1364-12BF-4198-A4F6-E7BB8E0BC977}">
      <dgm:prSet/>
      <dgm:spPr/>
      <dgm:t>
        <a:bodyPr/>
        <a:lstStyle/>
        <a:p>
          <a:endParaRPr lang="tr-TR"/>
        </a:p>
      </dgm:t>
    </dgm:pt>
    <dgm:pt modelId="{6FDBB8A6-C199-408E-BECE-6DA7028A35F6}">
      <dgm:prSet custT="1"/>
      <dgm:spPr/>
      <dgm:t>
        <a:bodyPr/>
        <a:lstStyle/>
        <a:p>
          <a:r>
            <a:rPr lang="tr-TR" sz="1800" b="1" dirty="0" err="1" smtClean="0"/>
            <a:t>Food</a:t>
          </a:r>
          <a:r>
            <a:rPr lang="tr-TR" sz="1800" b="1" dirty="0" smtClean="0"/>
            <a:t> </a:t>
          </a:r>
          <a:r>
            <a:rPr lang="tr-TR" sz="1800" b="1" dirty="0" err="1" smtClean="0"/>
            <a:t>processing</a:t>
          </a:r>
          <a:r>
            <a:rPr lang="tr-TR" sz="1800" b="1" dirty="0" smtClean="0"/>
            <a:t> </a:t>
          </a:r>
          <a:r>
            <a:rPr lang="tr-TR" sz="1800" b="1" dirty="0" err="1" smtClean="0"/>
            <a:t>operations</a:t>
          </a:r>
          <a:endParaRPr lang="tr-TR" sz="1800" b="1" dirty="0" smtClean="0"/>
        </a:p>
      </dgm:t>
    </dgm:pt>
    <dgm:pt modelId="{03D2D9F9-F725-4F2D-B28A-C89A8E5AE28E}" type="parTrans" cxnId="{6E21015F-4D8C-4478-97AB-EA003E74D427}">
      <dgm:prSet/>
      <dgm:spPr/>
      <dgm:t>
        <a:bodyPr/>
        <a:lstStyle/>
        <a:p>
          <a:endParaRPr lang="tr-TR"/>
        </a:p>
      </dgm:t>
    </dgm:pt>
    <dgm:pt modelId="{1817A240-314B-4FE6-B8C8-18B6C429CD6B}" type="sibTrans" cxnId="{6E21015F-4D8C-4478-97AB-EA003E74D427}">
      <dgm:prSet/>
      <dgm:spPr/>
      <dgm:t>
        <a:bodyPr/>
        <a:lstStyle/>
        <a:p>
          <a:endParaRPr lang="tr-TR"/>
        </a:p>
      </dgm:t>
    </dgm:pt>
    <dgm:pt modelId="{A3BE62A4-5204-4078-A07E-211B80259897}">
      <dgm:prSet custT="1"/>
      <dgm:spPr/>
      <dgm:t>
        <a:bodyPr/>
        <a:lstStyle/>
        <a:p>
          <a:endParaRPr lang="tr-TR" sz="800" b="0" dirty="0" smtClean="0"/>
        </a:p>
      </dgm:t>
    </dgm:pt>
    <dgm:pt modelId="{ED02CAF1-CF2F-46B7-A82A-7D3EDEAD1167}" type="parTrans" cxnId="{AC9FEA1A-A469-4C72-910D-A01CEC919DB2}">
      <dgm:prSet/>
      <dgm:spPr/>
      <dgm:t>
        <a:bodyPr/>
        <a:lstStyle/>
        <a:p>
          <a:endParaRPr lang="tr-TR"/>
        </a:p>
      </dgm:t>
    </dgm:pt>
    <dgm:pt modelId="{93381F54-13A5-4484-A5F6-82EA142878C3}" type="sibTrans" cxnId="{AC9FEA1A-A469-4C72-910D-A01CEC919DB2}">
      <dgm:prSet/>
      <dgm:spPr/>
      <dgm:t>
        <a:bodyPr/>
        <a:lstStyle/>
        <a:p>
          <a:endParaRPr lang="tr-TR"/>
        </a:p>
      </dgm:t>
    </dgm:pt>
    <dgm:pt modelId="{DC70DBA2-206E-40B1-9774-EF46D893F501}">
      <dgm:prSet custT="1"/>
      <dgm:spPr/>
      <dgm:t>
        <a:bodyPr/>
        <a:lstStyle/>
        <a:p>
          <a:endParaRPr lang="tr-TR" sz="800" b="0" dirty="0" smtClean="0"/>
        </a:p>
      </dgm:t>
    </dgm:pt>
    <dgm:pt modelId="{1261792F-5CE4-40B9-A820-B12C85DA7876}" type="parTrans" cxnId="{E5856C16-63B2-4F31-BF46-053D46A6C4AF}">
      <dgm:prSet/>
      <dgm:spPr/>
      <dgm:t>
        <a:bodyPr/>
        <a:lstStyle/>
        <a:p>
          <a:endParaRPr lang="tr-TR"/>
        </a:p>
      </dgm:t>
    </dgm:pt>
    <dgm:pt modelId="{227012EE-1279-4E6F-9E46-5BB5EDC8CD8C}" type="sibTrans" cxnId="{E5856C16-63B2-4F31-BF46-053D46A6C4AF}">
      <dgm:prSet/>
      <dgm:spPr/>
      <dgm:t>
        <a:bodyPr/>
        <a:lstStyle/>
        <a:p>
          <a:endParaRPr lang="tr-TR"/>
        </a:p>
      </dgm:t>
    </dgm:pt>
    <dgm:pt modelId="{97093DF3-82CB-4A24-9F78-BCBEDE779085}">
      <dgm:prSet custT="1"/>
      <dgm:spPr/>
      <dgm:t>
        <a:bodyPr/>
        <a:lstStyle/>
        <a:p>
          <a:endParaRPr lang="tr-TR" sz="800" b="1" dirty="0" smtClean="0"/>
        </a:p>
      </dgm:t>
    </dgm:pt>
    <dgm:pt modelId="{0DE32C30-F005-4D88-8640-95F1CF4A8A7C}" type="parTrans" cxnId="{FD2F85A3-2AC0-47A4-BD71-7C0646D52299}">
      <dgm:prSet/>
      <dgm:spPr/>
      <dgm:t>
        <a:bodyPr/>
        <a:lstStyle/>
        <a:p>
          <a:endParaRPr lang="tr-TR"/>
        </a:p>
      </dgm:t>
    </dgm:pt>
    <dgm:pt modelId="{DF551016-3A43-4560-AC3C-BA9DE9ECEC59}" type="sibTrans" cxnId="{FD2F85A3-2AC0-47A4-BD71-7C0646D52299}">
      <dgm:prSet/>
      <dgm:spPr/>
      <dgm:t>
        <a:bodyPr/>
        <a:lstStyle/>
        <a:p>
          <a:endParaRPr lang="tr-TR"/>
        </a:p>
      </dgm:t>
    </dgm:pt>
    <dgm:pt modelId="{DBFEEED5-3D4E-4727-A65A-722BBDC452E3}">
      <dgm:prSet custT="1"/>
      <dgm:spPr/>
      <dgm:t>
        <a:bodyPr/>
        <a:lstStyle/>
        <a:p>
          <a:endParaRPr lang="tr-TR" sz="800" b="1" dirty="0" smtClean="0"/>
        </a:p>
      </dgm:t>
    </dgm:pt>
    <dgm:pt modelId="{740E216C-C672-42FD-A30D-50B439A5CC79}" type="parTrans" cxnId="{9A3A460F-D2DE-485F-A1CD-7F18914053B0}">
      <dgm:prSet/>
      <dgm:spPr/>
      <dgm:t>
        <a:bodyPr/>
        <a:lstStyle/>
        <a:p>
          <a:endParaRPr lang="tr-TR"/>
        </a:p>
      </dgm:t>
    </dgm:pt>
    <dgm:pt modelId="{3B0A7283-53E4-41D6-8146-4885FD7B88C4}" type="sibTrans" cxnId="{9A3A460F-D2DE-485F-A1CD-7F18914053B0}">
      <dgm:prSet/>
      <dgm:spPr/>
      <dgm:t>
        <a:bodyPr/>
        <a:lstStyle/>
        <a:p>
          <a:endParaRPr lang="tr-TR"/>
        </a:p>
      </dgm:t>
    </dgm:pt>
    <dgm:pt modelId="{E5F8B83E-C6F9-44C7-8B63-F66BF52FC0EA}">
      <dgm:prSet custT="1"/>
      <dgm:spPr/>
      <dgm:t>
        <a:bodyPr/>
        <a:lstStyle/>
        <a:p>
          <a:endParaRPr lang="tr-TR" sz="800" b="1" dirty="0" smtClean="0"/>
        </a:p>
      </dgm:t>
    </dgm:pt>
    <dgm:pt modelId="{B567DDF8-8D4C-4CC9-B729-0E14F9792DF2}" type="parTrans" cxnId="{CB7852E7-A152-4C1C-B58F-6808C5B70825}">
      <dgm:prSet/>
      <dgm:spPr/>
      <dgm:t>
        <a:bodyPr/>
        <a:lstStyle/>
        <a:p>
          <a:endParaRPr lang="tr-TR"/>
        </a:p>
      </dgm:t>
    </dgm:pt>
    <dgm:pt modelId="{2B4C1786-B804-4BCB-857A-D5F02BD2AC0E}" type="sibTrans" cxnId="{CB7852E7-A152-4C1C-B58F-6808C5B70825}">
      <dgm:prSet/>
      <dgm:spPr/>
      <dgm:t>
        <a:bodyPr/>
        <a:lstStyle/>
        <a:p>
          <a:endParaRPr lang="tr-TR"/>
        </a:p>
      </dgm:t>
    </dgm:pt>
    <dgm:pt modelId="{BCAF3291-7496-4C35-BC59-073F4EBC20EF}">
      <dgm:prSet custT="1"/>
      <dgm:spPr/>
      <dgm:t>
        <a:bodyPr/>
        <a:lstStyle/>
        <a:p>
          <a:endParaRPr lang="tr-TR" sz="800" b="1" dirty="0" smtClean="0"/>
        </a:p>
      </dgm:t>
    </dgm:pt>
    <dgm:pt modelId="{43325CAF-8C3B-450A-B85A-A571D8E6F378}" type="parTrans" cxnId="{84538F5F-E4AB-438B-9A2B-64EE3B59A94A}">
      <dgm:prSet/>
      <dgm:spPr/>
      <dgm:t>
        <a:bodyPr/>
        <a:lstStyle/>
        <a:p>
          <a:endParaRPr lang="tr-TR"/>
        </a:p>
      </dgm:t>
    </dgm:pt>
    <dgm:pt modelId="{D28D83F9-B5B9-43D6-9500-559E5C321BB3}" type="sibTrans" cxnId="{84538F5F-E4AB-438B-9A2B-64EE3B59A94A}">
      <dgm:prSet/>
      <dgm:spPr/>
      <dgm:t>
        <a:bodyPr/>
        <a:lstStyle/>
        <a:p>
          <a:endParaRPr lang="tr-TR"/>
        </a:p>
      </dgm:t>
    </dgm:pt>
    <dgm:pt modelId="{F552EDEE-C31E-476B-A021-C6EC5E6E28D7}">
      <dgm:prSet custT="1"/>
      <dgm:spPr/>
      <dgm:t>
        <a:bodyPr/>
        <a:lstStyle/>
        <a:p>
          <a:endParaRPr lang="en-US" sz="800" b="1" dirty="0"/>
        </a:p>
      </dgm:t>
    </dgm:pt>
    <dgm:pt modelId="{BC10DAA0-52B5-4006-B9C7-66B93320D372}" type="parTrans" cxnId="{354E0D17-ED7F-4661-B301-FF228B948727}">
      <dgm:prSet/>
      <dgm:spPr/>
      <dgm:t>
        <a:bodyPr/>
        <a:lstStyle/>
        <a:p>
          <a:endParaRPr lang="tr-TR"/>
        </a:p>
      </dgm:t>
    </dgm:pt>
    <dgm:pt modelId="{B8879E5B-C030-4CB4-8E7A-267DCEC19FC7}" type="sibTrans" cxnId="{354E0D17-ED7F-4661-B301-FF228B948727}">
      <dgm:prSet/>
      <dgm:spPr/>
      <dgm:t>
        <a:bodyPr/>
        <a:lstStyle/>
        <a:p>
          <a:endParaRPr lang="tr-TR"/>
        </a:p>
      </dgm:t>
    </dgm:pt>
    <dgm:pt modelId="{4DE92F23-F1E4-4E7C-84F7-6EECAE703CA0}">
      <dgm:prSet custT="1"/>
      <dgm:spPr/>
      <dgm:t>
        <a:bodyPr/>
        <a:lstStyle/>
        <a:p>
          <a:r>
            <a:rPr lang="tr-TR" sz="2000" b="1" dirty="0" err="1" smtClean="0"/>
            <a:t>Waste</a:t>
          </a:r>
          <a:r>
            <a:rPr lang="tr-TR" sz="2000" b="1" dirty="0" smtClean="0"/>
            <a:t> </a:t>
          </a:r>
          <a:r>
            <a:rPr lang="tr-TR" sz="2000" b="1" dirty="0" err="1" smtClean="0"/>
            <a:t>management</a:t>
          </a:r>
          <a:endParaRPr lang="tr-TR" sz="2000" b="1" dirty="0" smtClean="0"/>
        </a:p>
      </dgm:t>
    </dgm:pt>
    <dgm:pt modelId="{8FEB8464-6274-4BD4-8B37-BD4370F36BD0}" type="parTrans" cxnId="{CE273897-EB5E-4F4D-AD46-C8F3EEF04732}">
      <dgm:prSet/>
      <dgm:spPr/>
      <dgm:t>
        <a:bodyPr/>
        <a:lstStyle/>
        <a:p>
          <a:endParaRPr lang="tr-TR"/>
        </a:p>
      </dgm:t>
    </dgm:pt>
    <dgm:pt modelId="{BD4CD56C-2716-4F17-94FA-6A2A7CEB3206}" type="sibTrans" cxnId="{CE273897-EB5E-4F4D-AD46-C8F3EEF04732}">
      <dgm:prSet/>
      <dgm:spPr/>
      <dgm:t>
        <a:bodyPr/>
        <a:lstStyle/>
        <a:p>
          <a:endParaRPr lang="tr-TR"/>
        </a:p>
      </dgm:t>
    </dgm:pt>
    <dgm:pt modelId="{A531399A-7FFB-4B82-8580-D19E9137F508}">
      <dgm:prSet custT="1"/>
      <dgm:spPr/>
      <dgm:t>
        <a:bodyPr/>
        <a:lstStyle/>
        <a:p>
          <a:endParaRPr lang="tr-TR" sz="800" b="1" dirty="0" smtClean="0"/>
        </a:p>
      </dgm:t>
    </dgm:pt>
    <dgm:pt modelId="{B0FA1E8F-F2F9-4DA7-9BFC-98BBC95403DC}" type="parTrans" cxnId="{3F113CEE-8B83-450F-81D4-716ADE76DBFF}">
      <dgm:prSet/>
      <dgm:spPr/>
      <dgm:t>
        <a:bodyPr/>
        <a:lstStyle/>
        <a:p>
          <a:endParaRPr lang="tr-TR"/>
        </a:p>
      </dgm:t>
    </dgm:pt>
    <dgm:pt modelId="{18421749-AB79-44BA-AC73-AC68DF369AE6}" type="sibTrans" cxnId="{3F113CEE-8B83-450F-81D4-716ADE76DBFF}">
      <dgm:prSet/>
      <dgm:spPr/>
      <dgm:t>
        <a:bodyPr/>
        <a:lstStyle/>
        <a:p>
          <a:endParaRPr lang="tr-TR"/>
        </a:p>
      </dgm:t>
    </dgm:pt>
    <dgm:pt modelId="{029A0B97-8C6D-4DCC-B768-77D05F9D52EC}">
      <dgm:prSet custT="1"/>
      <dgm:spPr/>
      <dgm:t>
        <a:bodyPr/>
        <a:lstStyle/>
        <a:p>
          <a:endParaRPr lang="tr-TR" sz="800" b="1" dirty="0" smtClean="0"/>
        </a:p>
      </dgm:t>
    </dgm:pt>
    <dgm:pt modelId="{CE8A84C9-6C00-44BE-9287-10F592915C51}" type="parTrans" cxnId="{8DD1D925-4E1F-4B27-974F-5B825251ADE0}">
      <dgm:prSet/>
      <dgm:spPr/>
      <dgm:t>
        <a:bodyPr/>
        <a:lstStyle/>
        <a:p>
          <a:endParaRPr lang="tr-TR"/>
        </a:p>
      </dgm:t>
    </dgm:pt>
    <dgm:pt modelId="{1A3260E2-5B9C-4CD4-96E1-8DA1F44CBFAA}" type="sibTrans" cxnId="{8DD1D925-4E1F-4B27-974F-5B825251ADE0}">
      <dgm:prSet/>
      <dgm:spPr/>
      <dgm:t>
        <a:bodyPr/>
        <a:lstStyle/>
        <a:p>
          <a:endParaRPr lang="tr-TR"/>
        </a:p>
      </dgm:t>
    </dgm:pt>
    <dgm:pt modelId="{B49AD1EA-B64E-46D0-92FD-E1AB74E77372}">
      <dgm:prSet custT="1"/>
      <dgm:spPr/>
      <dgm:t>
        <a:bodyPr/>
        <a:lstStyle/>
        <a:p>
          <a:endParaRPr lang="tr-TR" sz="800" b="1" dirty="0" smtClean="0"/>
        </a:p>
      </dgm:t>
    </dgm:pt>
    <dgm:pt modelId="{9BDE2EC3-9C17-4C72-BCE4-BA181CFD2707}" type="parTrans" cxnId="{4825BED3-44AE-4FC6-AD6D-8B70787EA03D}">
      <dgm:prSet/>
      <dgm:spPr/>
      <dgm:t>
        <a:bodyPr/>
        <a:lstStyle/>
        <a:p>
          <a:endParaRPr lang="tr-TR"/>
        </a:p>
      </dgm:t>
    </dgm:pt>
    <dgm:pt modelId="{9F53AA83-AEE3-4D27-96A9-0E04915896C7}" type="sibTrans" cxnId="{4825BED3-44AE-4FC6-AD6D-8B70787EA03D}">
      <dgm:prSet/>
      <dgm:spPr/>
      <dgm:t>
        <a:bodyPr/>
        <a:lstStyle/>
        <a:p>
          <a:endParaRPr lang="tr-TR"/>
        </a:p>
      </dgm:t>
    </dgm:pt>
    <dgm:pt modelId="{50ADB81D-CDBB-4594-9D65-7597209DC5F0}">
      <dgm:prSet custT="1"/>
      <dgm:spPr/>
      <dgm:t>
        <a:bodyPr/>
        <a:lstStyle/>
        <a:p>
          <a:r>
            <a:rPr lang="tr-TR" sz="2000" b="1" dirty="0" err="1" smtClean="0"/>
            <a:t>Sensory</a:t>
          </a:r>
          <a:r>
            <a:rPr lang="tr-TR" sz="2000" b="1" dirty="0" smtClean="0"/>
            <a:t> </a:t>
          </a:r>
          <a:r>
            <a:rPr lang="tr-TR" sz="2000" b="1" dirty="0" err="1" smtClean="0"/>
            <a:t>evaluation</a:t>
          </a:r>
          <a:endParaRPr lang="en-US" sz="2000" b="1" dirty="0"/>
        </a:p>
      </dgm:t>
    </dgm:pt>
    <dgm:pt modelId="{D51BA029-A818-4DE1-A110-C532985A6377}" type="parTrans" cxnId="{029BD7F2-9F0F-47BE-8C22-AA5FCDDF8BF5}">
      <dgm:prSet/>
      <dgm:spPr/>
      <dgm:t>
        <a:bodyPr/>
        <a:lstStyle/>
        <a:p>
          <a:endParaRPr lang="tr-TR"/>
        </a:p>
      </dgm:t>
    </dgm:pt>
    <dgm:pt modelId="{BDCB53FA-0545-4760-8D49-7E2D16593240}" type="sibTrans" cxnId="{029BD7F2-9F0F-47BE-8C22-AA5FCDDF8BF5}">
      <dgm:prSet/>
      <dgm:spPr/>
      <dgm:t>
        <a:bodyPr/>
        <a:lstStyle/>
        <a:p>
          <a:endParaRPr lang="tr-TR"/>
        </a:p>
      </dgm:t>
    </dgm:pt>
    <dgm:pt modelId="{AFA5E344-C763-4FDF-9205-3E9331A2165A}">
      <dgm:prSet custT="1"/>
      <dgm:spPr/>
      <dgm:t>
        <a:bodyPr/>
        <a:lstStyle/>
        <a:p>
          <a:endParaRPr lang="en-US" sz="800" b="1" dirty="0"/>
        </a:p>
      </dgm:t>
    </dgm:pt>
    <dgm:pt modelId="{B07B822B-0AE9-4ED4-AB7C-99AFBE007FE0}" type="parTrans" cxnId="{71A9A594-4389-40CB-80C4-E4780EC4FB47}">
      <dgm:prSet/>
      <dgm:spPr/>
      <dgm:t>
        <a:bodyPr/>
        <a:lstStyle/>
        <a:p>
          <a:endParaRPr lang="tr-TR"/>
        </a:p>
      </dgm:t>
    </dgm:pt>
    <dgm:pt modelId="{85EDCFC4-C81D-47EA-B518-0FFF1FEADCF3}" type="sibTrans" cxnId="{71A9A594-4389-40CB-80C4-E4780EC4FB47}">
      <dgm:prSet/>
      <dgm:spPr/>
      <dgm:t>
        <a:bodyPr/>
        <a:lstStyle/>
        <a:p>
          <a:endParaRPr lang="tr-TR"/>
        </a:p>
      </dgm:t>
    </dgm:pt>
    <dgm:pt modelId="{95B92179-3036-4726-B96C-92306DDDBA88}">
      <dgm:prSet custT="1"/>
      <dgm:spPr/>
      <dgm:t>
        <a:bodyPr/>
        <a:lstStyle/>
        <a:p>
          <a:endParaRPr lang="tr-TR" sz="800" b="1" dirty="0" smtClean="0"/>
        </a:p>
      </dgm:t>
    </dgm:pt>
    <dgm:pt modelId="{30FD0CBC-8E2E-4431-B693-80036CC3229A}" type="parTrans" cxnId="{93630FB6-06F5-4F74-BB28-3F7CD4E2A56E}">
      <dgm:prSet/>
      <dgm:spPr/>
      <dgm:t>
        <a:bodyPr/>
        <a:lstStyle/>
        <a:p>
          <a:endParaRPr lang="tr-TR"/>
        </a:p>
      </dgm:t>
    </dgm:pt>
    <dgm:pt modelId="{31365C9E-0A5D-405C-8659-407572ECB362}" type="sibTrans" cxnId="{93630FB6-06F5-4F74-BB28-3F7CD4E2A56E}">
      <dgm:prSet/>
      <dgm:spPr/>
      <dgm:t>
        <a:bodyPr/>
        <a:lstStyle/>
        <a:p>
          <a:endParaRPr lang="tr-TR"/>
        </a:p>
      </dgm:t>
    </dgm:pt>
    <dgm:pt modelId="{888936CD-C73D-4BD3-A5E8-8516B0903BF2}">
      <dgm:prSet custT="1"/>
      <dgm:spPr/>
      <dgm:t>
        <a:bodyPr/>
        <a:lstStyle/>
        <a:p>
          <a:endParaRPr lang="tr-TR" sz="800" b="1" dirty="0" smtClean="0"/>
        </a:p>
      </dgm:t>
    </dgm:pt>
    <dgm:pt modelId="{BB6ECFC4-483F-43A9-9A58-1CB83824A12B}" type="parTrans" cxnId="{C8FE8A11-9025-4F00-A032-FC264F77B6BE}">
      <dgm:prSet/>
      <dgm:spPr/>
      <dgm:t>
        <a:bodyPr/>
        <a:lstStyle/>
        <a:p>
          <a:endParaRPr lang="tr-TR"/>
        </a:p>
      </dgm:t>
    </dgm:pt>
    <dgm:pt modelId="{D938A0AC-7C39-49BB-98E0-E2C3E8E41C95}" type="sibTrans" cxnId="{C8FE8A11-9025-4F00-A032-FC264F77B6BE}">
      <dgm:prSet/>
      <dgm:spPr/>
      <dgm:t>
        <a:bodyPr/>
        <a:lstStyle/>
        <a:p>
          <a:endParaRPr lang="tr-TR"/>
        </a:p>
      </dgm:t>
    </dgm:pt>
    <dgm:pt modelId="{585A8C5D-ACA1-4168-9042-B26114D42C13}">
      <dgm:prSet custT="1"/>
      <dgm:spPr/>
      <dgm:t>
        <a:bodyPr/>
        <a:lstStyle/>
        <a:p>
          <a:r>
            <a:rPr lang="tr-TR" sz="2000" b="1" dirty="0" err="1" smtClean="0"/>
            <a:t>Modelling</a:t>
          </a:r>
          <a:r>
            <a:rPr lang="tr-TR" sz="2000" b="1" dirty="0" smtClean="0"/>
            <a:t> </a:t>
          </a:r>
          <a:r>
            <a:rPr lang="tr-TR" sz="2000" b="1" dirty="0" err="1" smtClean="0"/>
            <a:t>and</a:t>
          </a:r>
          <a:r>
            <a:rPr lang="tr-TR" sz="2000" b="1" dirty="0" smtClean="0"/>
            <a:t> </a:t>
          </a:r>
          <a:r>
            <a:rPr lang="tr-TR" sz="2000" b="1" dirty="0" err="1" smtClean="0"/>
            <a:t>optimization</a:t>
          </a:r>
          <a:endParaRPr lang="tr-TR" sz="2000" b="1" dirty="0" smtClean="0"/>
        </a:p>
      </dgm:t>
    </dgm:pt>
    <dgm:pt modelId="{2DBE5733-861C-42D1-9E72-BB1C7237A2AC}" type="parTrans" cxnId="{947B962A-323C-4C71-A4B7-502B9BB00455}">
      <dgm:prSet/>
      <dgm:spPr/>
      <dgm:t>
        <a:bodyPr/>
        <a:lstStyle/>
        <a:p>
          <a:endParaRPr lang="tr-TR"/>
        </a:p>
      </dgm:t>
    </dgm:pt>
    <dgm:pt modelId="{C53F4862-6973-45B7-A588-219DBCD3D7A9}" type="sibTrans" cxnId="{947B962A-323C-4C71-A4B7-502B9BB00455}">
      <dgm:prSet/>
      <dgm:spPr/>
      <dgm:t>
        <a:bodyPr/>
        <a:lstStyle/>
        <a:p>
          <a:endParaRPr lang="tr-TR"/>
        </a:p>
      </dgm:t>
    </dgm:pt>
    <dgm:pt modelId="{CAAA0D5A-2057-4051-9D17-8400F9A2A00E}">
      <dgm:prSet custT="1"/>
      <dgm:spPr/>
      <dgm:t>
        <a:bodyPr/>
        <a:lstStyle/>
        <a:p>
          <a:endParaRPr lang="tr-TR" sz="800" b="1" dirty="0" smtClean="0"/>
        </a:p>
      </dgm:t>
    </dgm:pt>
    <dgm:pt modelId="{99C1ECDD-C2D3-4FAB-A57C-FB8B4A28E28B}" type="parTrans" cxnId="{A58FECC9-D702-4BA8-B0DE-94912FB88C52}">
      <dgm:prSet/>
      <dgm:spPr/>
      <dgm:t>
        <a:bodyPr/>
        <a:lstStyle/>
        <a:p>
          <a:endParaRPr lang="tr-TR"/>
        </a:p>
      </dgm:t>
    </dgm:pt>
    <dgm:pt modelId="{DFC51119-BA73-4812-A0A1-A0DA0DFB8F0A}" type="sibTrans" cxnId="{A58FECC9-D702-4BA8-B0DE-94912FB88C52}">
      <dgm:prSet/>
      <dgm:spPr/>
      <dgm:t>
        <a:bodyPr/>
        <a:lstStyle/>
        <a:p>
          <a:endParaRPr lang="tr-TR"/>
        </a:p>
      </dgm:t>
    </dgm:pt>
    <dgm:pt modelId="{9DC90A6A-9926-4617-84D3-8D640B5FB7AD}">
      <dgm:prSet custT="1"/>
      <dgm:spPr/>
      <dgm:t>
        <a:bodyPr/>
        <a:lstStyle/>
        <a:p>
          <a:r>
            <a:rPr lang="tr-TR" sz="2000" b="1" dirty="0" err="1" smtClean="0"/>
            <a:t>Shelf</a:t>
          </a:r>
          <a:r>
            <a:rPr lang="tr-TR" sz="2000" b="1" dirty="0" smtClean="0"/>
            <a:t> life </a:t>
          </a:r>
          <a:r>
            <a:rPr lang="tr-TR" sz="2000" b="1" dirty="0" err="1" smtClean="0"/>
            <a:t>assessment</a:t>
          </a:r>
          <a:endParaRPr lang="en-US" sz="2000" b="1" dirty="0"/>
        </a:p>
      </dgm:t>
    </dgm:pt>
    <dgm:pt modelId="{3C0E547F-4CD1-4050-B2AF-1DA627FDDBDE}" type="parTrans" cxnId="{E5E29F1F-3E0E-4665-A132-F2CB69805A52}">
      <dgm:prSet/>
      <dgm:spPr/>
      <dgm:t>
        <a:bodyPr/>
        <a:lstStyle/>
        <a:p>
          <a:endParaRPr lang="tr-TR"/>
        </a:p>
      </dgm:t>
    </dgm:pt>
    <dgm:pt modelId="{E75DFB23-1E26-479A-922D-3143537C3D57}" type="sibTrans" cxnId="{E5E29F1F-3E0E-4665-A132-F2CB69805A52}">
      <dgm:prSet/>
      <dgm:spPr/>
      <dgm:t>
        <a:bodyPr/>
        <a:lstStyle/>
        <a:p>
          <a:endParaRPr lang="tr-TR"/>
        </a:p>
      </dgm:t>
    </dgm:pt>
    <dgm:pt modelId="{73861CA0-EB62-4DD9-9492-5D5F84AE89D2}">
      <dgm:prSet custT="1"/>
      <dgm:spPr/>
      <dgm:t>
        <a:bodyPr/>
        <a:lstStyle/>
        <a:p>
          <a:endParaRPr lang="en-US" sz="800" b="1" dirty="0"/>
        </a:p>
      </dgm:t>
    </dgm:pt>
    <dgm:pt modelId="{B52B23DC-1FBF-414B-AA07-96DC93A8080E}" type="parTrans" cxnId="{2A7E5D61-BAA2-4C13-A124-DF164EFF4493}">
      <dgm:prSet/>
      <dgm:spPr/>
      <dgm:t>
        <a:bodyPr/>
        <a:lstStyle/>
        <a:p>
          <a:endParaRPr lang="tr-TR"/>
        </a:p>
      </dgm:t>
    </dgm:pt>
    <dgm:pt modelId="{0A83992C-403C-4F96-B16F-DA58A6FBAA95}" type="sibTrans" cxnId="{2A7E5D61-BAA2-4C13-A124-DF164EFF4493}">
      <dgm:prSet/>
      <dgm:spPr/>
      <dgm:t>
        <a:bodyPr/>
        <a:lstStyle/>
        <a:p>
          <a:endParaRPr lang="tr-TR"/>
        </a:p>
      </dgm:t>
    </dgm:pt>
    <dgm:pt modelId="{4F5B191C-5C78-46C5-97FD-534583C03866}">
      <dgm:prSet custT="1"/>
      <dgm:spPr/>
      <dgm:t>
        <a:bodyPr/>
        <a:lstStyle/>
        <a:p>
          <a:r>
            <a:rPr lang="tr-TR" sz="2000" b="1" dirty="0" err="1" smtClean="0"/>
            <a:t>Food</a:t>
          </a:r>
          <a:r>
            <a:rPr lang="tr-TR" sz="2000" b="1" dirty="0" smtClean="0"/>
            <a:t> </a:t>
          </a:r>
          <a:r>
            <a:rPr lang="tr-TR" sz="2000" b="1" dirty="0" err="1" smtClean="0"/>
            <a:t>analysis</a:t>
          </a:r>
          <a:endParaRPr lang="en-US" sz="2000" b="1" dirty="0"/>
        </a:p>
      </dgm:t>
    </dgm:pt>
    <dgm:pt modelId="{D9B8B34A-1501-4C67-9069-12DB357E7918}" type="parTrans" cxnId="{7CB3DE99-86E1-4981-9C7A-4ABFF96289C3}">
      <dgm:prSet/>
      <dgm:spPr/>
      <dgm:t>
        <a:bodyPr/>
        <a:lstStyle/>
        <a:p>
          <a:endParaRPr lang="tr-TR"/>
        </a:p>
      </dgm:t>
    </dgm:pt>
    <dgm:pt modelId="{D17AAE20-696E-4355-B666-E7EFDAA79943}" type="sibTrans" cxnId="{7CB3DE99-86E1-4981-9C7A-4ABFF96289C3}">
      <dgm:prSet/>
      <dgm:spPr/>
      <dgm:t>
        <a:bodyPr/>
        <a:lstStyle/>
        <a:p>
          <a:endParaRPr lang="tr-TR"/>
        </a:p>
      </dgm:t>
    </dgm:pt>
    <dgm:pt modelId="{35F05DF8-3E37-434B-9AC6-18A38D0E86D5}">
      <dgm:prSet custT="1"/>
      <dgm:spPr/>
      <dgm:t>
        <a:bodyPr/>
        <a:lstStyle/>
        <a:p>
          <a:endParaRPr lang="en-US" sz="800" b="1" dirty="0"/>
        </a:p>
      </dgm:t>
    </dgm:pt>
    <dgm:pt modelId="{76F8065A-863C-48A0-885F-7810EEA0AD67}" type="parTrans" cxnId="{704AF564-BCD5-491D-9364-43E13BEBB4D2}">
      <dgm:prSet/>
      <dgm:spPr/>
      <dgm:t>
        <a:bodyPr/>
        <a:lstStyle/>
        <a:p>
          <a:endParaRPr lang="tr-TR"/>
        </a:p>
      </dgm:t>
    </dgm:pt>
    <dgm:pt modelId="{E0FE865D-A6F5-436E-A6C3-1055A59A81C7}" type="sibTrans" cxnId="{704AF564-BCD5-491D-9364-43E13BEBB4D2}">
      <dgm:prSet/>
      <dgm:spPr/>
      <dgm:t>
        <a:bodyPr/>
        <a:lstStyle/>
        <a:p>
          <a:endParaRPr lang="tr-TR"/>
        </a:p>
      </dgm:t>
    </dgm:pt>
    <dgm:pt modelId="{B93072C6-0ED8-4F06-8FFA-9309FBE51FEB}" type="pres">
      <dgm:prSet presAssocID="{181DF82E-B835-49AD-A6A1-3F8A9C9FAB1A}" presName="linearFlow" presStyleCnt="0">
        <dgm:presLayoutVars>
          <dgm:dir/>
          <dgm:animLvl val="lvl"/>
          <dgm:resizeHandles/>
        </dgm:presLayoutVars>
      </dgm:prSet>
      <dgm:spPr/>
      <dgm:t>
        <a:bodyPr/>
        <a:lstStyle/>
        <a:p>
          <a:endParaRPr lang="tr-TR"/>
        </a:p>
      </dgm:t>
    </dgm:pt>
    <dgm:pt modelId="{EF023B22-9E5A-4AD3-A634-6280923EFC4B}" type="pres">
      <dgm:prSet presAssocID="{BDA5CDCC-BBD3-4DB7-8D66-C979CB5909B0}" presName="compositeNode" presStyleCnt="0">
        <dgm:presLayoutVars>
          <dgm:bulletEnabled val="1"/>
        </dgm:presLayoutVars>
      </dgm:prSet>
      <dgm:spPr/>
      <dgm:t>
        <a:bodyPr/>
        <a:lstStyle/>
        <a:p>
          <a:endParaRPr lang="tr-TR"/>
        </a:p>
      </dgm:t>
    </dgm:pt>
    <dgm:pt modelId="{E8D2E34F-A393-40F5-BA1C-CE58F631CA8E}" type="pres">
      <dgm:prSet presAssocID="{BDA5CDCC-BBD3-4DB7-8D66-C979CB5909B0}" presName="image" presStyleLbl="fgImgPlace1" presStyleIdx="0" presStyleCnt="2" custScaleX="150110" custScaleY="135814" custLinFactX="200000" custLinFactNeighborX="200657" custLinFactNeighborY="-28371"/>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t>
        <a:bodyPr/>
        <a:lstStyle/>
        <a:p>
          <a:endParaRPr lang="tr-TR"/>
        </a:p>
      </dgm:t>
    </dgm:pt>
    <dgm:pt modelId="{9F74BDE0-3A9B-412B-AEC8-C2D15A53DC52}" type="pres">
      <dgm:prSet presAssocID="{BDA5CDCC-BBD3-4DB7-8D66-C979CB5909B0}" presName="childNode" presStyleLbl="node1" presStyleIdx="0" presStyleCnt="2" custScaleX="284617" custScaleY="117613">
        <dgm:presLayoutVars>
          <dgm:bulletEnabled val="1"/>
        </dgm:presLayoutVars>
      </dgm:prSet>
      <dgm:spPr/>
      <dgm:t>
        <a:bodyPr/>
        <a:lstStyle/>
        <a:p>
          <a:endParaRPr lang="tr-TR"/>
        </a:p>
      </dgm:t>
    </dgm:pt>
    <dgm:pt modelId="{24C20D7E-89D1-455C-B880-F34284127C3B}" type="pres">
      <dgm:prSet presAssocID="{BDA5CDCC-BBD3-4DB7-8D66-C979CB5909B0}" presName="parentNode" presStyleLbl="revTx" presStyleIdx="0" presStyleCnt="2">
        <dgm:presLayoutVars>
          <dgm:chMax val="0"/>
          <dgm:bulletEnabled val="1"/>
        </dgm:presLayoutVars>
      </dgm:prSet>
      <dgm:spPr/>
      <dgm:t>
        <a:bodyPr/>
        <a:lstStyle/>
        <a:p>
          <a:endParaRPr lang="tr-TR"/>
        </a:p>
      </dgm:t>
    </dgm:pt>
    <dgm:pt modelId="{5C54EDAB-6F06-4532-A44E-DA0AAE482E95}" type="pres">
      <dgm:prSet presAssocID="{3074489D-39E7-4533-92FB-CDC8584F0DE5}" presName="sibTrans" presStyleCnt="0"/>
      <dgm:spPr/>
      <dgm:t>
        <a:bodyPr/>
        <a:lstStyle/>
        <a:p>
          <a:endParaRPr lang="tr-TR"/>
        </a:p>
      </dgm:t>
    </dgm:pt>
    <dgm:pt modelId="{6520468F-E764-49F5-B5D3-583B5EBB551E}" type="pres">
      <dgm:prSet presAssocID="{6ADEB5EF-DE0E-455C-9FDA-B5D439D39935}" presName="compositeNode" presStyleCnt="0">
        <dgm:presLayoutVars>
          <dgm:bulletEnabled val="1"/>
        </dgm:presLayoutVars>
      </dgm:prSet>
      <dgm:spPr/>
      <dgm:t>
        <a:bodyPr/>
        <a:lstStyle/>
        <a:p>
          <a:endParaRPr lang="tr-TR"/>
        </a:p>
      </dgm:t>
    </dgm:pt>
    <dgm:pt modelId="{C3E5A4B1-F6A8-4A3E-AB34-403CB8F18FF6}" type="pres">
      <dgm:prSet presAssocID="{6ADEB5EF-DE0E-455C-9FDA-B5D439D39935}" presName="image" presStyleLbl="fgImgPlace1" presStyleIdx="1" presStyleCnt="2" custScaleX="150224" custScaleY="135835" custLinFactX="200000" custLinFactNeighborX="203866" custLinFactNeighborY="-28371"/>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t>
        <a:bodyPr/>
        <a:lstStyle/>
        <a:p>
          <a:endParaRPr lang="tr-TR"/>
        </a:p>
      </dgm:t>
    </dgm:pt>
    <dgm:pt modelId="{520758D3-C97F-4287-8E1F-3FD8B9A7D40D}" type="pres">
      <dgm:prSet presAssocID="{6ADEB5EF-DE0E-455C-9FDA-B5D439D39935}" presName="childNode" presStyleLbl="node1" presStyleIdx="1" presStyleCnt="2" custScaleX="284559" custScaleY="119151">
        <dgm:presLayoutVars>
          <dgm:bulletEnabled val="1"/>
        </dgm:presLayoutVars>
      </dgm:prSet>
      <dgm:spPr/>
      <dgm:t>
        <a:bodyPr/>
        <a:lstStyle/>
        <a:p>
          <a:endParaRPr lang="tr-TR"/>
        </a:p>
      </dgm:t>
    </dgm:pt>
    <dgm:pt modelId="{6364A346-0CE8-4D96-8B80-54D2A2D6A69C}" type="pres">
      <dgm:prSet presAssocID="{6ADEB5EF-DE0E-455C-9FDA-B5D439D39935}" presName="parentNode" presStyleLbl="revTx" presStyleIdx="1" presStyleCnt="2">
        <dgm:presLayoutVars>
          <dgm:chMax val="0"/>
          <dgm:bulletEnabled val="1"/>
        </dgm:presLayoutVars>
      </dgm:prSet>
      <dgm:spPr/>
      <dgm:t>
        <a:bodyPr/>
        <a:lstStyle/>
        <a:p>
          <a:endParaRPr lang="tr-TR"/>
        </a:p>
      </dgm:t>
    </dgm:pt>
  </dgm:ptLst>
  <dgm:cxnLst>
    <dgm:cxn modelId="{D3BC7E9F-64A1-4E02-A531-DFE24D4D705C}" type="presOf" srcId="{F552EDEE-C31E-476B-A021-C6EC5E6E28D7}" destId="{9F74BDE0-3A9B-412B-AEC8-C2D15A53DC52}" srcOrd="0" destOrd="19" presId="urn:microsoft.com/office/officeart/2005/8/layout/hList2#1"/>
    <dgm:cxn modelId="{0B2F685E-F50C-47F9-8501-F152D97BF1DA}" type="presOf" srcId="{03260D9F-C496-497F-85E2-F86CDB49B7D4}" destId="{9F74BDE0-3A9B-412B-AEC8-C2D15A53DC52}" srcOrd="0" destOrd="10" presId="urn:microsoft.com/office/officeart/2005/8/layout/hList2#1"/>
    <dgm:cxn modelId="{CB7852E7-A152-4C1C-B58F-6808C5B70825}" srcId="{BDA5CDCC-BBD3-4DB7-8D66-C979CB5909B0}" destId="{E5F8B83E-C6F9-44C7-8B63-F66BF52FC0EA}" srcOrd="9" destOrd="0" parTransId="{B567DDF8-8D4C-4CC9-B729-0E14F9792DF2}" sibTransId="{2B4C1786-B804-4BCB-857A-D5F02BD2AC0E}"/>
    <dgm:cxn modelId="{5285E4EC-CECD-4DC0-ABC0-2281A4B19A4E}" srcId="{BDA5CDCC-BBD3-4DB7-8D66-C979CB5909B0}" destId="{BD9C9E1D-5A45-4172-8538-8488BDD3165C}" srcOrd="4" destOrd="0" parTransId="{8B7FB5BD-C52A-490F-8033-287239D66D19}" sibTransId="{AE07EF0B-D993-4231-9FAF-699CC7D1E956}"/>
    <dgm:cxn modelId="{198C75CE-1CF3-4F15-81B6-BB4D93B3D4C4}" type="presOf" srcId="{50ADB81D-CDBB-4594-9D65-7597209DC5F0}" destId="{9F74BDE0-3A9B-412B-AEC8-C2D15A53DC52}" srcOrd="0" destOrd="16" presId="urn:microsoft.com/office/officeart/2005/8/layout/hList2#1"/>
    <dgm:cxn modelId="{76B8BA71-CE9A-45AD-A0A2-2CB56A1EF83E}" type="presOf" srcId="{029A0B97-8C6D-4DCC-B768-77D05F9D52EC}" destId="{520758D3-C97F-4287-8E1F-3FD8B9A7D40D}" srcOrd="0" destOrd="6" presId="urn:microsoft.com/office/officeart/2005/8/layout/hList2#1"/>
    <dgm:cxn modelId="{11896F6A-9B09-4B9A-B341-77C59BB7504E}" type="presOf" srcId="{AFF8F4F5-C040-4744-BEAC-A64F0E433E9E}" destId="{9F74BDE0-3A9B-412B-AEC8-C2D15A53DC52}" srcOrd="0" destOrd="12" presId="urn:microsoft.com/office/officeart/2005/8/layout/hList2#1"/>
    <dgm:cxn modelId="{CBCDC634-8C17-42A3-880D-13749E764320}" type="presOf" srcId="{181DF82E-B835-49AD-A6A1-3F8A9C9FAB1A}" destId="{B93072C6-0ED8-4F06-8FFA-9309FBE51FEB}" srcOrd="0" destOrd="0" presId="urn:microsoft.com/office/officeart/2005/8/layout/hList2#1"/>
    <dgm:cxn modelId="{CE273897-EB5E-4F4D-AD46-C8F3EEF04732}" srcId="{6ADEB5EF-DE0E-455C-9FDA-B5D439D39935}" destId="{4DE92F23-F1E4-4E7C-84F7-6EECAE703CA0}" srcOrd="5" destOrd="0" parTransId="{8FEB8464-6274-4BD4-8B37-BD4370F36BD0}" sibTransId="{BD4CD56C-2716-4F17-94FA-6A2A7CEB3206}"/>
    <dgm:cxn modelId="{23A5430F-2449-412B-A1B7-2066E10F58C6}" srcId="{BDA5CDCC-BBD3-4DB7-8D66-C979CB5909B0}" destId="{AFF8F4F5-C040-4744-BEAC-A64F0E433E9E}" srcOrd="12" destOrd="0" parTransId="{CEC7D4EB-1DD4-4D25-B9E2-E74FA4CCFF4B}" sibTransId="{715B02A8-1A6D-480B-AE73-943E031BD346}"/>
    <dgm:cxn modelId="{92E90C6C-975E-4B79-924F-513D2FB14FF4}" srcId="{BDA5CDCC-BBD3-4DB7-8D66-C979CB5909B0}" destId="{CA0A3DED-BF80-4988-B2D2-1290FF54BC05}" srcOrd="0" destOrd="0" parTransId="{E8C6A8BF-9255-496B-B819-C6C2FC9941BC}" sibTransId="{938006E4-A7A5-4FE9-B1DB-698A2F5A33D6}"/>
    <dgm:cxn modelId="{CEF54A14-D007-4109-A8E9-732F7C949691}" type="presOf" srcId="{B49AD1EA-B64E-46D0-92FD-E1AB74E77372}" destId="{520758D3-C97F-4287-8E1F-3FD8B9A7D40D}" srcOrd="0" destOrd="8" presId="urn:microsoft.com/office/officeart/2005/8/layout/hList2#1"/>
    <dgm:cxn modelId="{83EFD4AE-D9CA-4CFC-886F-A2555ECE325C}" type="presOf" srcId="{844226EC-541D-4F2A-AF29-EA97E31D76F2}" destId="{520758D3-C97F-4287-8E1F-3FD8B9A7D40D}" srcOrd="0" destOrd="7" presId="urn:microsoft.com/office/officeart/2005/8/layout/hList2#1"/>
    <dgm:cxn modelId="{05B340D3-C8AB-4755-9D06-D4A7BCBED797}" type="presOf" srcId="{35F05DF8-3E37-434B-9AC6-18A38D0E86D5}" destId="{9F74BDE0-3A9B-412B-AEC8-C2D15A53DC52}" srcOrd="0" destOrd="13" presId="urn:microsoft.com/office/officeart/2005/8/layout/hList2#1"/>
    <dgm:cxn modelId="{6294965B-E131-4ACE-9476-808722F642EC}" type="presOf" srcId="{BDA5CDCC-BBD3-4DB7-8D66-C979CB5909B0}" destId="{24C20D7E-89D1-455C-B880-F34284127C3B}" srcOrd="0" destOrd="0" presId="urn:microsoft.com/office/officeart/2005/8/layout/hList2#1"/>
    <dgm:cxn modelId="{D7F20072-50F7-4597-8203-7E08CA16B8E8}" srcId="{181DF82E-B835-49AD-A6A1-3F8A9C9FAB1A}" destId="{6ADEB5EF-DE0E-455C-9FDA-B5D439D39935}" srcOrd="1" destOrd="0" parTransId="{5588979D-72A0-49DF-9955-DCF1F9F35BA1}" sibTransId="{518EBFF6-EE23-4227-99EC-80B54EAB90B7}"/>
    <dgm:cxn modelId="{A67E5835-D701-4B89-9AF1-82EC14DD307D}" type="presOf" srcId="{63E3A630-9A1E-48B7-9682-6BCB356F2377}" destId="{9F74BDE0-3A9B-412B-AEC8-C2D15A53DC52}" srcOrd="0" destOrd="2" presId="urn:microsoft.com/office/officeart/2005/8/layout/hList2#1"/>
    <dgm:cxn modelId="{75F0723F-7347-4AF4-A75F-A691B2DE0E2D}" type="presOf" srcId="{585A8C5D-ACA1-4168-9042-B26114D42C13}" destId="{520758D3-C97F-4287-8E1F-3FD8B9A7D40D}" srcOrd="0" destOrd="3" presId="urn:microsoft.com/office/officeart/2005/8/layout/hList2#1"/>
    <dgm:cxn modelId="{33D3E68B-04EB-4C08-AB24-1ECBC89125D3}" type="presOf" srcId="{95B92179-3036-4726-B96C-92306DDDBA88}" destId="{520758D3-C97F-4287-8E1F-3FD8B9A7D40D}" srcOrd="0" destOrd="10" presId="urn:microsoft.com/office/officeart/2005/8/layout/hList2#1"/>
    <dgm:cxn modelId="{2CBC8149-E80E-4F86-81CB-62856B0E945D}" srcId="{6ADEB5EF-DE0E-455C-9FDA-B5D439D39935}" destId="{607F2DCC-8182-48FF-9CF2-3384FC6E731F}" srcOrd="1" destOrd="0" parTransId="{C4EE4EBE-BDE0-48E8-8750-03DE7C07DACC}" sibTransId="{A4F5D2C3-408A-4253-885E-7193A46220D6}"/>
    <dgm:cxn modelId="{93630FB6-06F5-4F74-BB28-3F7CD4E2A56E}" srcId="{6ADEB5EF-DE0E-455C-9FDA-B5D439D39935}" destId="{95B92179-3036-4726-B96C-92306DDDBA88}" srcOrd="10" destOrd="0" parTransId="{30FD0CBC-8E2E-4431-B693-80036CC3229A}" sibTransId="{31365C9E-0A5D-405C-8659-407572ECB362}"/>
    <dgm:cxn modelId="{E5DC8B07-9ADE-4F6F-BAC3-96F057F72C1A}" type="presOf" srcId="{607F2DCC-8182-48FF-9CF2-3384FC6E731F}" destId="{520758D3-C97F-4287-8E1F-3FD8B9A7D40D}" srcOrd="0" destOrd="1" presId="urn:microsoft.com/office/officeart/2005/8/layout/hList2#1"/>
    <dgm:cxn modelId="{41963933-BE99-420F-8C4E-C205F9953119}" type="presOf" srcId="{E5F8B83E-C6F9-44C7-8B63-F66BF52FC0EA}" destId="{9F74BDE0-3A9B-412B-AEC8-C2D15A53DC52}" srcOrd="0" destOrd="9" presId="urn:microsoft.com/office/officeart/2005/8/layout/hList2#1"/>
    <dgm:cxn modelId="{002D5EF1-0B60-44AA-AE9B-94310A1A7610}" srcId="{6ADEB5EF-DE0E-455C-9FDA-B5D439D39935}" destId="{690CB92C-D684-47EC-B0BC-444FED4AFE4E}" srcOrd="0" destOrd="0" parTransId="{6B976A56-D985-4772-9023-FA922E156731}" sibTransId="{7613BA43-71D8-4711-98EA-9BC66A6B1BE8}"/>
    <dgm:cxn modelId="{086AFB9D-BFBD-4561-B0D8-C0DA28832C68}" type="presOf" srcId="{9DC90A6A-9926-4617-84D3-8D640B5FB7AD}" destId="{9F74BDE0-3A9B-412B-AEC8-C2D15A53DC52}" srcOrd="0" destOrd="18" presId="urn:microsoft.com/office/officeart/2005/8/layout/hList2#1"/>
    <dgm:cxn modelId="{7CB3DE99-86E1-4981-9C7A-4ABFF96289C3}" srcId="{BDA5CDCC-BBD3-4DB7-8D66-C979CB5909B0}" destId="{4F5B191C-5C78-46C5-97FD-534583C03866}" srcOrd="14" destOrd="0" parTransId="{D9B8B34A-1501-4C67-9069-12DB357E7918}" sibTransId="{D17AAE20-696E-4355-B666-E7EFDAA79943}"/>
    <dgm:cxn modelId="{E2A2EDA7-4433-450A-9B06-06E1240437C9}" type="presOf" srcId="{CA0A3DED-BF80-4988-B2D2-1290FF54BC05}" destId="{9F74BDE0-3A9B-412B-AEC8-C2D15A53DC52}" srcOrd="0" destOrd="0" presId="urn:microsoft.com/office/officeart/2005/8/layout/hList2#1"/>
    <dgm:cxn modelId="{6C747602-6D7B-449A-9BD8-68D04417D8F5}" type="presOf" srcId="{4F5B191C-5C78-46C5-97FD-534583C03866}" destId="{9F74BDE0-3A9B-412B-AEC8-C2D15A53DC52}" srcOrd="0" destOrd="14" presId="urn:microsoft.com/office/officeart/2005/8/layout/hList2#1"/>
    <dgm:cxn modelId="{FE7C271F-3843-4E96-B0C6-196E75E65012}" type="presOf" srcId="{DBFEEED5-3D4E-4727-A65A-722BBDC452E3}" destId="{9F74BDE0-3A9B-412B-AEC8-C2D15A53DC52}" srcOrd="0" destOrd="7" presId="urn:microsoft.com/office/officeart/2005/8/layout/hList2#1"/>
    <dgm:cxn modelId="{C8938BD4-E541-4A90-874B-AB89686B5E25}" srcId="{BDA5CDCC-BBD3-4DB7-8D66-C979CB5909B0}" destId="{03260D9F-C496-497F-85E2-F86CDB49B7D4}" srcOrd="10" destOrd="0" parTransId="{EED66932-8233-470D-A998-FC2635D7D710}" sibTransId="{55F61EC9-ECFF-41D0-ADC3-8943A2339A15}"/>
    <dgm:cxn modelId="{E5856C16-63B2-4F31-BF46-053D46A6C4AF}" srcId="{BDA5CDCC-BBD3-4DB7-8D66-C979CB5909B0}" destId="{DC70DBA2-206E-40B1-9774-EF46D893F501}" srcOrd="3" destOrd="0" parTransId="{1261792F-5CE4-40B9-A820-B12C85DA7876}" sibTransId="{227012EE-1279-4E6F-9E46-5BB5EDC8CD8C}"/>
    <dgm:cxn modelId="{B0891C43-D191-4410-AB8F-D780BCD18164}" type="presOf" srcId="{97093DF3-82CB-4A24-9F78-BCBEDE779085}" destId="{9F74BDE0-3A9B-412B-AEC8-C2D15A53DC52}" srcOrd="0" destOrd="5" presId="urn:microsoft.com/office/officeart/2005/8/layout/hList2#1"/>
    <dgm:cxn modelId="{2CA4245B-30D6-4080-917C-69EB48409D31}" type="presOf" srcId="{BCAF3291-7496-4C35-BC59-073F4EBC20EF}" destId="{9F74BDE0-3A9B-412B-AEC8-C2D15A53DC52}" srcOrd="0" destOrd="11" presId="urn:microsoft.com/office/officeart/2005/8/layout/hList2#1"/>
    <dgm:cxn modelId="{947B962A-323C-4C71-A4B7-502B9BB00455}" srcId="{6ADEB5EF-DE0E-455C-9FDA-B5D439D39935}" destId="{585A8C5D-ACA1-4168-9042-B26114D42C13}" srcOrd="3" destOrd="0" parTransId="{2DBE5733-861C-42D1-9E72-BB1C7237A2AC}" sibTransId="{C53F4862-6973-45B7-A588-219DBCD3D7A9}"/>
    <dgm:cxn modelId="{354E0D17-ED7F-4661-B301-FF228B948727}" srcId="{BDA5CDCC-BBD3-4DB7-8D66-C979CB5909B0}" destId="{F552EDEE-C31E-476B-A021-C6EC5E6E28D7}" srcOrd="19" destOrd="0" parTransId="{BC10DAA0-52B5-4006-B9C7-66B93320D372}" sibTransId="{B8879E5B-C030-4CB4-8E7A-267DCEC19FC7}"/>
    <dgm:cxn modelId="{84538F5F-E4AB-438B-9A2B-64EE3B59A94A}" srcId="{BDA5CDCC-BBD3-4DB7-8D66-C979CB5909B0}" destId="{BCAF3291-7496-4C35-BC59-073F4EBC20EF}" srcOrd="11" destOrd="0" parTransId="{43325CAF-8C3B-450A-B85A-A571D8E6F378}" sibTransId="{D28D83F9-B5B9-43D6-9500-559E5C321BB3}"/>
    <dgm:cxn modelId="{BF96CFF5-55D4-4690-9265-8605CAC1BAA1}" type="presOf" srcId="{73861CA0-EB62-4DD9-9492-5D5F84AE89D2}" destId="{9F74BDE0-3A9B-412B-AEC8-C2D15A53DC52}" srcOrd="0" destOrd="17" presId="urn:microsoft.com/office/officeart/2005/8/layout/hList2#1"/>
    <dgm:cxn modelId="{704AF564-BCD5-491D-9364-43E13BEBB4D2}" srcId="{BDA5CDCC-BBD3-4DB7-8D66-C979CB5909B0}" destId="{35F05DF8-3E37-434B-9AC6-18A38D0E86D5}" srcOrd="13" destOrd="0" parTransId="{76F8065A-863C-48A0-885F-7810EEA0AD67}" sibTransId="{E0FE865D-A6F5-436E-A6C3-1055A59A81C7}"/>
    <dgm:cxn modelId="{3463769B-1727-4FE6-80D6-2208D4DA8C00}" srcId="{6ADEB5EF-DE0E-455C-9FDA-B5D439D39935}" destId="{844226EC-541D-4F2A-AF29-EA97E31D76F2}" srcOrd="7" destOrd="0" parTransId="{C2DCD1EC-0D49-4AB4-AC82-E5B114D4F251}" sibTransId="{7FC8AAE7-3716-4242-819F-0975A7BCB9C2}"/>
    <dgm:cxn modelId="{A58FECC9-D702-4BA8-B0DE-94912FB88C52}" srcId="{6ADEB5EF-DE0E-455C-9FDA-B5D439D39935}" destId="{CAAA0D5A-2057-4051-9D17-8400F9A2A00E}" srcOrd="2" destOrd="0" parTransId="{99C1ECDD-C2D3-4FAB-A57C-FB8B4A28E28B}" sibTransId="{DFC51119-BA73-4812-A0A1-A0DA0DFB8F0A}"/>
    <dgm:cxn modelId="{4EA2D8AA-F9DD-49B1-B28C-02F3FE3B0A8C}" type="presOf" srcId="{4DE92F23-F1E4-4E7C-84F7-6EECAE703CA0}" destId="{520758D3-C97F-4287-8E1F-3FD8B9A7D40D}" srcOrd="0" destOrd="5" presId="urn:microsoft.com/office/officeart/2005/8/layout/hList2#1"/>
    <dgm:cxn modelId="{A65443A0-335E-47C3-A3B6-8FA36A418144}" srcId="{6ADEB5EF-DE0E-455C-9FDA-B5D439D39935}" destId="{A10A439F-9205-4989-9A52-1A855F9BC00C}" srcOrd="9" destOrd="0" parTransId="{4CE7840E-47D2-4D1E-B77C-2E920D7F6121}" sibTransId="{BBA19A49-3099-4F43-9624-FA7782239B01}"/>
    <dgm:cxn modelId="{9004C035-9C32-4E48-8784-51354131644A}" srcId="{6ADEB5EF-DE0E-455C-9FDA-B5D439D39935}" destId="{1BE31C6F-7B88-44E6-8261-EF689B411CB7}" srcOrd="13" destOrd="0" parTransId="{292956EA-CC99-4567-B4C4-4A7ACC4CF6ED}" sibTransId="{207B95F8-FE91-4946-8E8D-BFD48F6F1031}"/>
    <dgm:cxn modelId="{BC6D7F17-D542-433C-A650-1B8DB44305DA}" srcId="{6ADEB5EF-DE0E-455C-9FDA-B5D439D39935}" destId="{E048F836-EF63-430B-9F6D-6E6EDEE3F647}" srcOrd="11" destOrd="0" parTransId="{2C4D62FD-EA55-43B1-A757-19EC041560B5}" sibTransId="{1A8685F2-0AE8-412E-9E13-7EBC53B65411}"/>
    <dgm:cxn modelId="{92FD37F9-D253-45C6-A340-C07FDD92C978}" type="presOf" srcId="{6ADEB5EF-DE0E-455C-9FDA-B5D439D39935}" destId="{6364A346-0CE8-4D96-8B80-54D2A2D6A69C}" srcOrd="0" destOrd="0" presId="urn:microsoft.com/office/officeart/2005/8/layout/hList2#1"/>
    <dgm:cxn modelId="{7A74ECBF-3A3A-4A8D-83E9-1C7A4B2F5D50}" type="presOf" srcId="{A10A439F-9205-4989-9A52-1A855F9BC00C}" destId="{520758D3-C97F-4287-8E1F-3FD8B9A7D40D}" srcOrd="0" destOrd="9" presId="urn:microsoft.com/office/officeart/2005/8/layout/hList2#1"/>
    <dgm:cxn modelId="{E33A1364-12BF-4198-A4F6-E7BB8E0BC977}" srcId="{BDA5CDCC-BBD3-4DB7-8D66-C979CB5909B0}" destId="{0D65DA3D-DEED-4BEA-AD75-F409A5E3FBE5}" srcOrd="8" destOrd="0" parTransId="{6D083469-BC9E-4B13-A40B-272CC4B893BC}" sibTransId="{1CB018ED-9AC0-496A-8789-0778B42E3A2C}"/>
    <dgm:cxn modelId="{C8FE8A11-9025-4F00-A032-FC264F77B6BE}" srcId="{6ADEB5EF-DE0E-455C-9FDA-B5D439D39935}" destId="{888936CD-C73D-4BD3-A5E8-8516B0903BF2}" srcOrd="12" destOrd="0" parTransId="{BB6ECFC4-483F-43A9-9A58-1CB83824A12B}" sibTransId="{D938A0AC-7C39-49BB-98E0-E2C3E8E41C95}"/>
    <dgm:cxn modelId="{61D0BFBF-B6A4-42DF-B9D8-765C96B439E7}" type="presOf" srcId="{CAAA0D5A-2057-4051-9D17-8400F9A2A00E}" destId="{520758D3-C97F-4287-8E1F-3FD8B9A7D40D}" srcOrd="0" destOrd="2" presId="urn:microsoft.com/office/officeart/2005/8/layout/hList2#1"/>
    <dgm:cxn modelId="{F51262B1-455E-4173-8E28-463863C3C2AC}" type="presOf" srcId="{BD9C9E1D-5A45-4172-8538-8488BDD3165C}" destId="{9F74BDE0-3A9B-412B-AEC8-C2D15A53DC52}" srcOrd="0" destOrd="4" presId="urn:microsoft.com/office/officeart/2005/8/layout/hList2#1"/>
    <dgm:cxn modelId="{0C5BDC52-B947-472C-9BF0-FF56DEC1AB3F}" srcId="{BDA5CDCC-BBD3-4DB7-8D66-C979CB5909B0}" destId="{63E3A630-9A1E-48B7-9682-6BCB356F2377}" srcOrd="2" destOrd="0" parTransId="{5C854833-F52A-4D32-8612-7675B263ACA7}" sibTransId="{2074169C-6C64-423A-91E4-5622BCE5A3D7}"/>
    <dgm:cxn modelId="{4825BED3-44AE-4FC6-AD6D-8B70787EA03D}" srcId="{6ADEB5EF-DE0E-455C-9FDA-B5D439D39935}" destId="{B49AD1EA-B64E-46D0-92FD-E1AB74E77372}" srcOrd="8" destOrd="0" parTransId="{9BDE2EC3-9C17-4C72-BCE4-BA181CFD2707}" sibTransId="{9F53AA83-AEE3-4D27-96A9-0E04915896C7}"/>
    <dgm:cxn modelId="{AC9FEA1A-A469-4C72-910D-A01CEC919DB2}" srcId="{BDA5CDCC-BBD3-4DB7-8D66-C979CB5909B0}" destId="{A3BE62A4-5204-4078-A07E-211B80259897}" srcOrd="1" destOrd="0" parTransId="{ED02CAF1-CF2F-46B7-A82A-7D3EDEAD1167}" sibTransId="{93381F54-13A5-4484-A5F6-82EA142878C3}"/>
    <dgm:cxn modelId="{029BD7F2-9F0F-47BE-8C22-AA5FCDDF8BF5}" srcId="{BDA5CDCC-BBD3-4DB7-8D66-C979CB5909B0}" destId="{50ADB81D-CDBB-4594-9D65-7597209DC5F0}" srcOrd="16" destOrd="0" parTransId="{D51BA029-A818-4DE1-A110-C532985A6377}" sibTransId="{BDCB53FA-0545-4760-8D49-7E2D16593240}"/>
    <dgm:cxn modelId="{FEEBCD2C-DEB7-47B2-A15C-295A52B13CF8}" type="presOf" srcId="{0D65DA3D-DEED-4BEA-AD75-F409A5E3FBE5}" destId="{9F74BDE0-3A9B-412B-AEC8-C2D15A53DC52}" srcOrd="0" destOrd="8" presId="urn:microsoft.com/office/officeart/2005/8/layout/hList2#1"/>
    <dgm:cxn modelId="{8DD1D925-4E1F-4B27-974F-5B825251ADE0}" srcId="{6ADEB5EF-DE0E-455C-9FDA-B5D439D39935}" destId="{029A0B97-8C6D-4DCC-B768-77D05F9D52EC}" srcOrd="6" destOrd="0" parTransId="{CE8A84C9-6C00-44BE-9287-10F592915C51}" sibTransId="{1A3260E2-5B9C-4CD4-96E1-8DA1F44CBFAA}"/>
    <dgm:cxn modelId="{6E21015F-4D8C-4478-97AB-EA003E74D427}" srcId="{BDA5CDCC-BBD3-4DB7-8D66-C979CB5909B0}" destId="{6FDBB8A6-C199-408E-BECE-6DA7028A35F6}" srcOrd="6" destOrd="0" parTransId="{03D2D9F9-F725-4F2D-B28A-C89A8E5AE28E}" sibTransId="{1817A240-314B-4FE6-B8C8-18B6C429CD6B}"/>
    <dgm:cxn modelId="{9A3A460F-D2DE-485F-A1CD-7F18914053B0}" srcId="{BDA5CDCC-BBD3-4DB7-8D66-C979CB5909B0}" destId="{DBFEEED5-3D4E-4727-A65A-722BBDC452E3}" srcOrd="7" destOrd="0" parTransId="{740E216C-C672-42FD-A30D-50B439A5CC79}" sibTransId="{3B0A7283-53E4-41D6-8146-4885FD7B88C4}"/>
    <dgm:cxn modelId="{E5E29F1F-3E0E-4665-A132-F2CB69805A52}" srcId="{BDA5CDCC-BBD3-4DB7-8D66-C979CB5909B0}" destId="{9DC90A6A-9926-4617-84D3-8D640B5FB7AD}" srcOrd="18" destOrd="0" parTransId="{3C0E547F-4CD1-4050-B2AF-1DA627FDDBDE}" sibTransId="{E75DFB23-1E26-479A-922D-3143537C3D57}"/>
    <dgm:cxn modelId="{71A9A594-4389-40CB-80C4-E4780EC4FB47}" srcId="{BDA5CDCC-BBD3-4DB7-8D66-C979CB5909B0}" destId="{AFA5E344-C763-4FDF-9205-3E9331A2165A}" srcOrd="15" destOrd="0" parTransId="{B07B822B-0AE9-4ED4-AB7C-99AFBE007FE0}" sibTransId="{85EDCFC4-C81D-47EA-B518-0FFF1FEADCF3}"/>
    <dgm:cxn modelId="{8DE9215B-1BD9-4E04-9CA2-D9063FE57EA3}" type="presOf" srcId="{690CB92C-D684-47EC-B0BC-444FED4AFE4E}" destId="{520758D3-C97F-4287-8E1F-3FD8B9A7D40D}" srcOrd="0" destOrd="0" presId="urn:microsoft.com/office/officeart/2005/8/layout/hList2#1"/>
    <dgm:cxn modelId="{5133C0E9-60EA-4B6E-85E2-576D5F0C86B3}" type="presOf" srcId="{E048F836-EF63-430B-9F6D-6E6EDEE3F647}" destId="{520758D3-C97F-4287-8E1F-3FD8B9A7D40D}" srcOrd="0" destOrd="11" presId="urn:microsoft.com/office/officeart/2005/8/layout/hList2#1"/>
    <dgm:cxn modelId="{11E1BDAF-1C94-4BCE-AE43-215A88DDBAA2}" type="presOf" srcId="{888936CD-C73D-4BD3-A5E8-8516B0903BF2}" destId="{520758D3-C97F-4287-8E1F-3FD8B9A7D40D}" srcOrd="0" destOrd="12" presId="urn:microsoft.com/office/officeart/2005/8/layout/hList2#1"/>
    <dgm:cxn modelId="{595328DA-0B67-41AF-AD71-4B0E0D4C1CAD}" type="presOf" srcId="{AFA5E344-C763-4FDF-9205-3E9331A2165A}" destId="{9F74BDE0-3A9B-412B-AEC8-C2D15A53DC52}" srcOrd="0" destOrd="15" presId="urn:microsoft.com/office/officeart/2005/8/layout/hList2#1"/>
    <dgm:cxn modelId="{4E6FCBD4-2C2D-4E95-AB46-2FE4230A21C9}" srcId="{181DF82E-B835-49AD-A6A1-3F8A9C9FAB1A}" destId="{BDA5CDCC-BBD3-4DB7-8D66-C979CB5909B0}" srcOrd="0" destOrd="0" parTransId="{E733182D-4A61-4618-A9D0-A400EFD9851B}" sibTransId="{3074489D-39E7-4533-92FB-CDC8584F0DE5}"/>
    <dgm:cxn modelId="{E7E037A0-408F-4046-ABBA-E52A749184BE}" type="presOf" srcId="{6FDBB8A6-C199-408E-BECE-6DA7028A35F6}" destId="{9F74BDE0-3A9B-412B-AEC8-C2D15A53DC52}" srcOrd="0" destOrd="6" presId="urn:microsoft.com/office/officeart/2005/8/layout/hList2#1"/>
    <dgm:cxn modelId="{2A7E5D61-BAA2-4C13-A124-DF164EFF4493}" srcId="{BDA5CDCC-BBD3-4DB7-8D66-C979CB5909B0}" destId="{73861CA0-EB62-4DD9-9492-5D5F84AE89D2}" srcOrd="17" destOrd="0" parTransId="{B52B23DC-1FBF-414B-AA07-96DC93A8080E}" sibTransId="{0A83992C-403C-4F96-B16F-DA58A6FBAA95}"/>
    <dgm:cxn modelId="{12046F5B-C77A-4594-B89C-81241E47CE30}" type="presOf" srcId="{1BE31C6F-7B88-44E6-8261-EF689B411CB7}" destId="{520758D3-C97F-4287-8E1F-3FD8B9A7D40D}" srcOrd="0" destOrd="13" presId="urn:microsoft.com/office/officeart/2005/8/layout/hList2#1"/>
    <dgm:cxn modelId="{3F113CEE-8B83-450F-81D4-716ADE76DBFF}" srcId="{6ADEB5EF-DE0E-455C-9FDA-B5D439D39935}" destId="{A531399A-7FFB-4B82-8580-D19E9137F508}" srcOrd="4" destOrd="0" parTransId="{B0FA1E8F-F2F9-4DA7-9BFC-98BBC95403DC}" sibTransId="{18421749-AB79-44BA-AC73-AC68DF369AE6}"/>
    <dgm:cxn modelId="{3BE23D51-F405-42A2-AC57-2F1F406B36B5}" type="presOf" srcId="{A3BE62A4-5204-4078-A07E-211B80259897}" destId="{9F74BDE0-3A9B-412B-AEC8-C2D15A53DC52}" srcOrd="0" destOrd="1" presId="urn:microsoft.com/office/officeart/2005/8/layout/hList2#1"/>
    <dgm:cxn modelId="{F30EB4DB-E343-4F72-80F0-3116F09DE4B1}" type="presOf" srcId="{A531399A-7FFB-4B82-8580-D19E9137F508}" destId="{520758D3-C97F-4287-8E1F-3FD8B9A7D40D}" srcOrd="0" destOrd="4" presId="urn:microsoft.com/office/officeart/2005/8/layout/hList2#1"/>
    <dgm:cxn modelId="{F89F7828-7FD5-4C61-AE83-2ECE502E38E4}" type="presOf" srcId="{DC70DBA2-206E-40B1-9774-EF46D893F501}" destId="{9F74BDE0-3A9B-412B-AEC8-C2D15A53DC52}" srcOrd="0" destOrd="3" presId="urn:microsoft.com/office/officeart/2005/8/layout/hList2#1"/>
    <dgm:cxn modelId="{FD2F85A3-2AC0-47A4-BD71-7C0646D52299}" srcId="{BDA5CDCC-BBD3-4DB7-8D66-C979CB5909B0}" destId="{97093DF3-82CB-4A24-9F78-BCBEDE779085}" srcOrd="5" destOrd="0" parTransId="{0DE32C30-F005-4D88-8640-95F1CF4A8A7C}" sibTransId="{DF551016-3A43-4560-AC3C-BA9DE9ECEC59}"/>
    <dgm:cxn modelId="{7CB60FA0-14B9-46EF-A1DE-D5EAD4D022F5}" type="presParOf" srcId="{B93072C6-0ED8-4F06-8FFA-9309FBE51FEB}" destId="{EF023B22-9E5A-4AD3-A634-6280923EFC4B}" srcOrd="0" destOrd="0" presId="urn:microsoft.com/office/officeart/2005/8/layout/hList2#1"/>
    <dgm:cxn modelId="{2FB74CEA-3EE7-44BC-9E19-DC144CC583EA}" type="presParOf" srcId="{EF023B22-9E5A-4AD3-A634-6280923EFC4B}" destId="{E8D2E34F-A393-40F5-BA1C-CE58F631CA8E}" srcOrd="0" destOrd="0" presId="urn:microsoft.com/office/officeart/2005/8/layout/hList2#1"/>
    <dgm:cxn modelId="{8B267C8B-4CF3-4BCF-8097-176264A4B506}" type="presParOf" srcId="{EF023B22-9E5A-4AD3-A634-6280923EFC4B}" destId="{9F74BDE0-3A9B-412B-AEC8-C2D15A53DC52}" srcOrd="1" destOrd="0" presId="urn:microsoft.com/office/officeart/2005/8/layout/hList2#1"/>
    <dgm:cxn modelId="{3E3A3612-004D-4177-9C07-EF6829C1FE00}" type="presParOf" srcId="{EF023B22-9E5A-4AD3-A634-6280923EFC4B}" destId="{24C20D7E-89D1-455C-B880-F34284127C3B}" srcOrd="2" destOrd="0" presId="urn:microsoft.com/office/officeart/2005/8/layout/hList2#1"/>
    <dgm:cxn modelId="{25CCFDF3-4AFD-4DBE-BA2B-6E431894DB12}" type="presParOf" srcId="{B93072C6-0ED8-4F06-8FFA-9309FBE51FEB}" destId="{5C54EDAB-6F06-4532-A44E-DA0AAE482E95}" srcOrd="1" destOrd="0" presId="urn:microsoft.com/office/officeart/2005/8/layout/hList2#1"/>
    <dgm:cxn modelId="{6030F399-E845-4FCC-8395-0FE3BD81C709}" type="presParOf" srcId="{B93072C6-0ED8-4F06-8FFA-9309FBE51FEB}" destId="{6520468F-E764-49F5-B5D3-583B5EBB551E}" srcOrd="2" destOrd="0" presId="urn:microsoft.com/office/officeart/2005/8/layout/hList2#1"/>
    <dgm:cxn modelId="{D4DF8415-F4B1-401A-A29F-E2F06589BA44}" type="presParOf" srcId="{6520468F-E764-49F5-B5D3-583B5EBB551E}" destId="{C3E5A4B1-F6A8-4A3E-AB34-403CB8F18FF6}" srcOrd="0" destOrd="0" presId="urn:microsoft.com/office/officeart/2005/8/layout/hList2#1"/>
    <dgm:cxn modelId="{F3850BDE-BA13-4992-ACC8-B5F84F3687D9}" type="presParOf" srcId="{6520468F-E764-49F5-B5D3-583B5EBB551E}" destId="{520758D3-C97F-4287-8E1F-3FD8B9A7D40D}" srcOrd="1" destOrd="0" presId="urn:microsoft.com/office/officeart/2005/8/layout/hList2#1"/>
    <dgm:cxn modelId="{0B09C42F-2D5D-42D4-ACA8-95EA94AFEEF8}" type="presParOf" srcId="{6520468F-E764-49F5-B5D3-583B5EBB551E}" destId="{6364A346-0CE8-4D96-8B80-54D2A2D6A69C}" srcOrd="2" destOrd="0" presId="urn:microsoft.com/office/officeart/2005/8/layout/hList2#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20D7E-89D1-455C-B880-F34284127C3B}">
      <dsp:nvSpPr>
        <dsp:cNvPr id="0" name=""/>
        <dsp:cNvSpPr/>
      </dsp:nvSpPr>
      <dsp:spPr>
        <a:xfrm rot="16200000">
          <a:off x="-707471" y="2623492"/>
          <a:ext cx="4268634" cy="2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8228" bIns="0" numCol="1" spcCol="1270" anchor="t" anchorCtr="0">
          <a:noAutofit/>
        </a:bodyPr>
        <a:lstStyle/>
        <a:p>
          <a:pPr lvl="0" algn="r" defTabSz="889000">
            <a:lnSpc>
              <a:spcPct val="90000"/>
            </a:lnSpc>
            <a:spcBef>
              <a:spcPct val="0"/>
            </a:spcBef>
            <a:spcAft>
              <a:spcPct val="35000"/>
            </a:spcAft>
          </a:pPr>
          <a:endParaRPr lang="tr-TR" sz="2000" kern="1200"/>
        </a:p>
      </dsp:txBody>
      <dsp:txXfrm>
        <a:off x="-707471" y="2623492"/>
        <a:ext cx="4268634" cy="270117"/>
      </dsp:txXfrm>
    </dsp:sp>
    <dsp:sp modelId="{9F74BDE0-3A9B-412B-AEC8-C2D15A53DC52}">
      <dsp:nvSpPr>
        <dsp:cNvPr id="0" name=""/>
        <dsp:cNvSpPr/>
      </dsp:nvSpPr>
      <dsp:spPr>
        <a:xfrm>
          <a:off x="319920" y="248317"/>
          <a:ext cx="3829438" cy="5020468"/>
        </a:xfrm>
        <a:prstGeom prst="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238228" rIns="142240" bIns="142240" numCol="1" spcCol="1270" anchor="t" anchorCtr="0">
          <a:noAutofit/>
        </a:bodyPr>
        <a:lstStyle/>
        <a:p>
          <a:pPr marL="228600" lvl="1" indent="-228600" algn="l" defTabSz="889000">
            <a:lnSpc>
              <a:spcPct val="90000"/>
            </a:lnSpc>
            <a:spcBef>
              <a:spcPct val="0"/>
            </a:spcBef>
            <a:spcAft>
              <a:spcPct val="15000"/>
            </a:spcAft>
            <a:buChar char="••"/>
          </a:pPr>
          <a:r>
            <a:rPr lang="tr-TR" sz="2000" b="1" kern="1200" dirty="0" err="1" smtClean="0"/>
            <a:t>Food</a:t>
          </a:r>
          <a:r>
            <a:rPr lang="tr-TR" sz="2000" b="1" kern="1200" dirty="0" smtClean="0"/>
            <a:t> </a:t>
          </a:r>
          <a:r>
            <a:rPr lang="tr-TR" sz="2000" b="1" kern="1200" dirty="0" err="1" smtClean="0"/>
            <a:t>chemistry</a:t>
          </a:r>
          <a:endParaRPr lang="tr-TR" sz="2000" b="0" kern="1200" dirty="0"/>
        </a:p>
        <a:p>
          <a:pPr marL="57150" lvl="1" indent="-57150" algn="l" defTabSz="355600">
            <a:lnSpc>
              <a:spcPct val="90000"/>
            </a:lnSpc>
            <a:spcBef>
              <a:spcPct val="0"/>
            </a:spcBef>
            <a:spcAft>
              <a:spcPct val="15000"/>
            </a:spcAft>
            <a:buChar char="••"/>
          </a:pPr>
          <a:endParaRPr lang="tr-TR" sz="800" b="0" kern="1200" dirty="0" smtClean="0"/>
        </a:p>
        <a:p>
          <a:pPr marL="228600" lvl="1" indent="-228600" algn="l" defTabSz="889000">
            <a:lnSpc>
              <a:spcPct val="90000"/>
            </a:lnSpc>
            <a:spcBef>
              <a:spcPct val="0"/>
            </a:spcBef>
            <a:spcAft>
              <a:spcPct val="15000"/>
            </a:spcAft>
            <a:buChar char="••"/>
          </a:pPr>
          <a:r>
            <a:rPr lang="tr-TR" sz="2000" b="1" kern="1200" dirty="0" err="1" smtClean="0"/>
            <a:t>Food</a:t>
          </a:r>
          <a:r>
            <a:rPr lang="tr-TR" sz="2000" b="1" kern="1200" dirty="0" smtClean="0"/>
            <a:t> </a:t>
          </a:r>
          <a:r>
            <a:rPr lang="tr-TR" sz="2000" b="1" kern="1200" dirty="0" err="1" smtClean="0"/>
            <a:t>science</a:t>
          </a:r>
          <a:r>
            <a:rPr lang="tr-TR" sz="2000" b="1" kern="1200" dirty="0" smtClean="0"/>
            <a:t> </a:t>
          </a:r>
          <a:r>
            <a:rPr lang="tr-TR" sz="2000" b="1" kern="1200" dirty="0" err="1" smtClean="0"/>
            <a:t>and</a:t>
          </a:r>
          <a:r>
            <a:rPr lang="tr-TR" sz="2000" b="1" kern="1200" dirty="0" smtClean="0"/>
            <a:t> </a:t>
          </a:r>
          <a:r>
            <a:rPr lang="tr-TR" sz="2000" b="1" kern="1200" dirty="0" err="1" smtClean="0"/>
            <a:t>technology</a:t>
          </a:r>
          <a:r>
            <a:rPr lang="tr-TR" sz="2000" b="1" kern="1200" dirty="0" smtClean="0"/>
            <a:t> </a:t>
          </a:r>
          <a:r>
            <a:rPr lang="tr-TR" sz="2000" b="0" i="1" kern="1200" dirty="0" smtClean="0"/>
            <a:t>(</a:t>
          </a:r>
          <a:r>
            <a:rPr lang="tr-TR" sz="2000" b="0" i="1" kern="1200" dirty="0" err="1" smtClean="0"/>
            <a:t>cereal</a:t>
          </a:r>
          <a:r>
            <a:rPr lang="tr-TR" sz="2000" b="0" i="1" kern="1200" dirty="0" smtClean="0"/>
            <a:t>, </a:t>
          </a:r>
          <a:r>
            <a:rPr lang="tr-TR" sz="2000" b="0" i="1" kern="1200" dirty="0" err="1" smtClean="0"/>
            <a:t>meat</a:t>
          </a:r>
          <a:r>
            <a:rPr lang="tr-TR" sz="2000" b="0" i="1" kern="1200" dirty="0" smtClean="0"/>
            <a:t>, </a:t>
          </a:r>
          <a:r>
            <a:rPr lang="tr-TR" sz="2000" b="0" i="1" kern="1200" dirty="0" err="1" smtClean="0"/>
            <a:t>dairy</a:t>
          </a:r>
          <a:r>
            <a:rPr lang="tr-TR" sz="2000" b="0" i="1" kern="1200" dirty="0" smtClean="0"/>
            <a:t>, </a:t>
          </a:r>
          <a:r>
            <a:rPr lang="tr-TR" sz="2000" b="0" i="1" kern="1200" dirty="0" err="1" smtClean="0"/>
            <a:t>fruit</a:t>
          </a:r>
          <a:r>
            <a:rPr lang="tr-TR" sz="2000" b="0" i="1" kern="1200" dirty="0" smtClean="0"/>
            <a:t> </a:t>
          </a:r>
          <a:r>
            <a:rPr lang="tr-TR" sz="2000" b="0" i="1" kern="1200" dirty="0" err="1" smtClean="0"/>
            <a:t>and</a:t>
          </a:r>
          <a:r>
            <a:rPr lang="tr-TR" sz="2000" b="0" i="1" kern="1200" dirty="0" smtClean="0"/>
            <a:t> </a:t>
          </a:r>
          <a:r>
            <a:rPr lang="tr-TR" sz="2000" b="0" i="1" kern="1200" dirty="0" err="1" smtClean="0"/>
            <a:t>vegetables</a:t>
          </a:r>
          <a:r>
            <a:rPr lang="tr-TR" sz="2000" b="0" i="1" kern="1200" dirty="0" smtClean="0"/>
            <a:t>, </a:t>
          </a:r>
          <a:r>
            <a:rPr lang="tr-TR" sz="2000" b="0" i="1" kern="1200" dirty="0" err="1" smtClean="0"/>
            <a:t>fermentation</a:t>
          </a:r>
          <a:r>
            <a:rPr lang="tr-TR" sz="2000" b="0" i="1" kern="1200" dirty="0" smtClean="0"/>
            <a:t>, </a:t>
          </a:r>
          <a:r>
            <a:rPr lang="tr-TR" sz="2000" b="0" i="1" kern="1200" dirty="0" err="1" smtClean="0"/>
            <a:t>fats</a:t>
          </a:r>
          <a:r>
            <a:rPr lang="tr-TR" sz="2000" b="0" i="1" kern="1200" dirty="0" smtClean="0"/>
            <a:t> </a:t>
          </a:r>
          <a:r>
            <a:rPr lang="tr-TR" sz="2000" b="0" i="1" kern="1200" dirty="0" err="1" smtClean="0"/>
            <a:t>and</a:t>
          </a:r>
          <a:r>
            <a:rPr lang="tr-TR" sz="2000" b="0" i="1" kern="1200" dirty="0" smtClean="0"/>
            <a:t> </a:t>
          </a:r>
          <a:r>
            <a:rPr lang="tr-TR" sz="2000" b="0" i="1" kern="1200" dirty="0" err="1" smtClean="0"/>
            <a:t>oils</a:t>
          </a:r>
          <a:r>
            <a:rPr lang="tr-TR" sz="2000" b="0" i="1" kern="1200" dirty="0" smtClean="0"/>
            <a:t>)</a:t>
          </a:r>
        </a:p>
        <a:p>
          <a:pPr marL="57150" lvl="1" indent="-57150" algn="l" defTabSz="355600">
            <a:lnSpc>
              <a:spcPct val="90000"/>
            </a:lnSpc>
            <a:spcBef>
              <a:spcPct val="0"/>
            </a:spcBef>
            <a:spcAft>
              <a:spcPct val="15000"/>
            </a:spcAft>
            <a:buChar char="••"/>
          </a:pPr>
          <a:endParaRPr lang="tr-TR" sz="800" b="0" kern="1200" dirty="0" smtClean="0"/>
        </a:p>
        <a:p>
          <a:pPr marL="228600" lvl="1" indent="-228600" algn="l" defTabSz="889000">
            <a:lnSpc>
              <a:spcPct val="90000"/>
            </a:lnSpc>
            <a:spcBef>
              <a:spcPct val="0"/>
            </a:spcBef>
            <a:spcAft>
              <a:spcPct val="15000"/>
            </a:spcAft>
            <a:buChar char="••"/>
          </a:pPr>
          <a:r>
            <a:rPr lang="tr-TR" sz="2000" b="1" kern="1200" dirty="0" err="1" smtClean="0"/>
            <a:t>Food</a:t>
          </a:r>
          <a:r>
            <a:rPr lang="tr-TR" sz="2000" b="1" kern="1200" dirty="0" smtClean="0"/>
            <a:t> </a:t>
          </a:r>
          <a:r>
            <a:rPr lang="tr-TR" sz="2000" b="1" kern="1200" dirty="0" err="1" smtClean="0"/>
            <a:t>microbiology</a:t>
          </a:r>
          <a:endParaRPr lang="tr-TR" sz="2000" b="1" kern="1200" dirty="0" smtClean="0"/>
        </a:p>
        <a:p>
          <a:pPr marL="57150" lvl="1" indent="-57150" algn="l" defTabSz="355600">
            <a:lnSpc>
              <a:spcPct val="90000"/>
            </a:lnSpc>
            <a:spcBef>
              <a:spcPct val="0"/>
            </a:spcBef>
            <a:spcAft>
              <a:spcPct val="15000"/>
            </a:spcAft>
            <a:buChar char="••"/>
          </a:pPr>
          <a:endParaRPr lang="tr-TR" sz="800" b="1" kern="1200" dirty="0" smtClean="0"/>
        </a:p>
        <a:p>
          <a:pPr marL="171450" lvl="1" indent="-171450" algn="l" defTabSz="800100">
            <a:lnSpc>
              <a:spcPct val="90000"/>
            </a:lnSpc>
            <a:spcBef>
              <a:spcPct val="0"/>
            </a:spcBef>
            <a:spcAft>
              <a:spcPct val="15000"/>
            </a:spcAft>
            <a:buChar char="••"/>
          </a:pPr>
          <a:r>
            <a:rPr lang="tr-TR" sz="1800" b="1" kern="1200" dirty="0" err="1" smtClean="0"/>
            <a:t>Food</a:t>
          </a:r>
          <a:r>
            <a:rPr lang="tr-TR" sz="1800" b="1" kern="1200" dirty="0" smtClean="0"/>
            <a:t> </a:t>
          </a:r>
          <a:r>
            <a:rPr lang="tr-TR" sz="1800" b="1" kern="1200" dirty="0" err="1" smtClean="0"/>
            <a:t>processing</a:t>
          </a:r>
          <a:r>
            <a:rPr lang="tr-TR" sz="1800" b="1" kern="1200" dirty="0" smtClean="0"/>
            <a:t> </a:t>
          </a:r>
          <a:r>
            <a:rPr lang="tr-TR" sz="1800" b="1" kern="1200" dirty="0" err="1" smtClean="0"/>
            <a:t>operations</a:t>
          </a:r>
          <a:endParaRPr lang="tr-TR" sz="1800" b="1" kern="1200" dirty="0" smtClean="0"/>
        </a:p>
        <a:p>
          <a:pPr marL="57150" lvl="1" indent="-57150" algn="l" defTabSz="355600">
            <a:lnSpc>
              <a:spcPct val="90000"/>
            </a:lnSpc>
            <a:spcBef>
              <a:spcPct val="0"/>
            </a:spcBef>
            <a:spcAft>
              <a:spcPct val="15000"/>
            </a:spcAft>
            <a:buChar char="••"/>
          </a:pPr>
          <a:endParaRPr lang="tr-TR" sz="800" b="1" kern="1200" dirty="0" smtClean="0"/>
        </a:p>
        <a:p>
          <a:pPr marL="171450" lvl="1" indent="-171450" algn="l" defTabSz="800100">
            <a:lnSpc>
              <a:spcPct val="90000"/>
            </a:lnSpc>
            <a:spcBef>
              <a:spcPct val="0"/>
            </a:spcBef>
            <a:spcAft>
              <a:spcPct val="15000"/>
            </a:spcAft>
            <a:buChar char="••"/>
          </a:pPr>
          <a:r>
            <a:rPr lang="tr-TR" sz="1800" b="1" kern="1200" dirty="0" err="1" smtClean="0"/>
            <a:t>Food</a:t>
          </a:r>
          <a:r>
            <a:rPr lang="tr-TR" sz="1800" b="1" kern="1200" dirty="0" smtClean="0"/>
            <a:t> </a:t>
          </a:r>
          <a:r>
            <a:rPr lang="tr-TR" sz="1800" b="1" kern="1200" dirty="0" err="1" smtClean="0"/>
            <a:t>safety</a:t>
          </a:r>
          <a:r>
            <a:rPr lang="tr-TR" sz="1800" b="1" kern="1200" dirty="0" smtClean="0"/>
            <a:t> </a:t>
          </a:r>
          <a:r>
            <a:rPr lang="tr-TR" sz="1800" b="1" kern="1200" dirty="0" err="1" smtClean="0"/>
            <a:t>and</a:t>
          </a:r>
          <a:r>
            <a:rPr lang="tr-TR" sz="1800" b="1" kern="1200" dirty="0" smtClean="0"/>
            <a:t> </a:t>
          </a:r>
          <a:r>
            <a:rPr lang="tr-TR" sz="1800" b="1" kern="1200" dirty="0" err="1" smtClean="0"/>
            <a:t>regulations</a:t>
          </a:r>
          <a:endParaRPr lang="tr-TR" sz="1800" b="1" kern="1200" dirty="0" smtClean="0"/>
        </a:p>
        <a:p>
          <a:pPr marL="57150" lvl="1" indent="-57150" algn="l" defTabSz="355600">
            <a:lnSpc>
              <a:spcPct val="90000"/>
            </a:lnSpc>
            <a:spcBef>
              <a:spcPct val="0"/>
            </a:spcBef>
            <a:spcAft>
              <a:spcPct val="15000"/>
            </a:spcAft>
            <a:buChar char="••"/>
          </a:pPr>
          <a:endParaRPr lang="tr-TR" sz="800" b="1" kern="1200" dirty="0" smtClean="0"/>
        </a:p>
        <a:p>
          <a:pPr marL="228600" lvl="1" indent="-228600" algn="l" defTabSz="889000">
            <a:lnSpc>
              <a:spcPct val="90000"/>
            </a:lnSpc>
            <a:spcBef>
              <a:spcPct val="0"/>
            </a:spcBef>
            <a:spcAft>
              <a:spcPct val="15000"/>
            </a:spcAft>
            <a:buChar char="••"/>
          </a:pPr>
          <a:r>
            <a:rPr lang="tr-TR" sz="2000" b="1" kern="1200" dirty="0" err="1" smtClean="0"/>
            <a:t>Food</a:t>
          </a:r>
          <a:r>
            <a:rPr lang="tr-TR" sz="2000" b="1" kern="1200" dirty="0" smtClean="0"/>
            <a:t> </a:t>
          </a:r>
          <a:r>
            <a:rPr lang="tr-TR" sz="2000" b="1" kern="1200" dirty="0" err="1" smtClean="0"/>
            <a:t>quality</a:t>
          </a:r>
          <a:r>
            <a:rPr lang="tr-TR" sz="2000" b="1" kern="1200" dirty="0" smtClean="0"/>
            <a:t> </a:t>
          </a:r>
          <a:r>
            <a:rPr lang="tr-TR" sz="2000" b="1" kern="1200" dirty="0" err="1" smtClean="0"/>
            <a:t>and</a:t>
          </a:r>
          <a:r>
            <a:rPr lang="tr-TR" sz="2000" b="1" kern="1200" dirty="0" smtClean="0"/>
            <a:t> </a:t>
          </a:r>
          <a:r>
            <a:rPr lang="tr-TR" sz="2000" b="1" kern="1200" dirty="0" err="1" smtClean="0"/>
            <a:t>control</a:t>
          </a:r>
          <a:endParaRPr lang="tr-TR" sz="2000" b="1" kern="1200" dirty="0" smtClean="0"/>
        </a:p>
        <a:p>
          <a:pPr marL="57150" lvl="1" indent="-57150" algn="l" defTabSz="355600">
            <a:lnSpc>
              <a:spcPct val="90000"/>
            </a:lnSpc>
            <a:spcBef>
              <a:spcPct val="0"/>
            </a:spcBef>
            <a:spcAft>
              <a:spcPct val="15000"/>
            </a:spcAft>
            <a:buChar char="••"/>
          </a:pPr>
          <a:endParaRPr lang="tr-TR" sz="800" b="1" kern="1200" dirty="0" smtClean="0"/>
        </a:p>
        <a:p>
          <a:pPr marL="228600" lvl="1" indent="-228600" algn="l" defTabSz="889000">
            <a:lnSpc>
              <a:spcPct val="90000"/>
            </a:lnSpc>
            <a:spcBef>
              <a:spcPct val="0"/>
            </a:spcBef>
            <a:spcAft>
              <a:spcPct val="15000"/>
            </a:spcAft>
            <a:buChar char="••"/>
          </a:pPr>
          <a:r>
            <a:rPr lang="tr-TR" sz="2000" b="1" kern="1200" dirty="0" err="1" smtClean="0"/>
            <a:t>Food</a:t>
          </a:r>
          <a:r>
            <a:rPr lang="tr-TR" sz="2000" b="1" kern="1200" dirty="0" smtClean="0"/>
            <a:t> </a:t>
          </a:r>
          <a:r>
            <a:rPr lang="tr-TR" sz="2000" b="1" kern="1200" dirty="0" err="1" smtClean="0"/>
            <a:t>packaging</a:t>
          </a:r>
          <a:endParaRPr lang="en-US" sz="2000" b="1" kern="1200" dirty="0"/>
        </a:p>
        <a:p>
          <a:pPr marL="57150" lvl="1" indent="-57150" algn="l" defTabSz="355600">
            <a:lnSpc>
              <a:spcPct val="90000"/>
            </a:lnSpc>
            <a:spcBef>
              <a:spcPct val="0"/>
            </a:spcBef>
            <a:spcAft>
              <a:spcPct val="15000"/>
            </a:spcAft>
            <a:buChar char="••"/>
          </a:pPr>
          <a:endParaRPr lang="en-US" sz="800" b="1" kern="1200" dirty="0"/>
        </a:p>
        <a:p>
          <a:pPr marL="228600" lvl="1" indent="-228600" algn="l" defTabSz="889000">
            <a:lnSpc>
              <a:spcPct val="90000"/>
            </a:lnSpc>
            <a:spcBef>
              <a:spcPct val="0"/>
            </a:spcBef>
            <a:spcAft>
              <a:spcPct val="15000"/>
            </a:spcAft>
            <a:buChar char="••"/>
          </a:pPr>
          <a:r>
            <a:rPr lang="tr-TR" sz="2000" b="1" kern="1200" dirty="0" err="1" smtClean="0"/>
            <a:t>Food</a:t>
          </a:r>
          <a:r>
            <a:rPr lang="tr-TR" sz="2000" b="1" kern="1200" dirty="0" smtClean="0"/>
            <a:t> </a:t>
          </a:r>
          <a:r>
            <a:rPr lang="tr-TR" sz="2000" b="1" kern="1200" dirty="0" err="1" smtClean="0"/>
            <a:t>analysis</a:t>
          </a:r>
          <a:endParaRPr lang="en-US" sz="2000" b="1" kern="1200" dirty="0"/>
        </a:p>
        <a:p>
          <a:pPr marL="57150" lvl="1" indent="-57150" algn="l" defTabSz="355600">
            <a:lnSpc>
              <a:spcPct val="90000"/>
            </a:lnSpc>
            <a:spcBef>
              <a:spcPct val="0"/>
            </a:spcBef>
            <a:spcAft>
              <a:spcPct val="15000"/>
            </a:spcAft>
            <a:buChar char="••"/>
          </a:pPr>
          <a:endParaRPr lang="en-US" sz="800" b="1" kern="1200" dirty="0"/>
        </a:p>
        <a:p>
          <a:pPr marL="228600" lvl="1" indent="-228600" algn="l" defTabSz="889000">
            <a:lnSpc>
              <a:spcPct val="90000"/>
            </a:lnSpc>
            <a:spcBef>
              <a:spcPct val="0"/>
            </a:spcBef>
            <a:spcAft>
              <a:spcPct val="15000"/>
            </a:spcAft>
            <a:buChar char="••"/>
          </a:pPr>
          <a:r>
            <a:rPr lang="tr-TR" sz="2000" b="1" kern="1200" dirty="0" err="1" smtClean="0"/>
            <a:t>Sensory</a:t>
          </a:r>
          <a:r>
            <a:rPr lang="tr-TR" sz="2000" b="1" kern="1200" dirty="0" smtClean="0"/>
            <a:t> </a:t>
          </a:r>
          <a:r>
            <a:rPr lang="tr-TR" sz="2000" b="1" kern="1200" dirty="0" err="1" smtClean="0"/>
            <a:t>evaluation</a:t>
          </a:r>
          <a:endParaRPr lang="en-US" sz="2000" b="1" kern="1200" dirty="0"/>
        </a:p>
        <a:p>
          <a:pPr marL="57150" lvl="1" indent="-57150" algn="l" defTabSz="355600">
            <a:lnSpc>
              <a:spcPct val="90000"/>
            </a:lnSpc>
            <a:spcBef>
              <a:spcPct val="0"/>
            </a:spcBef>
            <a:spcAft>
              <a:spcPct val="15000"/>
            </a:spcAft>
            <a:buChar char="••"/>
          </a:pPr>
          <a:endParaRPr lang="en-US" sz="800" b="1" kern="1200" dirty="0"/>
        </a:p>
        <a:p>
          <a:pPr marL="228600" lvl="1" indent="-228600" algn="l" defTabSz="889000">
            <a:lnSpc>
              <a:spcPct val="90000"/>
            </a:lnSpc>
            <a:spcBef>
              <a:spcPct val="0"/>
            </a:spcBef>
            <a:spcAft>
              <a:spcPct val="15000"/>
            </a:spcAft>
            <a:buChar char="••"/>
          </a:pPr>
          <a:r>
            <a:rPr lang="tr-TR" sz="2000" b="1" kern="1200" dirty="0" err="1" smtClean="0"/>
            <a:t>Shelf</a:t>
          </a:r>
          <a:r>
            <a:rPr lang="tr-TR" sz="2000" b="1" kern="1200" dirty="0" smtClean="0"/>
            <a:t> life </a:t>
          </a:r>
          <a:r>
            <a:rPr lang="tr-TR" sz="2000" b="1" kern="1200" dirty="0" err="1" smtClean="0"/>
            <a:t>assessment</a:t>
          </a:r>
          <a:endParaRPr lang="en-US" sz="2000" b="1" kern="1200" dirty="0"/>
        </a:p>
        <a:p>
          <a:pPr marL="57150" lvl="1" indent="-57150" algn="l" defTabSz="355600">
            <a:lnSpc>
              <a:spcPct val="90000"/>
            </a:lnSpc>
            <a:spcBef>
              <a:spcPct val="0"/>
            </a:spcBef>
            <a:spcAft>
              <a:spcPct val="15000"/>
            </a:spcAft>
            <a:buChar char="••"/>
          </a:pPr>
          <a:endParaRPr lang="en-US" sz="800" b="1" kern="1200" dirty="0"/>
        </a:p>
      </dsp:txBody>
      <dsp:txXfrm>
        <a:off x="319920" y="248317"/>
        <a:ext cx="3829438" cy="5020468"/>
      </dsp:txXfrm>
    </dsp:sp>
    <dsp:sp modelId="{E8D2E34F-A393-40F5-BA1C-CE58F631CA8E}">
      <dsp:nvSpPr>
        <dsp:cNvPr id="0" name=""/>
        <dsp:cNvSpPr/>
      </dsp:nvSpPr>
      <dsp:spPr>
        <a:xfrm>
          <a:off x="3320919" y="17669"/>
          <a:ext cx="810946" cy="7337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6364A346-0CE8-4D96-8B80-54D2A2D6A69C}">
      <dsp:nvSpPr>
        <dsp:cNvPr id="0" name=""/>
        <dsp:cNvSpPr/>
      </dsp:nvSpPr>
      <dsp:spPr>
        <a:xfrm rot="16200000">
          <a:off x="3464599" y="2623549"/>
          <a:ext cx="4268634" cy="2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8228" bIns="0" numCol="1" spcCol="1270" anchor="t" anchorCtr="0">
          <a:noAutofit/>
        </a:bodyPr>
        <a:lstStyle/>
        <a:p>
          <a:pPr lvl="0" algn="r" defTabSz="889000">
            <a:lnSpc>
              <a:spcPct val="90000"/>
            </a:lnSpc>
            <a:spcBef>
              <a:spcPct val="0"/>
            </a:spcBef>
            <a:spcAft>
              <a:spcPct val="35000"/>
            </a:spcAft>
          </a:pPr>
          <a:endParaRPr lang="tr-TR" sz="2000" kern="1200" dirty="0"/>
        </a:p>
      </dsp:txBody>
      <dsp:txXfrm>
        <a:off x="3464599" y="2623549"/>
        <a:ext cx="4268634" cy="270117"/>
      </dsp:txXfrm>
    </dsp:sp>
    <dsp:sp modelId="{520758D3-C97F-4287-8E1F-3FD8B9A7D40D}">
      <dsp:nvSpPr>
        <dsp:cNvPr id="0" name=""/>
        <dsp:cNvSpPr/>
      </dsp:nvSpPr>
      <dsp:spPr>
        <a:xfrm>
          <a:off x="4492381" y="215547"/>
          <a:ext cx="3828658" cy="5086120"/>
        </a:xfrm>
        <a:prstGeom prst="rect">
          <a:avLst/>
        </a:prstGeom>
        <a:gradFill rotWithShape="0">
          <a:gsLst>
            <a:gs pos="0">
              <a:schemeClr val="accent2">
                <a:hueOff val="6751989"/>
                <a:satOff val="2501"/>
                <a:lumOff val="7646"/>
                <a:alphaOff val="0"/>
                <a:tint val="1000"/>
                <a:satMod val="255000"/>
              </a:schemeClr>
            </a:gs>
            <a:gs pos="55000">
              <a:schemeClr val="accent2">
                <a:hueOff val="6751989"/>
                <a:satOff val="2501"/>
                <a:lumOff val="7646"/>
                <a:alphaOff val="0"/>
                <a:tint val="12000"/>
                <a:satMod val="255000"/>
              </a:schemeClr>
            </a:gs>
            <a:gs pos="100000">
              <a:schemeClr val="accent2">
                <a:hueOff val="6751989"/>
                <a:satOff val="2501"/>
                <a:lumOff val="7646"/>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238228" rIns="142240" bIns="142240" numCol="1" spcCol="1270" anchor="t" anchorCtr="0">
          <a:noAutofit/>
        </a:bodyPr>
        <a:lstStyle/>
        <a:p>
          <a:pPr marL="228600" lvl="1" indent="-228600" algn="l" defTabSz="889000">
            <a:lnSpc>
              <a:spcPct val="90000"/>
            </a:lnSpc>
            <a:spcBef>
              <a:spcPct val="0"/>
            </a:spcBef>
            <a:spcAft>
              <a:spcPct val="15000"/>
            </a:spcAft>
            <a:buChar char="••"/>
          </a:pPr>
          <a:endParaRPr lang="tr-TR" sz="2000" b="1" kern="1200" dirty="0"/>
        </a:p>
        <a:p>
          <a:pPr marL="228600" lvl="1" indent="-228600" algn="l" defTabSz="889000">
            <a:lnSpc>
              <a:spcPct val="90000"/>
            </a:lnSpc>
            <a:spcBef>
              <a:spcPct val="0"/>
            </a:spcBef>
            <a:spcAft>
              <a:spcPct val="15000"/>
            </a:spcAft>
            <a:buChar char="••"/>
          </a:pPr>
          <a:r>
            <a:rPr lang="tr-TR" sz="2000" b="1" kern="1200" dirty="0" err="1" smtClean="0"/>
            <a:t>Food</a:t>
          </a:r>
          <a:r>
            <a:rPr lang="tr-TR" sz="2000" b="1" kern="1200" dirty="0" smtClean="0"/>
            <a:t> </a:t>
          </a:r>
          <a:r>
            <a:rPr lang="tr-TR" sz="2000" b="1" kern="1200" dirty="0" err="1" smtClean="0"/>
            <a:t>additives</a:t>
          </a:r>
          <a:r>
            <a:rPr lang="tr-TR" sz="2000" b="1" kern="1200" dirty="0" smtClean="0"/>
            <a:t> </a:t>
          </a:r>
          <a:r>
            <a:rPr lang="tr-TR" sz="2000" b="1" kern="1200" dirty="0" err="1" smtClean="0"/>
            <a:t>and</a:t>
          </a:r>
          <a:r>
            <a:rPr lang="tr-TR" sz="2000" b="1" kern="1200" dirty="0" smtClean="0"/>
            <a:t> </a:t>
          </a:r>
          <a:r>
            <a:rPr lang="tr-TR" sz="2000" b="1" kern="1200" dirty="0" err="1" smtClean="0"/>
            <a:t>preservatives</a:t>
          </a:r>
          <a:endParaRPr lang="tr-TR" sz="2000" b="1" kern="1200" dirty="0" smtClean="0"/>
        </a:p>
        <a:p>
          <a:pPr marL="57150" lvl="1" indent="-57150" algn="l" defTabSz="355600">
            <a:lnSpc>
              <a:spcPct val="90000"/>
            </a:lnSpc>
            <a:spcBef>
              <a:spcPct val="0"/>
            </a:spcBef>
            <a:spcAft>
              <a:spcPct val="15000"/>
            </a:spcAft>
            <a:buChar char="••"/>
          </a:pPr>
          <a:endParaRPr lang="tr-TR" sz="800" b="1" kern="1200" dirty="0" smtClean="0"/>
        </a:p>
        <a:p>
          <a:pPr marL="228600" lvl="1" indent="-228600" algn="l" defTabSz="889000">
            <a:lnSpc>
              <a:spcPct val="90000"/>
            </a:lnSpc>
            <a:spcBef>
              <a:spcPct val="0"/>
            </a:spcBef>
            <a:spcAft>
              <a:spcPct val="15000"/>
            </a:spcAft>
            <a:buChar char="••"/>
          </a:pPr>
          <a:r>
            <a:rPr lang="tr-TR" sz="2000" b="1" kern="1200" dirty="0" err="1" smtClean="0"/>
            <a:t>Modelling</a:t>
          </a:r>
          <a:r>
            <a:rPr lang="tr-TR" sz="2000" b="1" kern="1200" dirty="0" smtClean="0"/>
            <a:t> </a:t>
          </a:r>
          <a:r>
            <a:rPr lang="tr-TR" sz="2000" b="1" kern="1200" dirty="0" err="1" smtClean="0"/>
            <a:t>and</a:t>
          </a:r>
          <a:r>
            <a:rPr lang="tr-TR" sz="2000" b="1" kern="1200" dirty="0" smtClean="0"/>
            <a:t> </a:t>
          </a:r>
          <a:r>
            <a:rPr lang="tr-TR" sz="2000" b="1" kern="1200" dirty="0" err="1" smtClean="0"/>
            <a:t>optimization</a:t>
          </a:r>
          <a:endParaRPr lang="tr-TR" sz="2000" b="1" kern="1200" dirty="0" smtClean="0"/>
        </a:p>
        <a:p>
          <a:pPr marL="57150" lvl="1" indent="-57150" algn="l" defTabSz="355600">
            <a:lnSpc>
              <a:spcPct val="90000"/>
            </a:lnSpc>
            <a:spcBef>
              <a:spcPct val="0"/>
            </a:spcBef>
            <a:spcAft>
              <a:spcPct val="15000"/>
            </a:spcAft>
            <a:buChar char="••"/>
          </a:pPr>
          <a:endParaRPr lang="tr-TR" sz="800" b="1" kern="1200" dirty="0" smtClean="0"/>
        </a:p>
        <a:p>
          <a:pPr marL="228600" lvl="1" indent="-228600" algn="l" defTabSz="889000">
            <a:lnSpc>
              <a:spcPct val="90000"/>
            </a:lnSpc>
            <a:spcBef>
              <a:spcPct val="0"/>
            </a:spcBef>
            <a:spcAft>
              <a:spcPct val="15000"/>
            </a:spcAft>
            <a:buChar char="••"/>
          </a:pPr>
          <a:r>
            <a:rPr lang="tr-TR" sz="2000" b="1" kern="1200" dirty="0" err="1" smtClean="0"/>
            <a:t>Waste</a:t>
          </a:r>
          <a:r>
            <a:rPr lang="tr-TR" sz="2000" b="1" kern="1200" dirty="0" smtClean="0"/>
            <a:t> </a:t>
          </a:r>
          <a:r>
            <a:rPr lang="tr-TR" sz="2000" b="1" kern="1200" dirty="0" err="1" smtClean="0"/>
            <a:t>management</a:t>
          </a:r>
          <a:endParaRPr lang="tr-TR" sz="2000" b="1" kern="1200" dirty="0" smtClean="0"/>
        </a:p>
        <a:p>
          <a:pPr marL="57150" lvl="1" indent="-57150" algn="l" defTabSz="355600">
            <a:lnSpc>
              <a:spcPct val="90000"/>
            </a:lnSpc>
            <a:spcBef>
              <a:spcPct val="0"/>
            </a:spcBef>
            <a:spcAft>
              <a:spcPct val="15000"/>
            </a:spcAft>
            <a:buChar char="••"/>
          </a:pPr>
          <a:endParaRPr lang="tr-TR" sz="800" b="1" kern="1200" dirty="0" smtClean="0"/>
        </a:p>
        <a:p>
          <a:pPr marL="228600" lvl="1" indent="-228600" algn="l" defTabSz="889000">
            <a:lnSpc>
              <a:spcPct val="90000"/>
            </a:lnSpc>
            <a:spcBef>
              <a:spcPct val="0"/>
            </a:spcBef>
            <a:spcAft>
              <a:spcPct val="15000"/>
            </a:spcAft>
            <a:buChar char="••"/>
          </a:pPr>
          <a:r>
            <a:rPr lang="tr-TR" sz="2000" b="1" kern="1200" dirty="0" smtClean="0"/>
            <a:t>New </a:t>
          </a:r>
          <a:r>
            <a:rPr lang="tr-TR" sz="2000" b="1" kern="1200" dirty="0" err="1" smtClean="0"/>
            <a:t>product</a:t>
          </a:r>
          <a:r>
            <a:rPr lang="tr-TR" sz="2000" b="1" kern="1200" dirty="0" smtClean="0"/>
            <a:t> </a:t>
          </a:r>
          <a:r>
            <a:rPr lang="tr-TR" sz="2000" b="1" kern="1200" dirty="0" err="1" smtClean="0"/>
            <a:t>development</a:t>
          </a:r>
          <a:r>
            <a:rPr lang="tr-TR" sz="2000" b="1" kern="1200" dirty="0" smtClean="0"/>
            <a:t> </a:t>
          </a:r>
          <a:r>
            <a:rPr lang="tr-TR" sz="2000" b="1" kern="1200" dirty="0" err="1" smtClean="0"/>
            <a:t>and</a:t>
          </a:r>
          <a:r>
            <a:rPr lang="tr-TR" sz="2000" b="1" kern="1200" dirty="0" smtClean="0"/>
            <a:t> </a:t>
          </a:r>
          <a:r>
            <a:rPr lang="tr-TR" sz="2000" b="1" kern="1200" dirty="0" err="1" smtClean="0"/>
            <a:t>innovation</a:t>
          </a:r>
          <a:endParaRPr lang="tr-TR" sz="2000" b="1" kern="1200" dirty="0" smtClean="0"/>
        </a:p>
        <a:p>
          <a:pPr marL="57150" lvl="1" indent="-57150" algn="l" defTabSz="355600">
            <a:lnSpc>
              <a:spcPct val="90000"/>
            </a:lnSpc>
            <a:spcBef>
              <a:spcPct val="0"/>
            </a:spcBef>
            <a:spcAft>
              <a:spcPct val="15000"/>
            </a:spcAft>
            <a:buChar char="••"/>
          </a:pPr>
          <a:endParaRPr lang="tr-TR" sz="800" b="1" kern="1200" dirty="0" smtClean="0"/>
        </a:p>
        <a:p>
          <a:pPr marL="228600" lvl="1" indent="-228600" algn="l" defTabSz="889000">
            <a:lnSpc>
              <a:spcPct val="90000"/>
            </a:lnSpc>
            <a:spcBef>
              <a:spcPct val="0"/>
            </a:spcBef>
            <a:spcAft>
              <a:spcPct val="15000"/>
            </a:spcAft>
            <a:buChar char="••"/>
          </a:pPr>
          <a:r>
            <a:rPr lang="tr-TR" sz="2000" b="1" kern="1200" dirty="0" err="1" smtClean="0"/>
            <a:t>Nutrition</a:t>
          </a:r>
          <a:r>
            <a:rPr lang="tr-TR" sz="2000" b="1" kern="1200" dirty="0" smtClean="0"/>
            <a:t> </a:t>
          </a:r>
          <a:r>
            <a:rPr lang="tr-TR" sz="2000" b="1" kern="1200" dirty="0" err="1" smtClean="0"/>
            <a:t>and</a:t>
          </a:r>
          <a:r>
            <a:rPr lang="tr-TR" sz="2000" b="1" kern="1200" dirty="0" smtClean="0"/>
            <a:t> </a:t>
          </a:r>
          <a:r>
            <a:rPr lang="tr-TR" sz="2000" b="1" kern="1200" dirty="0" err="1" smtClean="0"/>
            <a:t>health</a:t>
          </a:r>
          <a:endParaRPr lang="tr-TR" sz="2000" b="1" kern="1200" dirty="0" smtClean="0"/>
        </a:p>
        <a:p>
          <a:pPr marL="57150" lvl="1" indent="-57150" algn="l" defTabSz="355600">
            <a:lnSpc>
              <a:spcPct val="90000"/>
            </a:lnSpc>
            <a:spcBef>
              <a:spcPct val="0"/>
            </a:spcBef>
            <a:spcAft>
              <a:spcPct val="15000"/>
            </a:spcAft>
            <a:buChar char="••"/>
          </a:pPr>
          <a:endParaRPr lang="tr-TR" sz="800" b="1" kern="1200" dirty="0" smtClean="0"/>
        </a:p>
        <a:p>
          <a:pPr marL="228600" lvl="1" indent="-228600" algn="l" defTabSz="889000">
            <a:lnSpc>
              <a:spcPct val="90000"/>
            </a:lnSpc>
            <a:spcBef>
              <a:spcPct val="0"/>
            </a:spcBef>
            <a:spcAft>
              <a:spcPct val="15000"/>
            </a:spcAft>
            <a:buChar char="••"/>
          </a:pPr>
          <a:r>
            <a:rPr lang="tr-TR" sz="2000" b="1" kern="1200" dirty="0" err="1" smtClean="0"/>
            <a:t>Food</a:t>
          </a:r>
          <a:r>
            <a:rPr lang="tr-TR" sz="2000" b="1" kern="1200" dirty="0" smtClean="0"/>
            <a:t> </a:t>
          </a:r>
          <a:r>
            <a:rPr lang="tr-TR" sz="2000" b="1" kern="1200" dirty="0" err="1" smtClean="0"/>
            <a:t>texture</a:t>
          </a:r>
          <a:r>
            <a:rPr lang="tr-TR" sz="2000" b="1" kern="1200" dirty="0" smtClean="0"/>
            <a:t> </a:t>
          </a:r>
          <a:r>
            <a:rPr lang="tr-TR" sz="2000" b="1" kern="1200" dirty="0" err="1" smtClean="0"/>
            <a:t>and</a:t>
          </a:r>
          <a:r>
            <a:rPr lang="tr-TR" sz="2000" b="1" kern="1200" dirty="0" smtClean="0"/>
            <a:t> </a:t>
          </a:r>
          <a:r>
            <a:rPr lang="tr-TR" sz="2000" b="1" kern="1200" dirty="0" err="1" smtClean="0"/>
            <a:t>reology</a:t>
          </a:r>
          <a:endParaRPr lang="tr-TR" sz="2000" b="1" kern="1200" dirty="0" smtClean="0"/>
        </a:p>
        <a:p>
          <a:pPr marL="57150" lvl="1" indent="-57150" algn="l" defTabSz="355600">
            <a:lnSpc>
              <a:spcPct val="90000"/>
            </a:lnSpc>
            <a:spcBef>
              <a:spcPct val="0"/>
            </a:spcBef>
            <a:spcAft>
              <a:spcPct val="15000"/>
            </a:spcAft>
            <a:buChar char="••"/>
          </a:pPr>
          <a:endParaRPr lang="tr-TR" sz="800" b="1" kern="1200" dirty="0" smtClean="0"/>
        </a:p>
        <a:p>
          <a:pPr marL="228600" lvl="1" indent="-228600" algn="l" defTabSz="889000">
            <a:lnSpc>
              <a:spcPct val="90000"/>
            </a:lnSpc>
            <a:spcBef>
              <a:spcPct val="0"/>
            </a:spcBef>
            <a:spcAft>
              <a:spcPct val="15000"/>
            </a:spcAft>
            <a:buChar char="••"/>
          </a:pPr>
          <a:r>
            <a:rPr lang="tr-TR" sz="2000" b="1" kern="1200" dirty="0" err="1" smtClean="0"/>
            <a:t>Biotechnology</a:t>
          </a:r>
          <a:r>
            <a:rPr lang="tr-TR" sz="2000" b="1" kern="1200" dirty="0" smtClean="0"/>
            <a:t> </a:t>
          </a:r>
          <a:r>
            <a:rPr lang="tr-TR" sz="2000" b="1" kern="1200" dirty="0" err="1" smtClean="0"/>
            <a:t>and</a:t>
          </a:r>
          <a:r>
            <a:rPr lang="tr-TR" sz="2000" b="1" kern="1200" dirty="0" smtClean="0"/>
            <a:t> </a:t>
          </a:r>
          <a:r>
            <a:rPr lang="tr-TR" sz="2000" b="1" kern="1200" dirty="0" err="1" smtClean="0"/>
            <a:t>nanotechnology</a:t>
          </a:r>
          <a:endParaRPr lang="tr-TR" sz="2000" b="1" kern="1200" dirty="0"/>
        </a:p>
      </dsp:txBody>
      <dsp:txXfrm>
        <a:off x="4492381" y="215547"/>
        <a:ext cx="3828658" cy="5086120"/>
      </dsp:txXfrm>
    </dsp:sp>
    <dsp:sp modelId="{C3E5A4B1-F6A8-4A3E-AB34-403CB8F18FF6}">
      <dsp:nvSpPr>
        <dsp:cNvPr id="0" name=""/>
        <dsp:cNvSpPr/>
      </dsp:nvSpPr>
      <dsp:spPr>
        <a:xfrm>
          <a:off x="7510018" y="17669"/>
          <a:ext cx="811562" cy="73382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AD1A8-B478-44DC-A283-D28769220866}" type="datetimeFigureOut">
              <a:rPr lang="tr-TR" smtClean="0"/>
              <a:pPr/>
              <a:t>15.10.2018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F3ACD-88E1-46D4-9FDC-6A460A460AF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9BF3ACD-88E1-46D4-9FDC-6A460A460AF3}" type="slidenum">
              <a:rPr lang="tr-TR" smtClean="0"/>
              <a:pPr/>
              <a:t>13</a:t>
            </a:fld>
            <a:endParaRPr lang="tr-TR"/>
          </a:p>
        </p:txBody>
      </p:sp>
    </p:spTree>
    <p:extLst>
      <p:ext uri="{BB962C8B-B14F-4D97-AF65-F5344CB8AC3E}">
        <p14:creationId xmlns="" xmlns:p14="http://schemas.microsoft.com/office/powerpoint/2010/main" val="1802586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r>
              <a:rPr lang="tr-TR" smtClean="0"/>
              <a:t>26.09.2018</a:t>
            </a:r>
            <a:endParaRPr lang="tr-TR"/>
          </a:p>
        </p:txBody>
      </p:sp>
      <p:sp>
        <p:nvSpPr>
          <p:cNvPr id="17" name="16 Altbilgi Yer Tutucusu"/>
          <p:cNvSpPr>
            <a:spLocks noGrp="1"/>
          </p:cNvSpPr>
          <p:nvPr>
            <p:ph type="ftr" sz="quarter" idx="11"/>
          </p:nvPr>
        </p:nvSpPr>
        <p:spPr>
          <a:xfrm>
            <a:off x="5410200" y="4205288"/>
            <a:ext cx="1295400" cy="457200"/>
          </a:xfrm>
        </p:spPr>
        <p:txBody>
          <a:bodyPr/>
          <a:lstStyle/>
          <a:p>
            <a:r>
              <a:rPr lang="tr-TR" smtClean="0"/>
              <a:t>FDE 101-BCFE</a:t>
            </a:r>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321BE02-DD78-48AD-A0F2-5967FDF85B8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r>
              <a:rPr lang="tr-TR" smtClean="0"/>
              <a:t>26.09.2018</a:t>
            </a:r>
            <a:endParaRPr lang="tr-TR"/>
          </a:p>
        </p:txBody>
      </p:sp>
      <p:sp>
        <p:nvSpPr>
          <p:cNvPr id="5" name="4 Altbilgi Yer Tutucusu"/>
          <p:cNvSpPr>
            <a:spLocks noGrp="1"/>
          </p:cNvSpPr>
          <p:nvPr>
            <p:ph type="ftr" sz="quarter" idx="11"/>
          </p:nvPr>
        </p:nvSpPr>
        <p:spPr/>
        <p:txBody>
          <a:bodyPr/>
          <a:lstStyle/>
          <a:p>
            <a:r>
              <a:rPr lang="tr-TR" smtClean="0"/>
              <a:t>FDE 101-BCFE</a:t>
            </a:r>
            <a:endParaRPr lang="tr-TR"/>
          </a:p>
        </p:txBody>
      </p:sp>
      <p:sp>
        <p:nvSpPr>
          <p:cNvPr id="6" name="5 Slayt Numarası Yer Tutucusu"/>
          <p:cNvSpPr>
            <a:spLocks noGrp="1"/>
          </p:cNvSpPr>
          <p:nvPr>
            <p:ph type="sldNum" sz="quarter" idx="12"/>
          </p:nvPr>
        </p:nvSpPr>
        <p:spPr/>
        <p:txBody>
          <a:bodyPr/>
          <a:lstStyle/>
          <a:p>
            <a:fld id="{8321BE02-DD78-48AD-A0F2-5967FDF85B8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r>
              <a:rPr lang="tr-TR" smtClean="0"/>
              <a:t>26.09.2018</a:t>
            </a:r>
            <a:endParaRPr lang="tr-TR"/>
          </a:p>
        </p:txBody>
      </p:sp>
      <p:sp>
        <p:nvSpPr>
          <p:cNvPr id="5" name="4 Altbilgi Yer Tutucusu"/>
          <p:cNvSpPr>
            <a:spLocks noGrp="1"/>
          </p:cNvSpPr>
          <p:nvPr>
            <p:ph type="ftr" sz="quarter" idx="11"/>
          </p:nvPr>
        </p:nvSpPr>
        <p:spPr/>
        <p:txBody>
          <a:bodyPr/>
          <a:lstStyle/>
          <a:p>
            <a:r>
              <a:rPr lang="tr-TR" smtClean="0"/>
              <a:t>FDE 101-BCFE</a:t>
            </a:r>
            <a:endParaRPr lang="tr-TR"/>
          </a:p>
        </p:txBody>
      </p:sp>
      <p:sp>
        <p:nvSpPr>
          <p:cNvPr id="6" name="5 Slayt Numarası Yer Tutucusu"/>
          <p:cNvSpPr>
            <a:spLocks noGrp="1"/>
          </p:cNvSpPr>
          <p:nvPr>
            <p:ph type="sldNum" sz="quarter" idx="12"/>
          </p:nvPr>
        </p:nvSpPr>
        <p:spPr/>
        <p:txBody>
          <a:bodyPr/>
          <a:lstStyle/>
          <a:p>
            <a:fld id="{8321BE02-DD78-48AD-A0F2-5967FDF85B8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r>
              <a:rPr lang="tr-TR" smtClean="0"/>
              <a:t>26.09.2018</a:t>
            </a:r>
            <a:endParaRPr lang="tr-TR"/>
          </a:p>
        </p:txBody>
      </p:sp>
      <p:sp>
        <p:nvSpPr>
          <p:cNvPr id="5" name="4 Altbilgi Yer Tutucusu"/>
          <p:cNvSpPr>
            <a:spLocks noGrp="1"/>
          </p:cNvSpPr>
          <p:nvPr>
            <p:ph type="ftr" sz="quarter" idx="11"/>
          </p:nvPr>
        </p:nvSpPr>
        <p:spPr/>
        <p:txBody>
          <a:bodyPr/>
          <a:lstStyle/>
          <a:p>
            <a:r>
              <a:rPr lang="tr-TR" smtClean="0"/>
              <a:t>FDE 101-BCFE</a:t>
            </a:r>
            <a:endParaRPr lang="tr-TR"/>
          </a:p>
        </p:txBody>
      </p:sp>
      <p:sp>
        <p:nvSpPr>
          <p:cNvPr id="6" name="5 Slayt Numarası Yer Tutucusu"/>
          <p:cNvSpPr>
            <a:spLocks noGrp="1"/>
          </p:cNvSpPr>
          <p:nvPr>
            <p:ph type="sldNum" sz="quarter" idx="12"/>
          </p:nvPr>
        </p:nvSpPr>
        <p:spPr/>
        <p:txBody>
          <a:bodyPr/>
          <a:lstStyle/>
          <a:p>
            <a:fld id="{8321BE02-DD78-48AD-A0F2-5967FDF85B8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r>
              <a:rPr lang="tr-TR" smtClean="0"/>
              <a:t>26.09.2018</a:t>
            </a:r>
            <a:endParaRPr lang="tr-TR"/>
          </a:p>
        </p:txBody>
      </p:sp>
      <p:sp>
        <p:nvSpPr>
          <p:cNvPr id="5" name="4 Altbilgi Yer Tutucusu"/>
          <p:cNvSpPr>
            <a:spLocks noGrp="1"/>
          </p:cNvSpPr>
          <p:nvPr>
            <p:ph type="ftr" sz="quarter" idx="11"/>
          </p:nvPr>
        </p:nvSpPr>
        <p:spPr/>
        <p:txBody>
          <a:bodyPr/>
          <a:lstStyle/>
          <a:p>
            <a:r>
              <a:rPr lang="tr-TR" smtClean="0"/>
              <a:t>FDE 101-BCFE</a:t>
            </a:r>
            <a:endParaRPr lang="tr-TR"/>
          </a:p>
        </p:txBody>
      </p:sp>
      <p:sp>
        <p:nvSpPr>
          <p:cNvPr id="6" name="5 Slayt Numarası Yer Tutucusu"/>
          <p:cNvSpPr>
            <a:spLocks noGrp="1"/>
          </p:cNvSpPr>
          <p:nvPr>
            <p:ph type="sldNum" sz="quarter" idx="12"/>
          </p:nvPr>
        </p:nvSpPr>
        <p:spPr/>
        <p:txBody>
          <a:bodyPr/>
          <a:lstStyle/>
          <a:p>
            <a:fld id="{8321BE02-DD78-48AD-A0F2-5967FDF85B8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r>
              <a:rPr lang="tr-TR" smtClean="0"/>
              <a:t>26.09.2018</a:t>
            </a:r>
            <a:endParaRPr lang="tr-TR"/>
          </a:p>
        </p:txBody>
      </p:sp>
      <p:sp>
        <p:nvSpPr>
          <p:cNvPr id="6" name="5 Altbilgi Yer Tutucusu"/>
          <p:cNvSpPr>
            <a:spLocks noGrp="1"/>
          </p:cNvSpPr>
          <p:nvPr>
            <p:ph type="ftr" sz="quarter" idx="11"/>
          </p:nvPr>
        </p:nvSpPr>
        <p:spPr/>
        <p:txBody>
          <a:bodyPr/>
          <a:lstStyle/>
          <a:p>
            <a:r>
              <a:rPr lang="tr-TR" smtClean="0"/>
              <a:t>FDE 101-BCFE</a:t>
            </a:r>
            <a:endParaRPr lang="tr-TR"/>
          </a:p>
        </p:txBody>
      </p:sp>
      <p:sp>
        <p:nvSpPr>
          <p:cNvPr id="7" name="6 Slayt Numarası Yer Tutucusu"/>
          <p:cNvSpPr>
            <a:spLocks noGrp="1"/>
          </p:cNvSpPr>
          <p:nvPr>
            <p:ph type="sldNum" sz="quarter" idx="12"/>
          </p:nvPr>
        </p:nvSpPr>
        <p:spPr/>
        <p:txBody>
          <a:bodyPr/>
          <a:lstStyle/>
          <a:p>
            <a:fld id="{8321BE02-DD78-48AD-A0F2-5967FDF85B8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r>
              <a:rPr lang="tr-TR" smtClean="0"/>
              <a:t>26.09.2018</a:t>
            </a:r>
            <a:endParaRPr lang="tr-TR"/>
          </a:p>
        </p:txBody>
      </p:sp>
      <p:sp>
        <p:nvSpPr>
          <p:cNvPr id="27" name="26 Slayt Numarası Yer Tutucusu"/>
          <p:cNvSpPr>
            <a:spLocks noGrp="1"/>
          </p:cNvSpPr>
          <p:nvPr>
            <p:ph type="sldNum" sz="quarter" idx="11"/>
          </p:nvPr>
        </p:nvSpPr>
        <p:spPr/>
        <p:txBody>
          <a:bodyPr rtlCol="0"/>
          <a:lstStyle/>
          <a:p>
            <a:fld id="{8321BE02-DD78-48AD-A0F2-5967FDF85B8B}" type="slidenum">
              <a:rPr lang="tr-TR" smtClean="0"/>
              <a:pPr/>
              <a:t>‹#›</a:t>
            </a:fld>
            <a:endParaRPr lang="tr-TR"/>
          </a:p>
        </p:txBody>
      </p:sp>
      <p:sp>
        <p:nvSpPr>
          <p:cNvPr id="28" name="27 Altbilgi Yer Tutucusu"/>
          <p:cNvSpPr>
            <a:spLocks noGrp="1"/>
          </p:cNvSpPr>
          <p:nvPr>
            <p:ph type="ftr" sz="quarter" idx="12"/>
          </p:nvPr>
        </p:nvSpPr>
        <p:spPr/>
        <p:txBody>
          <a:bodyPr rtlCol="0"/>
          <a:lstStyle/>
          <a:p>
            <a:r>
              <a:rPr lang="tr-TR" smtClean="0"/>
              <a:t>FDE 101-BCFE</a:t>
            </a: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r>
              <a:rPr lang="tr-TR" smtClean="0"/>
              <a:t>26.09.2018</a:t>
            </a:r>
            <a:endParaRPr lang="tr-TR"/>
          </a:p>
        </p:txBody>
      </p:sp>
      <p:sp>
        <p:nvSpPr>
          <p:cNvPr id="4" name="3 Altbilgi Yer Tutucusu"/>
          <p:cNvSpPr>
            <a:spLocks noGrp="1"/>
          </p:cNvSpPr>
          <p:nvPr>
            <p:ph type="ftr" sz="quarter" idx="11"/>
          </p:nvPr>
        </p:nvSpPr>
        <p:spPr>
          <a:xfrm>
            <a:off x="5257800" y="612648"/>
            <a:ext cx="1325880" cy="457200"/>
          </a:xfrm>
        </p:spPr>
        <p:txBody>
          <a:bodyPr/>
          <a:lstStyle/>
          <a:p>
            <a:r>
              <a:rPr lang="tr-TR" smtClean="0"/>
              <a:t>FDE 101-BCFE</a:t>
            </a:r>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8321BE02-DD78-48AD-A0F2-5967FDF85B8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smtClean="0"/>
              <a:t>26.09.2018</a:t>
            </a:r>
            <a:endParaRPr lang="tr-TR"/>
          </a:p>
        </p:txBody>
      </p:sp>
      <p:sp>
        <p:nvSpPr>
          <p:cNvPr id="3" name="2 Altbilgi Yer Tutucusu"/>
          <p:cNvSpPr>
            <a:spLocks noGrp="1"/>
          </p:cNvSpPr>
          <p:nvPr>
            <p:ph type="ftr" sz="quarter" idx="11"/>
          </p:nvPr>
        </p:nvSpPr>
        <p:spPr/>
        <p:txBody>
          <a:bodyPr/>
          <a:lstStyle/>
          <a:p>
            <a:r>
              <a:rPr lang="tr-TR" smtClean="0"/>
              <a:t>FDE 101-BCFE</a:t>
            </a:r>
            <a:endParaRPr lang="tr-TR"/>
          </a:p>
        </p:txBody>
      </p:sp>
      <p:sp>
        <p:nvSpPr>
          <p:cNvPr id="4" name="3 Slayt Numarası Yer Tutucusu"/>
          <p:cNvSpPr>
            <a:spLocks noGrp="1"/>
          </p:cNvSpPr>
          <p:nvPr>
            <p:ph type="sldNum" sz="quarter" idx="12"/>
          </p:nvPr>
        </p:nvSpPr>
        <p:spPr/>
        <p:txBody>
          <a:bodyPr/>
          <a:lstStyle/>
          <a:p>
            <a:fld id="{8321BE02-DD78-48AD-A0F2-5967FDF85B8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r>
              <a:rPr lang="tr-TR" smtClean="0"/>
              <a:t>26.09.2018</a:t>
            </a:r>
            <a:endParaRPr lang="tr-TR"/>
          </a:p>
        </p:txBody>
      </p:sp>
      <p:sp>
        <p:nvSpPr>
          <p:cNvPr id="6" name="5 Altbilgi Yer Tutucusu"/>
          <p:cNvSpPr>
            <a:spLocks noGrp="1"/>
          </p:cNvSpPr>
          <p:nvPr>
            <p:ph type="ftr" sz="quarter" idx="11"/>
          </p:nvPr>
        </p:nvSpPr>
        <p:spPr/>
        <p:txBody>
          <a:bodyPr/>
          <a:lstStyle/>
          <a:p>
            <a:r>
              <a:rPr lang="tr-TR" smtClean="0"/>
              <a:t>FDE 101-BCFE</a:t>
            </a:r>
            <a:endParaRPr lang="tr-TR"/>
          </a:p>
        </p:txBody>
      </p:sp>
      <p:sp>
        <p:nvSpPr>
          <p:cNvPr id="7" name="6 Slayt Numarası Yer Tutucusu"/>
          <p:cNvSpPr>
            <a:spLocks noGrp="1"/>
          </p:cNvSpPr>
          <p:nvPr>
            <p:ph type="sldNum" sz="quarter" idx="12"/>
          </p:nvPr>
        </p:nvSpPr>
        <p:spPr/>
        <p:txBody>
          <a:bodyPr/>
          <a:lstStyle/>
          <a:p>
            <a:fld id="{8321BE02-DD78-48AD-A0F2-5967FDF85B8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26.09.2018</a:t>
            </a:r>
            <a:endParaRPr lang="tr-TR"/>
          </a:p>
        </p:txBody>
      </p:sp>
      <p:sp>
        <p:nvSpPr>
          <p:cNvPr id="6" name="5 Altbilgi Yer Tutucusu"/>
          <p:cNvSpPr>
            <a:spLocks noGrp="1"/>
          </p:cNvSpPr>
          <p:nvPr>
            <p:ph type="ftr" sz="quarter" idx="11"/>
          </p:nvPr>
        </p:nvSpPr>
        <p:spPr/>
        <p:txBody>
          <a:bodyPr/>
          <a:lstStyle/>
          <a:p>
            <a:r>
              <a:rPr lang="tr-TR" smtClean="0"/>
              <a:t>FDE 101-BCFE</a:t>
            </a:r>
            <a:endParaRPr lang="tr-TR"/>
          </a:p>
        </p:txBody>
      </p:sp>
      <p:sp>
        <p:nvSpPr>
          <p:cNvPr id="7" name="6 Slayt Numarası Yer Tutucusu"/>
          <p:cNvSpPr>
            <a:spLocks noGrp="1"/>
          </p:cNvSpPr>
          <p:nvPr>
            <p:ph type="sldNum" sz="quarter" idx="12"/>
          </p:nvPr>
        </p:nvSpPr>
        <p:spPr/>
        <p:txBody>
          <a:bodyPr/>
          <a:lstStyle/>
          <a:p>
            <a:fld id="{8321BE02-DD78-48AD-A0F2-5967FDF85B8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r>
              <a:rPr lang="tr-TR" smtClean="0"/>
              <a:t>26.09.2018</a:t>
            </a:r>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tr-TR" smtClean="0"/>
              <a:t>FDE 101-BCFE</a:t>
            </a:r>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321BE02-DD78-48AD-A0F2-5967FDF85B8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601677"/>
            <a:ext cx="8458200" cy="2541571"/>
          </a:xfrm>
        </p:spPr>
        <p:txBody>
          <a:bodyPr>
            <a:noAutofit/>
          </a:bodyPr>
          <a:lstStyle/>
          <a:p>
            <a:pPr algn="ctr"/>
            <a:r>
              <a:rPr lang="tr-TR" sz="5400" b="1" dirty="0" smtClean="0"/>
              <a:t>FDE 101                                  </a:t>
            </a:r>
            <a:r>
              <a:rPr lang="tr-TR" sz="5400" dirty="0" smtClean="0"/>
              <a:t>BASIC CONCEPTS IN FOOD ENGINEERING</a:t>
            </a:r>
            <a:endParaRPr lang="tr-TR" sz="5400" dirty="0"/>
          </a:p>
        </p:txBody>
      </p:sp>
      <p:sp>
        <p:nvSpPr>
          <p:cNvPr id="3" name="2 Alt Başlık"/>
          <p:cNvSpPr>
            <a:spLocks noGrp="1"/>
          </p:cNvSpPr>
          <p:nvPr>
            <p:ph type="subTitle" idx="1"/>
          </p:nvPr>
        </p:nvSpPr>
        <p:spPr>
          <a:xfrm>
            <a:off x="142844" y="4214818"/>
            <a:ext cx="6643734" cy="2071702"/>
          </a:xfrm>
        </p:spPr>
        <p:txBody>
          <a:bodyPr>
            <a:noAutofit/>
          </a:bodyPr>
          <a:lstStyle/>
          <a:p>
            <a:r>
              <a:rPr lang="tr-TR" b="1" dirty="0" err="1" smtClean="0">
                <a:solidFill>
                  <a:schemeClr val="tx1"/>
                </a:solidFill>
              </a:rPr>
              <a:t>Instructor</a:t>
            </a:r>
            <a:endParaRPr lang="tr-TR" b="1" dirty="0" smtClean="0">
              <a:solidFill>
                <a:schemeClr val="tx1"/>
              </a:solidFill>
            </a:endParaRPr>
          </a:p>
          <a:p>
            <a:r>
              <a:rPr lang="tr-TR" dirty="0" err="1" smtClean="0">
                <a:solidFill>
                  <a:schemeClr val="tx1"/>
                </a:solidFill>
              </a:rPr>
              <a:t>Res</a:t>
            </a:r>
            <a:r>
              <a:rPr lang="tr-TR" dirty="0" smtClean="0">
                <a:solidFill>
                  <a:schemeClr val="tx1"/>
                </a:solidFill>
              </a:rPr>
              <a:t>. </a:t>
            </a:r>
            <a:r>
              <a:rPr lang="tr-TR" dirty="0" err="1" smtClean="0">
                <a:solidFill>
                  <a:schemeClr val="tx1"/>
                </a:solidFill>
              </a:rPr>
              <a:t>Assist</a:t>
            </a:r>
            <a:r>
              <a:rPr lang="tr-TR" dirty="0" smtClean="0">
                <a:solidFill>
                  <a:schemeClr val="tx1"/>
                </a:solidFill>
              </a:rPr>
              <a:t>. Dr. Eda </a:t>
            </a:r>
            <a:r>
              <a:rPr lang="tr-TR" dirty="0" err="1" smtClean="0">
                <a:solidFill>
                  <a:schemeClr val="tx1"/>
                </a:solidFill>
              </a:rPr>
              <a:t>Demirok</a:t>
            </a:r>
            <a:r>
              <a:rPr lang="tr-TR" dirty="0" smtClean="0">
                <a:solidFill>
                  <a:schemeClr val="tx1"/>
                </a:solidFill>
              </a:rPr>
              <a:t> Soncu</a:t>
            </a:r>
          </a:p>
          <a:p>
            <a:r>
              <a:rPr lang="tr-TR" dirty="0" smtClean="0">
                <a:solidFill>
                  <a:schemeClr val="tx1"/>
                </a:solidFill>
              </a:rPr>
              <a:t>E-mail: </a:t>
            </a:r>
            <a:r>
              <a:rPr lang="tr-TR" b="1" dirty="0" err="1" smtClean="0">
                <a:solidFill>
                  <a:schemeClr val="tx1"/>
                </a:solidFill>
              </a:rPr>
              <a:t>edemirok</a:t>
            </a:r>
            <a:r>
              <a:rPr lang="tr-TR" b="1" dirty="0" smtClean="0">
                <a:solidFill>
                  <a:schemeClr val="tx1"/>
                </a:solidFill>
              </a:rPr>
              <a:t>@</a:t>
            </a:r>
            <a:r>
              <a:rPr lang="tr-TR" b="1" dirty="0" err="1" smtClean="0">
                <a:solidFill>
                  <a:schemeClr val="tx1"/>
                </a:solidFill>
              </a:rPr>
              <a:t>eng</a:t>
            </a:r>
            <a:r>
              <a:rPr lang="tr-TR" b="1" dirty="0" smtClean="0">
                <a:solidFill>
                  <a:schemeClr val="tx1"/>
                </a:solidFill>
              </a:rPr>
              <a:t>.</a:t>
            </a:r>
            <a:r>
              <a:rPr lang="tr-TR" b="1" dirty="0" err="1" smtClean="0">
                <a:solidFill>
                  <a:schemeClr val="tx1"/>
                </a:solidFill>
              </a:rPr>
              <a:t>ankara</a:t>
            </a:r>
            <a:r>
              <a:rPr lang="tr-TR" b="1" dirty="0" smtClean="0">
                <a:solidFill>
                  <a:schemeClr val="tx1"/>
                </a:solidFill>
              </a:rPr>
              <a:t>.edu.tr</a:t>
            </a:r>
          </a:p>
          <a:p>
            <a:r>
              <a:rPr lang="tr-TR" dirty="0" err="1" smtClean="0">
                <a:solidFill>
                  <a:schemeClr val="tx1"/>
                </a:solidFill>
              </a:rPr>
              <a:t>Phone</a:t>
            </a:r>
            <a:r>
              <a:rPr lang="tr-TR" dirty="0" smtClean="0">
                <a:solidFill>
                  <a:schemeClr val="tx1"/>
                </a:solidFill>
              </a:rPr>
              <a:t>: +90312 203 3300 (3639 </a:t>
            </a:r>
            <a:r>
              <a:rPr lang="tr-TR" dirty="0" err="1" smtClean="0">
                <a:solidFill>
                  <a:schemeClr val="tx1"/>
                </a:solidFill>
              </a:rPr>
              <a:t>ext</a:t>
            </a:r>
            <a:r>
              <a:rPr lang="tr-TR" dirty="0" smtClean="0">
                <a:solidFill>
                  <a:schemeClr val="tx1"/>
                </a:solidFill>
              </a:rPr>
              <a:t>.)</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33374"/>
            <a:ext cx="8229600" cy="1066800"/>
          </a:xfrm>
        </p:spPr>
        <p:txBody>
          <a:bodyPr/>
          <a:lstStyle/>
          <a:p>
            <a:r>
              <a:rPr lang="tr-TR" b="1" dirty="0" err="1" smtClean="0">
                <a:solidFill>
                  <a:srgbClr val="3333CC"/>
                </a:solidFill>
              </a:rPr>
              <a:t>Who</a:t>
            </a:r>
            <a:r>
              <a:rPr lang="tr-TR" b="1" dirty="0" smtClean="0">
                <a:solidFill>
                  <a:srgbClr val="3333CC"/>
                </a:solidFill>
              </a:rPr>
              <a:t> is </a:t>
            </a:r>
            <a:r>
              <a:rPr lang="tr-TR" b="1" dirty="0" err="1" smtClean="0">
                <a:solidFill>
                  <a:srgbClr val="3333CC"/>
                </a:solidFill>
              </a:rPr>
              <a:t>food</a:t>
            </a:r>
            <a:r>
              <a:rPr lang="tr-TR" b="1" dirty="0" smtClean="0">
                <a:solidFill>
                  <a:srgbClr val="3333CC"/>
                </a:solidFill>
              </a:rPr>
              <a:t> </a:t>
            </a:r>
            <a:r>
              <a:rPr lang="tr-TR" b="1" dirty="0" err="1" smtClean="0">
                <a:solidFill>
                  <a:srgbClr val="3333CC"/>
                </a:solidFill>
              </a:rPr>
              <a:t>engineer</a:t>
            </a:r>
            <a:r>
              <a:rPr lang="tr-TR" b="1" dirty="0" smtClean="0">
                <a:solidFill>
                  <a:srgbClr val="3333CC"/>
                </a:solidFill>
              </a:rPr>
              <a:t>?</a:t>
            </a:r>
            <a:endParaRPr lang="tr-TR" b="1" dirty="0">
              <a:solidFill>
                <a:srgbClr val="3333CC"/>
              </a:solidFill>
            </a:endParaRPr>
          </a:p>
        </p:txBody>
      </p:sp>
      <p:sp>
        <p:nvSpPr>
          <p:cNvPr id="3" name="2 İçerik Yer Tutucusu"/>
          <p:cNvSpPr>
            <a:spLocks noGrp="1"/>
          </p:cNvSpPr>
          <p:nvPr>
            <p:ph idx="1"/>
          </p:nvPr>
        </p:nvSpPr>
        <p:spPr>
          <a:xfrm>
            <a:off x="214282" y="1459704"/>
            <a:ext cx="8715436" cy="5112568"/>
          </a:xfrm>
        </p:spPr>
        <p:txBody>
          <a:bodyPr>
            <a:normAutofit fontScale="92500" lnSpcReduction="20000"/>
          </a:bodyPr>
          <a:lstStyle/>
          <a:p>
            <a:pPr marL="109728" indent="0">
              <a:buNone/>
            </a:pPr>
            <a:r>
              <a:rPr lang="tr-TR" sz="2200" b="1" dirty="0" smtClean="0">
                <a:solidFill>
                  <a:srgbClr val="C00000"/>
                </a:solidFill>
              </a:rPr>
              <a:t>A </a:t>
            </a:r>
            <a:r>
              <a:rPr lang="tr-TR" sz="2200" b="1" dirty="0" err="1" smtClean="0">
                <a:solidFill>
                  <a:srgbClr val="C00000"/>
                </a:solidFill>
              </a:rPr>
              <a:t>qualified</a:t>
            </a:r>
            <a:r>
              <a:rPr lang="tr-TR" sz="2200" b="1" dirty="0" smtClean="0">
                <a:solidFill>
                  <a:srgbClr val="C00000"/>
                </a:solidFill>
              </a:rPr>
              <a:t> </a:t>
            </a:r>
            <a:r>
              <a:rPr lang="tr-TR" sz="2200" b="1" dirty="0" err="1" smtClean="0">
                <a:solidFill>
                  <a:srgbClr val="C00000"/>
                </a:solidFill>
              </a:rPr>
              <a:t>person</a:t>
            </a:r>
            <a:r>
              <a:rPr lang="tr-TR" sz="2200" b="1" dirty="0" smtClean="0">
                <a:solidFill>
                  <a:srgbClr val="C00000"/>
                </a:solidFill>
              </a:rPr>
              <a:t> </a:t>
            </a:r>
            <a:r>
              <a:rPr lang="tr-TR" sz="2200" b="1" dirty="0" err="1" smtClean="0">
                <a:solidFill>
                  <a:srgbClr val="C00000"/>
                </a:solidFill>
              </a:rPr>
              <a:t>who</a:t>
            </a:r>
            <a:r>
              <a:rPr lang="tr-TR" sz="2200" b="1" dirty="0" smtClean="0">
                <a:solidFill>
                  <a:srgbClr val="C00000"/>
                </a:solidFill>
              </a:rPr>
              <a:t> is </a:t>
            </a:r>
            <a:r>
              <a:rPr lang="tr-TR" sz="2200" b="1" dirty="0" err="1" smtClean="0">
                <a:solidFill>
                  <a:srgbClr val="C00000"/>
                </a:solidFill>
              </a:rPr>
              <a:t>involved</a:t>
            </a:r>
            <a:r>
              <a:rPr lang="tr-TR" sz="2200" b="1" dirty="0" smtClean="0">
                <a:solidFill>
                  <a:srgbClr val="C00000"/>
                </a:solidFill>
              </a:rPr>
              <a:t> in </a:t>
            </a:r>
            <a:r>
              <a:rPr lang="tr-TR" sz="2200" b="1" dirty="0" err="1" smtClean="0">
                <a:solidFill>
                  <a:srgbClr val="C00000"/>
                </a:solidFill>
              </a:rPr>
              <a:t>food</a:t>
            </a:r>
            <a:r>
              <a:rPr lang="tr-TR" sz="2200" b="1" dirty="0" smtClean="0">
                <a:solidFill>
                  <a:srgbClr val="C00000"/>
                </a:solidFill>
              </a:rPr>
              <a:t> </a:t>
            </a:r>
            <a:r>
              <a:rPr lang="tr-TR" sz="2200" b="1" dirty="0" err="1" smtClean="0">
                <a:solidFill>
                  <a:srgbClr val="C00000"/>
                </a:solidFill>
              </a:rPr>
              <a:t>production</a:t>
            </a:r>
            <a:r>
              <a:rPr lang="tr-TR" sz="2200" b="1" dirty="0" smtClean="0">
                <a:solidFill>
                  <a:srgbClr val="C00000"/>
                </a:solidFill>
              </a:rPr>
              <a:t>, </a:t>
            </a:r>
            <a:r>
              <a:rPr lang="tr-TR" sz="2200" b="1" dirty="0" err="1" smtClean="0">
                <a:solidFill>
                  <a:srgbClr val="C00000"/>
                </a:solidFill>
              </a:rPr>
              <a:t>preservation</a:t>
            </a:r>
            <a:r>
              <a:rPr lang="tr-TR" sz="2200" b="1" dirty="0" smtClean="0">
                <a:solidFill>
                  <a:srgbClr val="C00000"/>
                </a:solidFill>
              </a:rPr>
              <a:t>, </a:t>
            </a:r>
            <a:r>
              <a:rPr lang="tr-TR" sz="2200" b="1" dirty="0" err="1" smtClean="0">
                <a:solidFill>
                  <a:srgbClr val="C00000"/>
                </a:solidFill>
              </a:rPr>
              <a:t>packaging</a:t>
            </a:r>
            <a:r>
              <a:rPr lang="tr-TR" sz="2200" b="1" dirty="0" smtClean="0">
                <a:solidFill>
                  <a:srgbClr val="C00000"/>
                </a:solidFill>
              </a:rPr>
              <a:t>, </a:t>
            </a:r>
            <a:r>
              <a:rPr lang="tr-TR" sz="2200" b="1" dirty="0" err="1" smtClean="0">
                <a:solidFill>
                  <a:srgbClr val="C00000"/>
                </a:solidFill>
              </a:rPr>
              <a:t>distribution</a:t>
            </a:r>
            <a:r>
              <a:rPr lang="tr-TR" sz="2200" b="1" dirty="0" smtClean="0">
                <a:solidFill>
                  <a:srgbClr val="C00000"/>
                </a:solidFill>
              </a:rPr>
              <a:t> </a:t>
            </a:r>
            <a:r>
              <a:rPr lang="tr-TR" sz="2200" b="1" dirty="0" err="1" smtClean="0">
                <a:solidFill>
                  <a:srgbClr val="C00000"/>
                </a:solidFill>
              </a:rPr>
              <a:t>and</a:t>
            </a:r>
            <a:r>
              <a:rPr lang="tr-TR" sz="2200" b="1" dirty="0" smtClean="0">
                <a:solidFill>
                  <a:srgbClr val="C00000"/>
                </a:solidFill>
              </a:rPr>
              <a:t> </a:t>
            </a:r>
            <a:r>
              <a:rPr lang="tr-TR" sz="2200" b="1" dirty="0" err="1" smtClean="0">
                <a:solidFill>
                  <a:srgbClr val="C00000"/>
                </a:solidFill>
              </a:rPr>
              <a:t>storage</a:t>
            </a:r>
            <a:r>
              <a:rPr lang="tr-TR" sz="2200" b="1" dirty="0" smtClean="0">
                <a:solidFill>
                  <a:srgbClr val="C00000"/>
                </a:solidFill>
              </a:rPr>
              <a:t> </a:t>
            </a:r>
            <a:r>
              <a:rPr lang="tr-TR" sz="2200" b="1" dirty="0" err="1" smtClean="0">
                <a:solidFill>
                  <a:srgbClr val="C00000"/>
                </a:solidFill>
              </a:rPr>
              <a:t>to</a:t>
            </a:r>
            <a:r>
              <a:rPr lang="tr-TR" sz="2200" b="1" dirty="0" smtClean="0">
                <a:solidFill>
                  <a:srgbClr val="C00000"/>
                </a:solidFill>
              </a:rPr>
              <a:t> </a:t>
            </a:r>
            <a:r>
              <a:rPr lang="tr-TR" sz="2200" b="1" dirty="0" err="1" smtClean="0">
                <a:solidFill>
                  <a:srgbClr val="C00000"/>
                </a:solidFill>
              </a:rPr>
              <a:t>provide</a:t>
            </a:r>
            <a:r>
              <a:rPr lang="tr-TR" sz="2200" b="1" dirty="0" smtClean="0">
                <a:solidFill>
                  <a:srgbClr val="C00000"/>
                </a:solidFill>
              </a:rPr>
              <a:t> </a:t>
            </a:r>
            <a:r>
              <a:rPr lang="tr-TR" sz="2200" b="1" dirty="0" err="1" smtClean="0">
                <a:solidFill>
                  <a:srgbClr val="C00000"/>
                </a:solidFill>
              </a:rPr>
              <a:t>nutritive</a:t>
            </a:r>
            <a:r>
              <a:rPr lang="tr-TR" sz="2200" b="1" dirty="0" smtClean="0">
                <a:solidFill>
                  <a:srgbClr val="C00000"/>
                </a:solidFill>
              </a:rPr>
              <a:t>, </a:t>
            </a:r>
            <a:r>
              <a:rPr lang="tr-TR" sz="2200" b="1" dirty="0" err="1" smtClean="0">
                <a:solidFill>
                  <a:srgbClr val="C00000"/>
                </a:solidFill>
              </a:rPr>
              <a:t>tasty</a:t>
            </a:r>
            <a:r>
              <a:rPr lang="tr-TR" sz="2200" b="1" dirty="0" smtClean="0">
                <a:solidFill>
                  <a:srgbClr val="C00000"/>
                </a:solidFill>
              </a:rPr>
              <a:t>, </a:t>
            </a:r>
            <a:r>
              <a:rPr lang="tr-TR" sz="2200" b="1" dirty="0" err="1" smtClean="0">
                <a:solidFill>
                  <a:srgbClr val="C00000"/>
                </a:solidFill>
              </a:rPr>
              <a:t>safe</a:t>
            </a:r>
            <a:r>
              <a:rPr lang="tr-TR" sz="2200" b="1" dirty="0" smtClean="0">
                <a:solidFill>
                  <a:srgbClr val="C00000"/>
                </a:solidFill>
              </a:rPr>
              <a:t> </a:t>
            </a:r>
            <a:r>
              <a:rPr lang="tr-TR" sz="2200" b="1" dirty="0" err="1" smtClean="0">
                <a:solidFill>
                  <a:srgbClr val="C00000"/>
                </a:solidFill>
              </a:rPr>
              <a:t>and</a:t>
            </a:r>
            <a:r>
              <a:rPr lang="tr-TR" sz="2200" b="1" dirty="0" smtClean="0">
                <a:solidFill>
                  <a:srgbClr val="C00000"/>
                </a:solidFill>
              </a:rPr>
              <a:t> </a:t>
            </a:r>
            <a:r>
              <a:rPr lang="tr-TR" sz="2200" b="1" dirty="0" err="1" smtClean="0">
                <a:solidFill>
                  <a:srgbClr val="C00000"/>
                </a:solidFill>
              </a:rPr>
              <a:t>premium</a:t>
            </a:r>
            <a:r>
              <a:rPr lang="tr-TR" sz="2200" b="1" dirty="0" smtClean="0">
                <a:solidFill>
                  <a:srgbClr val="C00000"/>
                </a:solidFill>
              </a:rPr>
              <a:t> </a:t>
            </a:r>
            <a:r>
              <a:rPr lang="tr-TR" sz="2200" b="1" dirty="0" err="1" smtClean="0">
                <a:solidFill>
                  <a:srgbClr val="C00000"/>
                </a:solidFill>
              </a:rPr>
              <a:t>quality</a:t>
            </a:r>
            <a:r>
              <a:rPr lang="tr-TR" sz="2200" b="1" dirty="0" smtClean="0">
                <a:solidFill>
                  <a:srgbClr val="C00000"/>
                </a:solidFill>
              </a:rPr>
              <a:t> </a:t>
            </a:r>
            <a:r>
              <a:rPr lang="tr-TR" sz="2200" b="1" dirty="0" err="1" smtClean="0">
                <a:solidFill>
                  <a:srgbClr val="C00000"/>
                </a:solidFill>
              </a:rPr>
              <a:t>foods</a:t>
            </a:r>
            <a:r>
              <a:rPr lang="tr-TR" sz="2200" b="1" dirty="0">
                <a:solidFill>
                  <a:srgbClr val="C00000"/>
                </a:solidFill>
              </a:rPr>
              <a:t> </a:t>
            </a:r>
            <a:r>
              <a:rPr lang="tr-TR" sz="2200" b="1" dirty="0" err="1" smtClean="0">
                <a:solidFill>
                  <a:srgbClr val="C00000"/>
                </a:solidFill>
              </a:rPr>
              <a:t>to</a:t>
            </a:r>
            <a:r>
              <a:rPr lang="tr-TR" sz="2200" b="1" dirty="0" smtClean="0">
                <a:solidFill>
                  <a:srgbClr val="C00000"/>
                </a:solidFill>
              </a:rPr>
              <a:t> </a:t>
            </a:r>
            <a:r>
              <a:rPr lang="tr-TR" sz="2200" b="1" dirty="0" err="1" smtClean="0">
                <a:solidFill>
                  <a:srgbClr val="C00000"/>
                </a:solidFill>
              </a:rPr>
              <a:t>the</a:t>
            </a:r>
            <a:r>
              <a:rPr lang="tr-TR" sz="2200" b="1" dirty="0" smtClean="0">
                <a:solidFill>
                  <a:srgbClr val="C00000"/>
                </a:solidFill>
              </a:rPr>
              <a:t> </a:t>
            </a:r>
            <a:r>
              <a:rPr lang="tr-TR" sz="2200" b="1" dirty="0" err="1" smtClean="0">
                <a:solidFill>
                  <a:srgbClr val="C00000"/>
                </a:solidFill>
              </a:rPr>
              <a:t>World</a:t>
            </a:r>
            <a:endParaRPr lang="tr-TR" sz="2200" b="1" dirty="0" smtClean="0">
              <a:solidFill>
                <a:srgbClr val="C00000"/>
              </a:solidFill>
            </a:endParaRPr>
          </a:p>
          <a:p>
            <a:pPr marL="109728" indent="0">
              <a:buNone/>
            </a:pPr>
            <a:endParaRPr lang="tr-TR" sz="900" dirty="0"/>
          </a:p>
          <a:p>
            <a:pPr marL="109728" indent="0">
              <a:buNone/>
            </a:pPr>
            <a:r>
              <a:rPr lang="tr-TR" sz="2400" dirty="0" err="1" smtClean="0"/>
              <a:t>In</a:t>
            </a:r>
            <a:r>
              <a:rPr lang="tr-TR" sz="2400" dirty="0" smtClean="0"/>
              <a:t> </a:t>
            </a:r>
            <a:r>
              <a:rPr lang="tr-TR" sz="2400" dirty="0" err="1" smtClean="0"/>
              <a:t>order</a:t>
            </a:r>
            <a:r>
              <a:rPr lang="tr-TR" sz="2400" dirty="0" smtClean="0"/>
              <a:t> </a:t>
            </a:r>
            <a:r>
              <a:rPr lang="tr-TR" sz="2400" dirty="0" err="1" smtClean="0"/>
              <a:t>to</a:t>
            </a:r>
            <a:r>
              <a:rPr lang="tr-TR" sz="2400" dirty="0" smtClean="0"/>
              <a:t> </a:t>
            </a:r>
            <a:r>
              <a:rPr lang="tr-TR" sz="2400" dirty="0" err="1" smtClean="0"/>
              <a:t>achieve</a:t>
            </a:r>
            <a:r>
              <a:rPr lang="tr-TR" sz="2400" dirty="0" smtClean="0"/>
              <a:t> </a:t>
            </a:r>
            <a:r>
              <a:rPr lang="tr-TR" sz="2400" dirty="0" err="1" smtClean="0"/>
              <a:t>this</a:t>
            </a:r>
            <a:r>
              <a:rPr lang="tr-TR" sz="2400" dirty="0" smtClean="0"/>
              <a:t> </a:t>
            </a:r>
            <a:r>
              <a:rPr lang="tr-TR" sz="2400" dirty="0" err="1" smtClean="0"/>
              <a:t>goal</a:t>
            </a:r>
            <a:r>
              <a:rPr lang="tr-TR" sz="2400" dirty="0" smtClean="0"/>
              <a:t>, </a:t>
            </a:r>
            <a:r>
              <a:rPr lang="tr-TR" sz="2400" dirty="0" err="1" smtClean="0"/>
              <a:t>food</a:t>
            </a:r>
            <a:r>
              <a:rPr lang="tr-TR" sz="2400" dirty="0"/>
              <a:t> </a:t>
            </a:r>
            <a:r>
              <a:rPr lang="tr-TR" sz="2400" dirty="0" err="1"/>
              <a:t>engineer</a:t>
            </a:r>
            <a:r>
              <a:rPr lang="tr-TR" sz="2400" dirty="0"/>
              <a:t> </a:t>
            </a:r>
            <a:r>
              <a:rPr lang="tr-TR" sz="2400" dirty="0" err="1"/>
              <a:t>must</a:t>
            </a:r>
            <a:r>
              <a:rPr lang="tr-TR" sz="2400" dirty="0"/>
              <a:t> be </a:t>
            </a:r>
            <a:r>
              <a:rPr lang="tr-TR" sz="2400" dirty="0" err="1" smtClean="0"/>
              <a:t>knowledgeable</a:t>
            </a:r>
            <a:r>
              <a:rPr lang="tr-TR" sz="2400" dirty="0" smtClean="0"/>
              <a:t> </a:t>
            </a:r>
            <a:r>
              <a:rPr lang="tr-TR" sz="2400" dirty="0" err="1" smtClean="0"/>
              <a:t>about</a:t>
            </a:r>
            <a:endParaRPr lang="tr-TR" sz="2400" dirty="0" smtClean="0"/>
          </a:p>
          <a:p>
            <a:pPr marL="109728" indent="0">
              <a:buNone/>
            </a:pPr>
            <a:endParaRPr lang="tr-TR" sz="900" dirty="0" smtClean="0"/>
          </a:p>
          <a:p>
            <a:pPr marL="667512" lvl="2" indent="0">
              <a:buFont typeface="Wingdings" pitchFamily="2" charset="2"/>
              <a:buChar char="ü"/>
            </a:pPr>
            <a:r>
              <a:rPr lang="tr-TR" sz="2000" b="1" i="1" dirty="0" err="1" smtClean="0"/>
              <a:t>factors</a:t>
            </a:r>
            <a:r>
              <a:rPr lang="tr-TR" sz="2000" b="1" i="1" dirty="0" smtClean="0"/>
              <a:t> </a:t>
            </a:r>
            <a:r>
              <a:rPr lang="tr-TR" sz="2000" b="1" i="1" dirty="0" err="1" smtClean="0"/>
              <a:t>which</a:t>
            </a:r>
            <a:r>
              <a:rPr lang="tr-TR" sz="2000" b="1" i="1" dirty="0" smtClean="0"/>
              <a:t> </a:t>
            </a:r>
            <a:r>
              <a:rPr lang="tr-TR" sz="2000" b="1" i="1" dirty="0" err="1" smtClean="0"/>
              <a:t>cause</a:t>
            </a:r>
            <a:r>
              <a:rPr lang="tr-TR" sz="2000" b="1" i="1" dirty="0" smtClean="0"/>
              <a:t> </a:t>
            </a:r>
            <a:r>
              <a:rPr lang="tr-TR" sz="2000" b="1" i="1" dirty="0" err="1" smtClean="0"/>
              <a:t>microbiological</a:t>
            </a:r>
            <a:r>
              <a:rPr lang="tr-TR" sz="2000" b="1" i="1" dirty="0" smtClean="0"/>
              <a:t>, </a:t>
            </a:r>
            <a:r>
              <a:rPr lang="tr-TR" sz="2000" b="1" i="1" dirty="0" err="1" smtClean="0"/>
              <a:t>physical</a:t>
            </a:r>
            <a:r>
              <a:rPr lang="tr-TR" sz="2000" b="1" i="1" dirty="0" smtClean="0"/>
              <a:t> </a:t>
            </a:r>
            <a:r>
              <a:rPr lang="tr-TR" sz="2000" b="1" i="1" dirty="0" err="1" smtClean="0"/>
              <a:t>and</a:t>
            </a:r>
            <a:r>
              <a:rPr lang="tr-TR" sz="2000" b="1" i="1" dirty="0" smtClean="0"/>
              <a:t> </a:t>
            </a:r>
            <a:r>
              <a:rPr lang="tr-TR" sz="2000" b="1" i="1" dirty="0" err="1" smtClean="0"/>
              <a:t>chemical</a:t>
            </a:r>
            <a:r>
              <a:rPr lang="tr-TR" sz="2000" b="1" i="1" dirty="0" smtClean="0"/>
              <a:t> </a:t>
            </a:r>
            <a:r>
              <a:rPr lang="tr-TR" sz="2000" b="1" i="1" dirty="0" err="1" smtClean="0"/>
              <a:t>food</a:t>
            </a:r>
            <a:r>
              <a:rPr lang="tr-TR" sz="2000" b="1" i="1" dirty="0" smtClean="0"/>
              <a:t> </a:t>
            </a:r>
            <a:r>
              <a:rPr lang="tr-TR" sz="2000" b="1" i="1" dirty="0" err="1" smtClean="0"/>
              <a:t>deterioration</a:t>
            </a:r>
            <a:endParaRPr lang="tr-TR" sz="2000" b="1" i="1" dirty="0"/>
          </a:p>
          <a:p>
            <a:pPr marL="667512" lvl="2" indent="0">
              <a:buFont typeface="Wingdings" pitchFamily="2" charset="2"/>
              <a:buChar char="ü"/>
            </a:pPr>
            <a:r>
              <a:rPr lang="tr-TR" sz="2000" b="1" i="1" dirty="0" err="1" smtClean="0"/>
              <a:t>factors</a:t>
            </a:r>
            <a:r>
              <a:rPr lang="tr-TR" sz="2000" b="1" i="1" dirty="0" smtClean="0"/>
              <a:t> </a:t>
            </a:r>
            <a:r>
              <a:rPr lang="tr-TR" sz="2000" b="1" i="1" dirty="0" err="1" smtClean="0"/>
              <a:t>that</a:t>
            </a:r>
            <a:r>
              <a:rPr lang="tr-TR" sz="2000" b="1" i="1" dirty="0" smtClean="0"/>
              <a:t> </a:t>
            </a:r>
            <a:r>
              <a:rPr lang="tr-TR" sz="2000" b="1" i="1" dirty="0" err="1" smtClean="0"/>
              <a:t>affect</a:t>
            </a:r>
            <a:r>
              <a:rPr lang="tr-TR" sz="2000" b="1" i="1" dirty="0" smtClean="0"/>
              <a:t> </a:t>
            </a:r>
            <a:r>
              <a:rPr lang="tr-TR" sz="2000" b="1" i="1" dirty="0" err="1" smtClean="0"/>
              <a:t>food</a:t>
            </a:r>
            <a:r>
              <a:rPr lang="tr-TR" sz="2000" b="1" i="1" dirty="0" smtClean="0"/>
              <a:t> </a:t>
            </a:r>
            <a:r>
              <a:rPr lang="tr-TR" sz="2000" b="1" i="1" dirty="0" err="1" smtClean="0"/>
              <a:t>quality</a:t>
            </a:r>
            <a:r>
              <a:rPr lang="tr-TR" sz="2000" b="1" i="1" dirty="0" smtClean="0"/>
              <a:t> </a:t>
            </a:r>
            <a:r>
              <a:rPr lang="tr-TR" sz="2000" b="1" i="1" dirty="0" err="1" smtClean="0"/>
              <a:t>and</a:t>
            </a:r>
            <a:r>
              <a:rPr lang="tr-TR" sz="2000" b="1" i="1" dirty="0" smtClean="0"/>
              <a:t> </a:t>
            </a:r>
            <a:r>
              <a:rPr lang="tr-TR" sz="2000" b="1" i="1" dirty="0" err="1" smtClean="0"/>
              <a:t>safety</a:t>
            </a:r>
            <a:endParaRPr lang="tr-TR" sz="2000" b="1" i="1" dirty="0" smtClean="0"/>
          </a:p>
          <a:p>
            <a:pPr marL="667512" lvl="2" indent="0">
              <a:buFont typeface="Wingdings" pitchFamily="2" charset="2"/>
              <a:buChar char="ü"/>
            </a:pPr>
            <a:r>
              <a:rPr lang="en-US" sz="2000" b="1" i="1" dirty="0" smtClean="0"/>
              <a:t>the effect</a:t>
            </a:r>
            <a:r>
              <a:rPr lang="tr-TR" sz="2000" b="1" i="1" dirty="0" smtClean="0"/>
              <a:t>s</a:t>
            </a:r>
            <a:r>
              <a:rPr lang="en-US" sz="2000" b="1" i="1" dirty="0" smtClean="0"/>
              <a:t> </a:t>
            </a:r>
            <a:r>
              <a:rPr lang="en-US" sz="2000" b="1" i="1" dirty="0"/>
              <a:t>of particular processing methods on </a:t>
            </a:r>
            <a:r>
              <a:rPr lang="en-US" sz="2000" b="1" i="1" dirty="0" smtClean="0"/>
              <a:t>food</a:t>
            </a:r>
            <a:r>
              <a:rPr lang="tr-TR" sz="2000" b="1" i="1" dirty="0"/>
              <a:t> </a:t>
            </a:r>
            <a:r>
              <a:rPr lang="tr-TR" sz="2000" b="1" i="1" dirty="0" err="1" smtClean="0"/>
              <a:t>properties</a:t>
            </a:r>
            <a:endParaRPr lang="tr-TR" sz="2000" b="1" i="1" dirty="0" smtClean="0"/>
          </a:p>
          <a:p>
            <a:pPr marL="667512" lvl="2" indent="0">
              <a:buFont typeface="Wingdings" pitchFamily="2" charset="2"/>
              <a:buChar char="ü"/>
            </a:pPr>
            <a:r>
              <a:rPr lang="tr-TR" sz="2000" b="1" i="1" dirty="0" err="1" smtClean="0"/>
              <a:t>optimization</a:t>
            </a:r>
            <a:r>
              <a:rPr lang="tr-TR" sz="2000" b="1" i="1" dirty="0" smtClean="0"/>
              <a:t> of </a:t>
            </a:r>
            <a:r>
              <a:rPr lang="tr-TR" sz="2000" b="1" i="1" dirty="0" err="1" smtClean="0"/>
              <a:t>food</a:t>
            </a:r>
            <a:r>
              <a:rPr lang="tr-TR" sz="2000" b="1" i="1" dirty="0" smtClean="0"/>
              <a:t> </a:t>
            </a:r>
            <a:r>
              <a:rPr lang="tr-TR" sz="2000" b="1" i="1" dirty="0" err="1" smtClean="0"/>
              <a:t>processes</a:t>
            </a:r>
            <a:r>
              <a:rPr lang="tr-TR" sz="2000" b="1" i="1" dirty="0" smtClean="0"/>
              <a:t> </a:t>
            </a:r>
            <a:r>
              <a:rPr lang="tr-TR" sz="2000" b="1" i="1" dirty="0" err="1" smtClean="0"/>
              <a:t>to</a:t>
            </a:r>
            <a:r>
              <a:rPr lang="tr-TR" sz="2000" b="1" i="1" dirty="0" smtClean="0"/>
              <a:t> </a:t>
            </a:r>
            <a:r>
              <a:rPr lang="tr-TR" sz="2000" b="1" i="1" dirty="0" err="1" smtClean="0"/>
              <a:t>reduce</a:t>
            </a:r>
            <a:r>
              <a:rPr lang="tr-TR" sz="2000" b="1" i="1" dirty="0" smtClean="0"/>
              <a:t> </a:t>
            </a:r>
            <a:r>
              <a:rPr lang="tr-TR" sz="2000" b="1" i="1" dirty="0" err="1" smtClean="0"/>
              <a:t>the</a:t>
            </a:r>
            <a:r>
              <a:rPr lang="tr-TR" sz="2000" b="1" i="1" dirty="0" smtClean="0"/>
              <a:t> </a:t>
            </a:r>
            <a:r>
              <a:rPr lang="tr-TR" sz="2000" b="1" i="1" dirty="0" err="1" smtClean="0"/>
              <a:t>cost</a:t>
            </a:r>
            <a:r>
              <a:rPr lang="tr-TR" sz="2000" b="1" i="1" dirty="0" smtClean="0"/>
              <a:t> </a:t>
            </a:r>
            <a:r>
              <a:rPr lang="tr-TR" sz="2000" b="1" i="1" dirty="0" err="1" smtClean="0"/>
              <a:t>and</a:t>
            </a:r>
            <a:r>
              <a:rPr lang="tr-TR" sz="2000" b="1" i="1" dirty="0" smtClean="0"/>
              <a:t> </a:t>
            </a:r>
            <a:r>
              <a:rPr lang="tr-TR" sz="2000" b="1" i="1" dirty="0" err="1" smtClean="0"/>
              <a:t>increase</a:t>
            </a:r>
            <a:r>
              <a:rPr lang="tr-TR" sz="2000" b="1" i="1" dirty="0" smtClean="0"/>
              <a:t> </a:t>
            </a:r>
            <a:r>
              <a:rPr lang="tr-TR" sz="2000" b="1" i="1" dirty="0" err="1" smtClean="0"/>
              <a:t>the</a:t>
            </a:r>
            <a:r>
              <a:rPr lang="tr-TR" sz="2000" b="1" i="1" dirty="0" smtClean="0"/>
              <a:t> </a:t>
            </a:r>
            <a:r>
              <a:rPr lang="tr-TR" sz="2000" b="1" i="1" dirty="0" err="1" smtClean="0"/>
              <a:t>sales</a:t>
            </a:r>
            <a:endParaRPr lang="tr-TR" sz="2000" b="1" i="1" dirty="0" smtClean="0"/>
          </a:p>
          <a:p>
            <a:pPr marL="667512" lvl="2" indent="0">
              <a:buFont typeface="Wingdings" pitchFamily="2" charset="2"/>
              <a:buChar char="ü"/>
            </a:pPr>
            <a:r>
              <a:rPr lang="tr-TR" sz="2000" b="1" i="1" dirty="0" err="1" smtClean="0"/>
              <a:t>the</a:t>
            </a:r>
            <a:r>
              <a:rPr lang="tr-TR" sz="2000" b="1" i="1" dirty="0" smtClean="0"/>
              <a:t> </a:t>
            </a:r>
            <a:r>
              <a:rPr lang="tr-TR" sz="2000" b="1" i="1" dirty="0" err="1" smtClean="0"/>
              <a:t>determination</a:t>
            </a:r>
            <a:r>
              <a:rPr lang="tr-TR" sz="2000" b="1" i="1" dirty="0" smtClean="0"/>
              <a:t> of </a:t>
            </a:r>
            <a:r>
              <a:rPr lang="tr-TR" sz="2000" b="1" i="1" dirty="0" err="1"/>
              <a:t>packaging</a:t>
            </a:r>
            <a:r>
              <a:rPr lang="tr-TR" sz="2000" b="1" i="1" dirty="0"/>
              <a:t> </a:t>
            </a:r>
            <a:r>
              <a:rPr lang="tr-TR" sz="2000" b="1" i="1" dirty="0" err="1" smtClean="0"/>
              <a:t>material</a:t>
            </a:r>
            <a:r>
              <a:rPr lang="tr-TR" sz="2000" b="1" i="1" dirty="0" smtClean="0"/>
              <a:t>, </a:t>
            </a:r>
            <a:r>
              <a:rPr lang="tr-TR" sz="2000" b="1" i="1" dirty="0" err="1" smtClean="0"/>
              <a:t>which</a:t>
            </a:r>
            <a:r>
              <a:rPr lang="tr-TR" sz="2000" b="1" i="1" dirty="0" smtClean="0"/>
              <a:t> </a:t>
            </a:r>
            <a:r>
              <a:rPr lang="tr-TR" sz="2000" b="1" i="1" dirty="0"/>
              <a:t>is </a:t>
            </a:r>
            <a:r>
              <a:rPr lang="tr-TR" sz="2000" b="1" i="1" dirty="0" err="1"/>
              <a:t>suitable</a:t>
            </a:r>
            <a:r>
              <a:rPr lang="tr-TR" sz="2000" b="1" i="1" dirty="0"/>
              <a:t> </a:t>
            </a:r>
            <a:r>
              <a:rPr lang="tr-TR" sz="2000" b="1" i="1" dirty="0" err="1"/>
              <a:t>to</a:t>
            </a:r>
            <a:r>
              <a:rPr lang="tr-TR" sz="2000" b="1" i="1" dirty="0"/>
              <a:t> </a:t>
            </a:r>
            <a:r>
              <a:rPr lang="tr-TR" sz="2000" b="1" i="1" dirty="0" err="1"/>
              <a:t>protect</a:t>
            </a:r>
            <a:r>
              <a:rPr lang="tr-TR" sz="2000" b="1" i="1" dirty="0"/>
              <a:t> </a:t>
            </a:r>
            <a:r>
              <a:rPr lang="tr-TR" sz="2000" b="1" i="1" dirty="0" err="1"/>
              <a:t>food</a:t>
            </a:r>
            <a:r>
              <a:rPr lang="tr-TR" sz="2000" b="1" i="1" dirty="0"/>
              <a:t> </a:t>
            </a:r>
            <a:r>
              <a:rPr lang="tr-TR" sz="2000" b="1" i="1" dirty="0" err="1"/>
              <a:t>quality</a:t>
            </a:r>
            <a:r>
              <a:rPr lang="tr-TR" sz="2000" b="1" i="1" dirty="0"/>
              <a:t> </a:t>
            </a:r>
            <a:r>
              <a:rPr lang="tr-TR" sz="2000" b="1" i="1" dirty="0" err="1"/>
              <a:t>and</a:t>
            </a:r>
            <a:r>
              <a:rPr lang="tr-TR" sz="2000" b="1" i="1" dirty="0"/>
              <a:t> </a:t>
            </a:r>
            <a:r>
              <a:rPr lang="tr-TR" sz="2000" b="1" i="1" dirty="0" err="1"/>
              <a:t>extend</a:t>
            </a:r>
            <a:r>
              <a:rPr lang="tr-TR" sz="2000" b="1" i="1" dirty="0"/>
              <a:t> </a:t>
            </a:r>
            <a:r>
              <a:rPr lang="tr-TR" sz="2000" b="1" i="1" dirty="0" err="1"/>
              <a:t>shelf</a:t>
            </a:r>
            <a:r>
              <a:rPr lang="tr-TR" sz="2000" b="1" i="1" dirty="0"/>
              <a:t> </a:t>
            </a:r>
            <a:r>
              <a:rPr lang="tr-TR" sz="2000" b="1" i="1" dirty="0" smtClean="0"/>
              <a:t>life,</a:t>
            </a:r>
          </a:p>
          <a:p>
            <a:pPr marL="667512" lvl="2" indent="0">
              <a:buFont typeface="Wingdings" pitchFamily="2" charset="2"/>
              <a:buChar char="ü"/>
            </a:pPr>
            <a:r>
              <a:rPr lang="tr-TR" sz="2000" b="1" i="1" dirty="0" err="1" smtClean="0"/>
              <a:t>methods</a:t>
            </a:r>
            <a:r>
              <a:rPr lang="tr-TR" sz="2000" b="1" i="1" dirty="0" smtClean="0"/>
              <a:t> on </a:t>
            </a:r>
            <a:r>
              <a:rPr lang="tr-TR" sz="2000" b="1" i="1" dirty="0" err="1" smtClean="0"/>
              <a:t>food</a:t>
            </a:r>
            <a:r>
              <a:rPr lang="tr-TR" sz="2000" b="1" i="1" dirty="0" smtClean="0"/>
              <a:t> </a:t>
            </a:r>
            <a:r>
              <a:rPr lang="tr-TR" sz="2000" b="1" i="1" dirty="0" err="1" smtClean="0"/>
              <a:t>preservation</a:t>
            </a:r>
            <a:r>
              <a:rPr lang="tr-TR" sz="2000" b="1" i="1" dirty="0" smtClean="0"/>
              <a:t> </a:t>
            </a:r>
            <a:r>
              <a:rPr lang="tr-TR" sz="2000" b="1" i="1" dirty="0" err="1" smtClean="0"/>
              <a:t>during</a:t>
            </a:r>
            <a:r>
              <a:rPr lang="tr-TR" sz="2000" b="1" i="1" dirty="0" smtClean="0"/>
              <a:t> </a:t>
            </a:r>
            <a:r>
              <a:rPr lang="tr-TR" sz="2000" b="1" i="1" dirty="0" err="1" smtClean="0"/>
              <a:t>storage</a:t>
            </a:r>
            <a:r>
              <a:rPr lang="tr-TR" sz="2000" b="1" i="1" dirty="0" smtClean="0"/>
              <a:t> </a:t>
            </a:r>
            <a:r>
              <a:rPr lang="tr-TR" sz="2000" b="1" i="1" dirty="0" err="1" smtClean="0"/>
              <a:t>and</a:t>
            </a:r>
            <a:r>
              <a:rPr lang="tr-TR" sz="2000" b="1" i="1" dirty="0" smtClean="0"/>
              <a:t> </a:t>
            </a:r>
            <a:r>
              <a:rPr lang="tr-TR" sz="2000" b="1" i="1" dirty="0" err="1" smtClean="0"/>
              <a:t>distribution</a:t>
            </a:r>
            <a:endParaRPr lang="tr-TR" sz="2000" b="1" i="1" dirty="0" smtClean="0"/>
          </a:p>
          <a:p>
            <a:pPr marL="667512" lvl="2" indent="0">
              <a:buFont typeface="Wingdings" pitchFamily="2" charset="2"/>
              <a:buChar char="ü"/>
            </a:pPr>
            <a:r>
              <a:rPr lang="tr-TR" sz="2000" b="1" i="1" dirty="0" err="1" smtClean="0"/>
              <a:t>new</a:t>
            </a:r>
            <a:r>
              <a:rPr lang="tr-TR" sz="2000" b="1" i="1" dirty="0" smtClean="0"/>
              <a:t> </a:t>
            </a:r>
            <a:r>
              <a:rPr lang="tr-TR" sz="2000" b="1" i="1" dirty="0" err="1" smtClean="0"/>
              <a:t>product</a:t>
            </a:r>
            <a:r>
              <a:rPr lang="tr-TR" sz="2000" b="1" i="1" dirty="0" smtClean="0"/>
              <a:t> </a:t>
            </a:r>
            <a:r>
              <a:rPr lang="tr-TR" sz="2000" b="1" i="1" dirty="0" err="1" smtClean="0"/>
              <a:t>design</a:t>
            </a:r>
            <a:r>
              <a:rPr lang="tr-TR" sz="2000" b="1" i="1" dirty="0" smtClean="0"/>
              <a:t> </a:t>
            </a:r>
            <a:r>
              <a:rPr lang="tr-TR" sz="2000" b="1" i="1" dirty="0" err="1" smtClean="0"/>
              <a:t>and</a:t>
            </a:r>
            <a:r>
              <a:rPr lang="tr-TR" sz="2000" b="1" i="1" dirty="0" smtClean="0"/>
              <a:t> </a:t>
            </a:r>
            <a:r>
              <a:rPr lang="tr-TR" sz="2000" b="1" i="1" dirty="0" err="1" smtClean="0"/>
              <a:t>development</a:t>
            </a:r>
            <a:r>
              <a:rPr lang="tr-TR" sz="2000" b="1" i="1" dirty="0" smtClean="0"/>
              <a:t> </a:t>
            </a:r>
            <a:r>
              <a:rPr lang="tr-TR" sz="2000" b="1" i="1" dirty="0" err="1" smtClean="0"/>
              <a:t>for</a:t>
            </a:r>
            <a:r>
              <a:rPr lang="tr-TR" sz="2000" b="1" i="1" dirty="0" smtClean="0"/>
              <a:t> </a:t>
            </a:r>
            <a:r>
              <a:rPr lang="tr-TR" sz="2000" b="1" i="1" dirty="0" err="1" smtClean="0"/>
              <a:t>special</a:t>
            </a:r>
            <a:r>
              <a:rPr lang="tr-TR" sz="2000" b="1" i="1" dirty="0" smtClean="0"/>
              <a:t> </a:t>
            </a:r>
            <a:r>
              <a:rPr lang="tr-TR" sz="2000" b="1" i="1" dirty="0" err="1" smtClean="0"/>
              <a:t>consumers</a:t>
            </a:r>
            <a:endParaRPr lang="tr-TR" sz="2000" b="1" i="1" dirty="0" smtClean="0"/>
          </a:p>
          <a:p>
            <a:pPr marL="109728" indent="0">
              <a:buNone/>
            </a:pPr>
            <a:endParaRPr lang="tr-TR" sz="2000" dirty="0"/>
          </a:p>
          <a:p>
            <a:pPr marL="109728" indent="0">
              <a:buNone/>
            </a:pPr>
            <a:endParaRPr lang="tr-TR" sz="2400" dirty="0" smtClean="0"/>
          </a:p>
          <a:p>
            <a:pPr marL="109728" indent="0">
              <a:buNone/>
            </a:pPr>
            <a:endParaRPr lang="tr-TR" sz="2400" dirty="0"/>
          </a:p>
          <a:p>
            <a:pPr marL="109728" indent="0">
              <a:buNone/>
            </a:pPr>
            <a:endParaRPr lang="tr-TR" sz="2400" dirty="0" smtClean="0"/>
          </a:p>
          <a:p>
            <a:pPr marL="109728" indent="0">
              <a:buNone/>
            </a:pPr>
            <a:endParaRPr lang="tr-TR" sz="2400" dirty="0" smtClean="0"/>
          </a:p>
          <a:p>
            <a:pPr marL="109728" indent="0">
              <a:buNone/>
            </a:pPr>
            <a:endParaRPr lang="tr-TR" sz="2400" dirty="0"/>
          </a:p>
          <a:p>
            <a:pPr marL="109728" indent="0">
              <a:buNone/>
            </a:pPr>
            <a:endParaRPr lang="tr-TR" sz="2400" dirty="0" smtClean="0"/>
          </a:p>
          <a:p>
            <a:pPr marL="109728" indent="0">
              <a:buNone/>
            </a:pPr>
            <a:endParaRPr lang="tr-TR" sz="2400" dirty="0" smtClean="0"/>
          </a:p>
          <a:p>
            <a:endParaRPr lang="tr-TR" sz="2400" dirty="0"/>
          </a:p>
          <a:p>
            <a:endParaRPr lang="tr-TR" sz="2400" dirty="0" smtClean="0"/>
          </a:p>
          <a:p>
            <a:pPr marL="109728" indent="0">
              <a:buNone/>
            </a:pPr>
            <a:endParaRPr lang="tr-TR" sz="2400" dirty="0" smtClean="0"/>
          </a:p>
          <a:p>
            <a:endParaRPr lang="tr-TR" sz="2400" dirty="0"/>
          </a:p>
        </p:txBody>
      </p:sp>
      <p:sp>
        <p:nvSpPr>
          <p:cNvPr id="6" name="5 Slayt Numarası Yer Tutucusu"/>
          <p:cNvSpPr>
            <a:spLocks noGrp="1"/>
          </p:cNvSpPr>
          <p:nvPr>
            <p:ph type="sldNum" sz="quarter" idx="12"/>
          </p:nvPr>
        </p:nvSpPr>
        <p:spPr/>
        <p:txBody>
          <a:bodyPr/>
          <a:lstStyle/>
          <a:p>
            <a:fld id="{8321BE02-DD78-48AD-A0F2-5967FDF85B8B}" type="slidenum">
              <a:rPr lang="tr-TR" smtClean="0"/>
              <a:pPr/>
              <a:t>10</a:t>
            </a:fld>
            <a:endParaRPr lang="tr-TR"/>
          </a:p>
        </p:txBody>
      </p:sp>
      <p:sp>
        <p:nvSpPr>
          <p:cNvPr id="7"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61936"/>
            <a:ext cx="8229600" cy="1066800"/>
          </a:xfrm>
        </p:spPr>
        <p:txBody>
          <a:bodyPr>
            <a:normAutofit/>
          </a:bodyPr>
          <a:lstStyle/>
          <a:p>
            <a:r>
              <a:rPr lang="tr-TR" b="1" dirty="0" err="1" smtClean="0">
                <a:solidFill>
                  <a:srgbClr val="3333CC"/>
                </a:solidFill>
              </a:rPr>
              <a:t>Where</a:t>
            </a:r>
            <a:r>
              <a:rPr lang="tr-TR" b="1" dirty="0" smtClean="0">
                <a:solidFill>
                  <a:srgbClr val="3333CC"/>
                </a:solidFill>
              </a:rPr>
              <a:t> can </a:t>
            </a:r>
            <a:r>
              <a:rPr lang="tr-TR" b="1" dirty="0" err="1" smtClean="0">
                <a:solidFill>
                  <a:srgbClr val="3333CC"/>
                </a:solidFill>
              </a:rPr>
              <a:t>food</a:t>
            </a:r>
            <a:r>
              <a:rPr lang="tr-TR" b="1" dirty="0" smtClean="0">
                <a:solidFill>
                  <a:srgbClr val="3333CC"/>
                </a:solidFill>
              </a:rPr>
              <a:t> </a:t>
            </a:r>
            <a:r>
              <a:rPr lang="tr-TR" b="1" dirty="0" err="1" smtClean="0">
                <a:solidFill>
                  <a:srgbClr val="3333CC"/>
                </a:solidFill>
              </a:rPr>
              <a:t>engineers</a:t>
            </a:r>
            <a:r>
              <a:rPr lang="tr-TR" b="1" dirty="0" smtClean="0">
                <a:solidFill>
                  <a:srgbClr val="3333CC"/>
                </a:solidFill>
              </a:rPr>
              <a:t> </a:t>
            </a:r>
            <a:r>
              <a:rPr lang="tr-TR" b="1" dirty="0" err="1" smtClean="0">
                <a:solidFill>
                  <a:srgbClr val="3333CC"/>
                </a:solidFill>
              </a:rPr>
              <a:t>work</a:t>
            </a:r>
            <a:r>
              <a:rPr lang="tr-TR" b="1" dirty="0" smtClean="0">
                <a:solidFill>
                  <a:srgbClr val="3333CC"/>
                </a:solidFill>
              </a:rPr>
              <a:t>?</a:t>
            </a:r>
            <a:endParaRPr lang="tr-TR" b="1" dirty="0">
              <a:solidFill>
                <a:srgbClr val="3333CC"/>
              </a:solidFill>
            </a:endParaRPr>
          </a:p>
        </p:txBody>
      </p:sp>
      <p:sp>
        <p:nvSpPr>
          <p:cNvPr id="3" name="2 İçerik Yer Tutucusu"/>
          <p:cNvSpPr>
            <a:spLocks noGrp="1"/>
          </p:cNvSpPr>
          <p:nvPr>
            <p:ph idx="1"/>
          </p:nvPr>
        </p:nvSpPr>
        <p:spPr>
          <a:xfrm>
            <a:off x="457200" y="1500174"/>
            <a:ext cx="8229600" cy="5357826"/>
          </a:xfrm>
        </p:spPr>
        <p:txBody>
          <a:bodyPr>
            <a:normAutofit lnSpcReduction="10000"/>
          </a:bodyPr>
          <a:lstStyle/>
          <a:p>
            <a:pPr>
              <a:buNone/>
            </a:pPr>
            <a:r>
              <a:rPr lang="tr-TR" sz="2400" dirty="0" smtClean="0"/>
              <a:t>   </a:t>
            </a:r>
            <a:r>
              <a:rPr lang="tr-TR" sz="2400" dirty="0" err="1" smtClean="0"/>
              <a:t>Food</a:t>
            </a:r>
            <a:r>
              <a:rPr lang="tr-TR" sz="2400" dirty="0" smtClean="0"/>
              <a:t> </a:t>
            </a:r>
            <a:r>
              <a:rPr lang="tr-TR" sz="2400" dirty="0" err="1" smtClean="0"/>
              <a:t>engineers</a:t>
            </a:r>
            <a:r>
              <a:rPr lang="tr-TR" sz="2400" dirty="0" smtClean="0"/>
              <a:t> can </a:t>
            </a:r>
            <a:r>
              <a:rPr lang="tr-TR" sz="2400" dirty="0" err="1" smtClean="0"/>
              <a:t>work</a:t>
            </a:r>
            <a:r>
              <a:rPr lang="tr-TR" sz="2400" dirty="0" smtClean="0"/>
              <a:t> as a </a:t>
            </a:r>
            <a:r>
              <a:rPr lang="tr-TR" sz="2400" b="1" i="1" dirty="0" err="1" smtClean="0"/>
              <a:t>manager</a:t>
            </a:r>
            <a:r>
              <a:rPr lang="tr-TR" sz="2400" b="1" i="1" dirty="0" smtClean="0"/>
              <a:t>, </a:t>
            </a:r>
            <a:r>
              <a:rPr lang="tr-TR" sz="2400" b="1" i="1" dirty="0" err="1" smtClean="0"/>
              <a:t>controller</a:t>
            </a:r>
            <a:r>
              <a:rPr lang="tr-TR" sz="2400" b="1" i="1" dirty="0" smtClean="0"/>
              <a:t>, </a:t>
            </a:r>
            <a:r>
              <a:rPr lang="tr-TR" sz="2400" b="1" i="1" dirty="0" err="1" smtClean="0"/>
              <a:t>scientist</a:t>
            </a:r>
            <a:r>
              <a:rPr lang="tr-TR" sz="2400" b="1" i="1" dirty="0" smtClean="0"/>
              <a:t>, </a:t>
            </a:r>
            <a:r>
              <a:rPr lang="tr-TR" sz="2400" b="1" i="1" dirty="0" err="1" smtClean="0"/>
              <a:t>officer</a:t>
            </a:r>
            <a:r>
              <a:rPr lang="tr-TR" sz="2400" b="1" i="1" dirty="0" smtClean="0"/>
              <a:t>, </a:t>
            </a:r>
            <a:r>
              <a:rPr lang="tr-TR" sz="2400" b="1" i="1" dirty="0" err="1" smtClean="0"/>
              <a:t>microbiologist</a:t>
            </a:r>
            <a:r>
              <a:rPr lang="tr-TR" sz="2400" b="1" i="1" dirty="0" smtClean="0"/>
              <a:t> </a:t>
            </a:r>
            <a:r>
              <a:rPr lang="tr-TR" sz="2400" b="1" i="1" dirty="0" err="1" smtClean="0"/>
              <a:t>or</a:t>
            </a:r>
            <a:r>
              <a:rPr lang="tr-TR" sz="2400" b="1" i="1" dirty="0" smtClean="0"/>
              <a:t> </a:t>
            </a:r>
            <a:r>
              <a:rPr lang="tr-TR" sz="2400" b="1" i="1" dirty="0" err="1" smtClean="0"/>
              <a:t>nutritionist</a:t>
            </a:r>
            <a:r>
              <a:rPr lang="tr-TR" sz="2400" b="1" i="1" dirty="0" smtClean="0"/>
              <a:t> </a:t>
            </a:r>
            <a:r>
              <a:rPr lang="tr-TR" sz="2400" dirty="0" smtClean="0"/>
              <a:t>in </a:t>
            </a:r>
            <a:r>
              <a:rPr lang="tr-TR" sz="2400" dirty="0" err="1" smtClean="0"/>
              <a:t>options</a:t>
            </a:r>
            <a:r>
              <a:rPr lang="tr-TR" sz="2400" dirty="0" smtClean="0"/>
              <a:t> </a:t>
            </a:r>
            <a:r>
              <a:rPr lang="tr-TR" sz="2400" dirty="0" err="1" smtClean="0"/>
              <a:t>given</a:t>
            </a:r>
            <a:r>
              <a:rPr lang="tr-TR" sz="2400" dirty="0" smtClean="0"/>
              <a:t> </a:t>
            </a:r>
            <a:r>
              <a:rPr lang="tr-TR" sz="2400" dirty="0" err="1" smtClean="0"/>
              <a:t>below</a:t>
            </a:r>
            <a:r>
              <a:rPr lang="tr-TR" sz="2400" dirty="0" smtClean="0"/>
              <a:t>:</a:t>
            </a:r>
          </a:p>
          <a:p>
            <a:pPr>
              <a:buNone/>
            </a:pPr>
            <a:r>
              <a:rPr lang="tr-TR" sz="2400" dirty="0" smtClean="0"/>
              <a:t> </a:t>
            </a:r>
          </a:p>
          <a:p>
            <a:r>
              <a:rPr lang="tr-TR" sz="2400" dirty="0" err="1" smtClean="0"/>
              <a:t>Food</a:t>
            </a:r>
            <a:r>
              <a:rPr lang="tr-TR" sz="2400" dirty="0" smtClean="0"/>
              <a:t>/</a:t>
            </a:r>
            <a:r>
              <a:rPr lang="tr-TR" sz="2400" dirty="0" err="1" smtClean="0"/>
              <a:t>beverage</a:t>
            </a:r>
            <a:r>
              <a:rPr lang="tr-TR" sz="2400" dirty="0" smtClean="0"/>
              <a:t> </a:t>
            </a:r>
            <a:r>
              <a:rPr lang="tr-TR" sz="2400" dirty="0" err="1" smtClean="0"/>
              <a:t>processors</a:t>
            </a:r>
            <a:endParaRPr lang="tr-TR" sz="2400" dirty="0" smtClean="0"/>
          </a:p>
          <a:p>
            <a:r>
              <a:rPr lang="tr-TR" sz="2400" dirty="0" err="1" smtClean="0"/>
              <a:t>Ingredient</a:t>
            </a:r>
            <a:r>
              <a:rPr lang="tr-TR" sz="2400" dirty="0" smtClean="0"/>
              <a:t> </a:t>
            </a:r>
            <a:r>
              <a:rPr lang="tr-TR" sz="2400" dirty="0" err="1" smtClean="0"/>
              <a:t>manufacturer</a:t>
            </a:r>
            <a:r>
              <a:rPr lang="tr-TR" sz="2400" dirty="0" smtClean="0"/>
              <a:t>/</a:t>
            </a:r>
            <a:r>
              <a:rPr lang="tr-TR" sz="2400" dirty="0" err="1" smtClean="0"/>
              <a:t>supplier</a:t>
            </a:r>
            <a:endParaRPr lang="tr-TR" sz="2400" dirty="0" smtClean="0"/>
          </a:p>
          <a:p>
            <a:r>
              <a:rPr lang="tr-TR" sz="2400" dirty="0" err="1" smtClean="0"/>
              <a:t>Processing</a:t>
            </a:r>
            <a:r>
              <a:rPr lang="tr-TR" sz="2400" dirty="0" smtClean="0"/>
              <a:t> </a:t>
            </a:r>
            <a:r>
              <a:rPr lang="tr-TR" sz="2400" dirty="0" err="1" smtClean="0"/>
              <a:t>equipment</a:t>
            </a:r>
            <a:r>
              <a:rPr lang="tr-TR" sz="2400" dirty="0" smtClean="0"/>
              <a:t> </a:t>
            </a:r>
            <a:r>
              <a:rPr lang="tr-TR" sz="2400" dirty="0" err="1" smtClean="0"/>
              <a:t>manufacturer</a:t>
            </a:r>
            <a:r>
              <a:rPr lang="tr-TR" sz="2400" dirty="0" smtClean="0"/>
              <a:t>/</a:t>
            </a:r>
            <a:r>
              <a:rPr lang="tr-TR" sz="2400" dirty="0" err="1" smtClean="0"/>
              <a:t>supplier</a:t>
            </a:r>
            <a:endParaRPr lang="tr-TR" sz="2400" dirty="0" smtClean="0"/>
          </a:p>
          <a:p>
            <a:r>
              <a:rPr lang="tr-TR" sz="2400" dirty="0" err="1" smtClean="0"/>
              <a:t>Packaging</a:t>
            </a:r>
            <a:r>
              <a:rPr lang="tr-TR" sz="2400" dirty="0" smtClean="0"/>
              <a:t> </a:t>
            </a:r>
            <a:r>
              <a:rPr lang="tr-TR" sz="2400" dirty="0" err="1" smtClean="0"/>
              <a:t>manufacturer</a:t>
            </a:r>
            <a:r>
              <a:rPr lang="tr-TR" sz="2400" dirty="0" smtClean="0"/>
              <a:t>/</a:t>
            </a:r>
            <a:r>
              <a:rPr lang="tr-TR" sz="2400" dirty="0" err="1" smtClean="0"/>
              <a:t>supplier</a:t>
            </a:r>
            <a:endParaRPr lang="tr-TR" sz="2400" dirty="0" smtClean="0"/>
          </a:p>
          <a:p>
            <a:r>
              <a:rPr lang="tr-TR" sz="2400" dirty="0" err="1" smtClean="0"/>
              <a:t>Universities</a:t>
            </a:r>
            <a:r>
              <a:rPr lang="tr-TR" sz="2400" dirty="0" smtClean="0"/>
              <a:t>/</a:t>
            </a:r>
            <a:r>
              <a:rPr lang="tr-TR" sz="2400" dirty="0" err="1" smtClean="0"/>
              <a:t>Research</a:t>
            </a:r>
            <a:r>
              <a:rPr lang="tr-TR" sz="2400" dirty="0" smtClean="0"/>
              <a:t> </a:t>
            </a:r>
            <a:r>
              <a:rPr lang="tr-TR" sz="2400" dirty="0" err="1" smtClean="0"/>
              <a:t>institutes</a:t>
            </a:r>
            <a:endParaRPr lang="tr-TR" sz="2400" dirty="0" smtClean="0"/>
          </a:p>
          <a:p>
            <a:r>
              <a:rPr lang="tr-TR" sz="2400" dirty="0" err="1" smtClean="0"/>
              <a:t>Food</a:t>
            </a:r>
            <a:r>
              <a:rPr lang="tr-TR" sz="2400" dirty="0" smtClean="0"/>
              <a:t> </a:t>
            </a:r>
            <a:r>
              <a:rPr lang="tr-TR" sz="2400" dirty="0" err="1" smtClean="0"/>
              <a:t>retailer</a:t>
            </a:r>
            <a:r>
              <a:rPr lang="tr-TR" sz="2400" dirty="0" smtClean="0"/>
              <a:t>/</a:t>
            </a:r>
            <a:r>
              <a:rPr lang="tr-TR" sz="2400" dirty="0" err="1" smtClean="0"/>
              <a:t>food</a:t>
            </a:r>
            <a:r>
              <a:rPr lang="tr-TR" sz="2400" dirty="0" smtClean="0"/>
              <a:t> service</a:t>
            </a:r>
          </a:p>
          <a:p>
            <a:r>
              <a:rPr lang="tr-TR" sz="2400" dirty="0" err="1" smtClean="0"/>
              <a:t>Government</a:t>
            </a:r>
            <a:endParaRPr lang="tr-TR" sz="2400" dirty="0" smtClean="0"/>
          </a:p>
          <a:p>
            <a:r>
              <a:rPr lang="tr-TR" sz="2400" dirty="0" err="1" smtClean="0"/>
              <a:t>Food</a:t>
            </a:r>
            <a:r>
              <a:rPr lang="tr-TR" sz="2400" dirty="0" smtClean="0"/>
              <a:t> </a:t>
            </a:r>
            <a:r>
              <a:rPr lang="tr-TR" sz="2400" dirty="0" err="1" smtClean="0"/>
              <a:t>laboratories</a:t>
            </a:r>
            <a:r>
              <a:rPr lang="tr-TR" sz="2400" dirty="0" smtClean="0"/>
              <a:t> (</a:t>
            </a:r>
            <a:r>
              <a:rPr lang="tr-TR" sz="2400" dirty="0" err="1" smtClean="0"/>
              <a:t>private</a:t>
            </a:r>
            <a:r>
              <a:rPr lang="tr-TR" sz="2400" dirty="0" smtClean="0"/>
              <a:t>/</a:t>
            </a:r>
            <a:r>
              <a:rPr lang="tr-TR" sz="2400" dirty="0" err="1" smtClean="0"/>
              <a:t>government</a:t>
            </a:r>
            <a:r>
              <a:rPr lang="tr-TR" sz="2400" dirty="0" smtClean="0"/>
              <a:t>)</a:t>
            </a:r>
          </a:p>
          <a:p>
            <a:r>
              <a:rPr lang="tr-TR" sz="2400" dirty="0" err="1" smtClean="0"/>
              <a:t>Private</a:t>
            </a:r>
            <a:r>
              <a:rPr lang="tr-TR" sz="2400" dirty="0" smtClean="0"/>
              <a:t> </a:t>
            </a:r>
            <a:r>
              <a:rPr lang="tr-TR" sz="2400" dirty="0" err="1" smtClean="0"/>
              <a:t>food</a:t>
            </a:r>
            <a:r>
              <a:rPr lang="tr-TR" sz="2400" dirty="0" smtClean="0"/>
              <a:t> </a:t>
            </a:r>
            <a:r>
              <a:rPr lang="tr-TR" sz="2400" dirty="0" err="1" smtClean="0"/>
              <a:t>research</a:t>
            </a:r>
            <a:r>
              <a:rPr lang="tr-TR" sz="2400" dirty="0" smtClean="0"/>
              <a:t> </a:t>
            </a:r>
            <a:r>
              <a:rPr lang="tr-TR" sz="2400" dirty="0" err="1" smtClean="0"/>
              <a:t>facilities</a:t>
            </a:r>
            <a:endParaRPr lang="tr-TR" sz="2400" dirty="0" smtClean="0"/>
          </a:p>
          <a:p>
            <a:r>
              <a:rPr lang="tr-TR" sz="2400" dirty="0" err="1" smtClean="0"/>
              <a:t>Scientific</a:t>
            </a:r>
            <a:r>
              <a:rPr lang="tr-TR" sz="2400" dirty="0" smtClean="0"/>
              <a:t>/</a:t>
            </a:r>
            <a:r>
              <a:rPr lang="tr-TR" sz="2400" dirty="0" err="1" smtClean="0"/>
              <a:t>trade</a:t>
            </a:r>
            <a:r>
              <a:rPr lang="tr-TR" sz="2400" dirty="0" smtClean="0"/>
              <a:t> </a:t>
            </a:r>
            <a:r>
              <a:rPr lang="tr-TR" sz="2400" dirty="0" err="1" smtClean="0"/>
              <a:t>organizations</a:t>
            </a:r>
            <a:endParaRPr lang="tr-TR" sz="2400" dirty="0" smtClean="0"/>
          </a:p>
          <a:p>
            <a:pPr>
              <a:buNone/>
            </a:pPr>
            <a:endParaRPr lang="tr-TR" sz="2400" dirty="0" smtClean="0"/>
          </a:p>
          <a:p>
            <a:endParaRPr lang="tr-TR" sz="2400" dirty="0" smtClean="0"/>
          </a:p>
        </p:txBody>
      </p:sp>
      <p:sp>
        <p:nvSpPr>
          <p:cNvPr id="6" name="5 Slayt Numarası Yer Tutucusu"/>
          <p:cNvSpPr>
            <a:spLocks noGrp="1"/>
          </p:cNvSpPr>
          <p:nvPr>
            <p:ph type="sldNum" sz="quarter" idx="12"/>
          </p:nvPr>
        </p:nvSpPr>
        <p:spPr/>
        <p:txBody>
          <a:bodyPr/>
          <a:lstStyle/>
          <a:p>
            <a:fld id="{8321BE02-DD78-48AD-A0F2-5967FDF85B8B}" type="slidenum">
              <a:rPr lang="tr-TR" smtClean="0"/>
              <a:pPr/>
              <a:t>11</a:t>
            </a:fld>
            <a:endParaRPr lang="tr-TR"/>
          </a:p>
        </p:txBody>
      </p:sp>
      <p:sp>
        <p:nvSpPr>
          <p:cNvPr id="7"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r>
              <a:rPr lang="tr-TR" smtClean="0"/>
              <a:t>26.09.2018</a:t>
            </a:r>
            <a:endParaRPr lang="tr-TR"/>
          </a:p>
        </p:txBody>
      </p:sp>
      <p:sp>
        <p:nvSpPr>
          <p:cNvPr id="5" name="4 Altbilgi Yer Tutucusu"/>
          <p:cNvSpPr>
            <a:spLocks noGrp="1"/>
          </p:cNvSpPr>
          <p:nvPr>
            <p:ph type="ftr" sz="quarter" idx="11"/>
          </p:nvPr>
        </p:nvSpPr>
        <p:spPr/>
        <p:txBody>
          <a:bodyPr/>
          <a:lstStyle/>
          <a:p>
            <a:r>
              <a:rPr lang="tr-TR" smtClean="0"/>
              <a:t>FDE 101-BCFE</a:t>
            </a:r>
            <a:endParaRPr lang="tr-TR"/>
          </a:p>
        </p:txBody>
      </p:sp>
      <p:sp>
        <p:nvSpPr>
          <p:cNvPr id="6" name="5 Slayt Numarası Yer Tutucusu"/>
          <p:cNvSpPr>
            <a:spLocks noGrp="1"/>
          </p:cNvSpPr>
          <p:nvPr>
            <p:ph type="sldNum" sz="quarter" idx="12"/>
          </p:nvPr>
        </p:nvSpPr>
        <p:spPr/>
        <p:txBody>
          <a:bodyPr/>
          <a:lstStyle/>
          <a:p>
            <a:fld id="{8321BE02-DD78-48AD-A0F2-5967FDF85B8B}" type="slidenum">
              <a:rPr lang="tr-TR" smtClean="0"/>
              <a:pPr/>
              <a:t>12</a:t>
            </a:fld>
            <a:endParaRPr lang="tr-TR"/>
          </a:p>
        </p:txBody>
      </p:sp>
      <p:pic>
        <p:nvPicPr>
          <p:cNvPr id="1026" name="Picture 2"/>
          <p:cNvPicPr>
            <a:picLocks noChangeAspect="1" noChangeArrowheads="1"/>
          </p:cNvPicPr>
          <p:nvPr/>
        </p:nvPicPr>
        <p:blipFill>
          <a:blip r:embed="rId2"/>
          <a:srcRect l="7137" t="19531" r="33565" b="6250"/>
          <a:stretch>
            <a:fillRect/>
          </a:stretch>
        </p:blipFill>
        <p:spPr bwMode="auto">
          <a:xfrm>
            <a:off x="-1" y="357166"/>
            <a:ext cx="9238067"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476672"/>
            <a:ext cx="8382000" cy="832912"/>
          </a:xfrm>
        </p:spPr>
        <p:txBody>
          <a:bodyPr>
            <a:normAutofit fontScale="90000"/>
          </a:bodyPr>
          <a:lstStyle/>
          <a:p>
            <a:r>
              <a:rPr lang="tr-TR" b="1" dirty="0" err="1" smtClean="0">
                <a:solidFill>
                  <a:srgbClr val="3333CC"/>
                </a:solidFill>
              </a:rPr>
              <a:t>Research</a:t>
            </a:r>
            <a:r>
              <a:rPr lang="tr-TR" b="1" dirty="0" smtClean="0">
                <a:solidFill>
                  <a:srgbClr val="3333CC"/>
                </a:solidFill>
              </a:rPr>
              <a:t> </a:t>
            </a:r>
            <a:r>
              <a:rPr lang="tr-TR" b="1" dirty="0" err="1" smtClean="0">
                <a:solidFill>
                  <a:srgbClr val="3333CC"/>
                </a:solidFill>
              </a:rPr>
              <a:t>areas</a:t>
            </a:r>
            <a:r>
              <a:rPr lang="tr-TR" b="1" dirty="0" smtClean="0">
                <a:solidFill>
                  <a:srgbClr val="3333CC"/>
                </a:solidFill>
              </a:rPr>
              <a:t> in </a:t>
            </a:r>
            <a:r>
              <a:rPr lang="tr-TR" b="1" dirty="0" err="1" smtClean="0">
                <a:solidFill>
                  <a:srgbClr val="3333CC"/>
                </a:solidFill>
              </a:rPr>
              <a:t>food</a:t>
            </a:r>
            <a:r>
              <a:rPr lang="tr-TR" b="1" dirty="0" smtClean="0">
                <a:solidFill>
                  <a:srgbClr val="3333CC"/>
                </a:solidFill>
              </a:rPr>
              <a:t> </a:t>
            </a:r>
            <a:r>
              <a:rPr lang="tr-TR" b="1" dirty="0" err="1" smtClean="0">
                <a:solidFill>
                  <a:srgbClr val="3333CC"/>
                </a:solidFill>
              </a:rPr>
              <a:t>engineering</a:t>
            </a:r>
            <a:endParaRPr lang="tr-TR" b="1" dirty="0">
              <a:solidFill>
                <a:srgbClr val="3333CC"/>
              </a:solidFill>
            </a:endParaRPr>
          </a:p>
        </p:txBody>
      </p:sp>
      <p:graphicFrame>
        <p:nvGraphicFramePr>
          <p:cNvPr id="10" name="İçerik Yer Tutucusu 9"/>
          <p:cNvGraphicFramePr>
            <a:graphicFrameLocks noGrp="1"/>
          </p:cNvGraphicFramePr>
          <p:nvPr>
            <p:ph sz="quarter" idx="2"/>
            <p:extLst>
              <p:ext uri="{D42A27DB-BD31-4B8C-83A1-F6EECF244321}">
                <p14:modId xmlns="" xmlns:p14="http://schemas.microsoft.com/office/powerpoint/2010/main" val="1168948606"/>
              </p:ext>
            </p:extLst>
          </p:nvPr>
        </p:nvGraphicFramePr>
        <p:xfrm>
          <a:off x="179512" y="1196752"/>
          <a:ext cx="864096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Slayt Numarası Yer Tutucusu"/>
          <p:cNvSpPr>
            <a:spLocks noGrp="1"/>
          </p:cNvSpPr>
          <p:nvPr>
            <p:ph type="sldNum" sz="quarter" idx="4294967295"/>
          </p:nvPr>
        </p:nvSpPr>
        <p:spPr>
          <a:xfrm>
            <a:off x="8382000" y="1588"/>
            <a:ext cx="762000" cy="366712"/>
          </a:xfrm>
        </p:spPr>
        <p:txBody>
          <a:bodyPr/>
          <a:lstStyle/>
          <a:p>
            <a:fld id="{8321BE02-DD78-48AD-A0F2-5967FDF85B8B}" type="slidenum">
              <a:rPr lang="tr-TR" smtClean="0"/>
              <a:pPr/>
              <a:t>13</a:t>
            </a:fld>
            <a:endParaRPr lang="tr-TR"/>
          </a:p>
        </p:txBody>
      </p:sp>
      <p:sp>
        <p:nvSpPr>
          <p:cNvPr id="7"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85794"/>
            <a:ext cx="8229600" cy="1066800"/>
          </a:xfrm>
        </p:spPr>
        <p:txBody>
          <a:bodyPr/>
          <a:lstStyle/>
          <a:p>
            <a:r>
              <a:rPr lang="tr-TR" b="1" dirty="0" err="1" smtClean="0">
                <a:solidFill>
                  <a:srgbClr val="3333CC"/>
                </a:solidFill>
              </a:rPr>
              <a:t>Learning</a:t>
            </a:r>
            <a:r>
              <a:rPr lang="tr-TR" b="1" dirty="0" smtClean="0">
                <a:solidFill>
                  <a:srgbClr val="3333CC"/>
                </a:solidFill>
              </a:rPr>
              <a:t> </a:t>
            </a:r>
            <a:r>
              <a:rPr lang="tr-TR" b="1" dirty="0" err="1" smtClean="0">
                <a:solidFill>
                  <a:srgbClr val="3333CC"/>
                </a:solidFill>
              </a:rPr>
              <a:t>objectives</a:t>
            </a:r>
            <a:endParaRPr lang="tr-TR" b="1" dirty="0">
              <a:solidFill>
                <a:srgbClr val="3333CC"/>
              </a:solidFill>
            </a:endParaRPr>
          </a:p>
        </p:txBody>
      </p:sp>
      <p:sp>
        <p:nvSpPr>
          <p:cNvPr id="3" name="2 İçerik Yer Tutucusu"/>
          <p:cNvSpPr>
            <a:spLocks noGrp="1"/>
          </p:cNvSpPr>
          <p:nvPr>
            <p:ph idx="1"/>
          </p:nvPr>
        </p:nvSpPr>
        <p:spPr>
          <a:xfrm>
            <a:off x="457200" y="2000240"/>
            <a:ext cx="8229600" cy="4325112"/>
          </a:xfrm>
        </p:spPr>
        <p:txBody>
          <a:bodyPr>
            <a:normAutofit fontScale="92500" lnSpcReduction="10000"/>
          </a:bodyPr>
          <a:lstStyle/>
          <a:p>
            <a:r>
              <a:rPr lang="tr-TR" dirty="0" smtClean="0"/>
              <a:t>An </a:t>
            </a:r>
            <a:r>
              <a:rPr lang="tr-TR" dirty="0" err="1" smtClean="0"/>
              <a:t>ability</a:t>
            </a:r>
            <a:r>
              <a:rPr lang="tr-TR" dirty="0" smtClean="0"/>
              <a:t> </a:t>
            </a:r>
            <a:r>
              <a:rPr lang="tr-TR" dirty="0" err="1" smtClean="0"/>
              <a:t>to</a:t>
            </a:r>
            <a:r>
              <a:rPr lang="tr-TR" dirty="0" smtClean="0"/>
              <a:t> </a:t>
            </a:r>
            <a:r>
              <a:rPr lang="tr-TR" dirty="0" err="1" smtClean="0"/>
              <a:t>learn</a:t>
            </a:r>
            <a:r>
              <a:rPr lang="tr-TR" dirty="0" smtClean="0"/>
              <a:t> </a:t>
            </a:r>
            <a:r>
              <a:rPr lang="tr-TR" dirty="0" err="1" smtClean="0"/>
              <a:t>food</a:t>
            </a:r>
            <a:r>
              <a:rPr lang="tr-TR" dirty="0" smtClean="0"/>
              <a:t> </a:t>
            </a:r>
            <a:r>
              <a:rPr lang="tr-TR" dirty="0" err="1" smtClean="0"/>
              <a:t>components</a:t>
            </a:r>
            <a:r>
              <a:rPr lang="tr-TR" dirty="0" smtClean="0"/>
              <a:t> </a:t>
            </a:r>
            <a:r>
              <a:rPr lang="tr-TR" dirty="0" err="1" smtClean="0"/>
              <a:t>and</a:t>
            </a:r>
            <a:r>
              <a:rPr lang="tr-TR" dirty="0" smtClean="0"/>
              <a:t> </a:t>
            </a:r>
            <a:r>
              <a:rPr lang="tr-TR" dirty="0" err="1" smtClean="0"/>
              <a:t>their</a:t>
            </a:r>
            <a:r>
              <a:rPr lang="tr-TR" dirty="0" smtClean="0"/>
              <a:t> </a:t>
            </a:r>
            <a:r>
              <a:rPr lang="tr-TR" dirty="0" err="1" smtClean="0"/>
              <a:t>effects</a:t>
            </a:r>
            <a:r>
              <a:rPr lang="tr-TR" dirty="0" smtClean="0"/>
              <a:t> on </a:t>
            </a:r>
            <a:r>
              <a:rPr lang="tr-TR" dirty="0" err="1" smtClean="0"/>
              <a:t>food</a:t>
            </a:r>
            <a:r>
              <a:rPr lang="tr-TR" dirty="0" smtClean="0"/>
              <a:t> </a:t>
            </a:r>
            <a:r>
              <a:rPr lang="tr-TR" dirty="0" err="1" smtClean="0"/>
              <a:t>properties</a:t>
            </a:r>
            <a:r>
              <a:rPr lang="tr-TR" dirty="0" smtClean="0"/>
              <a:t> </a:t>
            </a:r>
            <a:r>
              <a:rPr lang="tr-TR" dirty="0" err="1" smtClean="0"/>
              <a:t>and</a:t>
            </a:r>
            <a:r>
              <a:rPr lang="tr-TR" dirty="0" smtClean="0"/>
              <a:t> </a:t>
            </a:r>
            <a:r>
              <a:rPr lang="tr-TR" dirty="0" err="1" smtClean="0"/>
              <a:t>quality</a:t>
            </a:r>
            <a:endParaRPr lang="tr-TR" dirty="0" smtClean="0"/>
          </a:p>
          <a:p>
            <a:endParaRPr lang="tr-TR" dirty="0" smtClean="0"/>
          </a:p>
          <a:p>
            <a:r>
              <a:rPr lang="tr-TR" dirty="0" smtClean="0"/>
              <a:t>An </a:t>
            </a:r>
            <a:r>
              <a:rPr lang="tr-TR" dirty="0" err="1" smtClean="0"/>
              <a:t>ability</a:t>
            </a:r>
            <a:r>
              <a:rPr lang="tr-TR" dirty="0" smtClean="0"/>
              <a:t> </a:t>
            </a:r>
            <a:r>
              <a:rPr lang="tr-TR" dirty="0" err="1" smtClean="0"/>
              <a:t>to</a:t>
            </a:r>
            <a:r>
              <a:rPr lang="tr-TR" dirty="0" smtClean="0"/>
              <a:t> </a:t>
            </a:r>
            <a:r>
              <a:rPr lang="tr-TR" dirty="0" err="1" smtClean="0"/>
              <a:t>understand</a:t>
            </a:r>
            <a:r>
              <a:rPr lang="tr-TR" dirty="0" smtClean="0"/>
              <a:t> </a:t>
            </a:r>
            <a:r>
              <a:rPr lang="tr-TR" dirty="0" err="1" smtClean="0"/>
              <a:t>unit</a:t>
            </a:r>
            <a:r>
              <a:rPr lang="tr-TR" dirty="0" smtClean="0"/>
              <a:t> </a:t>
            </a:r>
            <a:r>
              <a:rPr lang="tr-TR" dirty="0" err="1" smtClean="0"/>
              <a:t>operations</a:t>
            </a:r>
            <a:r>
              <a:rPr lang="tr-TR" dirty="0" smtClean="0"/>
              <a:t> in </a:t>
            </a:r>
            <a:r>
              <a:rPr lang="tr-TR" dirty="0" err="1" smtClean="0"/>
              <a:t>food</a:t>
            </a:r>
            <a:r>
              <a:rPr lang="tr-TR" dirty="0" smtClean="0"/>
              <a:t> </a:t>
            </a:r>
            <a:r>
              <a:rPr lang="tr-TR" dirty="0" err="1" smtClean="0"/>
              <a:t>engineering</a:t>
            </a:r>
            <a:r>
              <a:rPr lang="tr-TR" dirty="0" smtClean="0"/>
              <a:t> </a:t>
            </a:r>
            <a:r>
              <a:rPr lang="tr-TR" dirty="0" err="1" smtClean="0"/>
              <a:t>for</a:t>
            </a:r>
            <a:r>
              <a:rPr lang="tr-TR" dirty="0" smtClean="0"/>
              <a:t> </a:t>
            </a:r>
            <a:r>
              <a:rPr lang="tr-TR" dirty="0" err="1" smtClean="0"/>
              <a:t>food</a:t>
            </a:r>
            <a:r>
              <a:rPr lang="tr-TR" dirty="0" smtClean="0"/>
              <a:t> </a:t>
            </a:r>
            <a:r>
              <a:rPr lang="tr-TR" dirty="0" err="1" smtClean="0"/>
              <a:t>production</a:t>
            </a:r>
            <a:endParaRPr lang="tr-TR" dirty="0" smtClean="0"/>
          </a:p>
          <a:p>
            <a:endParaRPr lang="tr-TR" dirty="0" smtClean="0"/>
          </a:p>
          <a:p>
            <a:r>
              <a:rPr lang="tr-TR" dirty="0" smtClean="0"/>
              <a:t>An </a:t>
            </a:r>
            <a:r>
              <a:rPr lang="tr-TR" dirty="0" err="1" smtClean="0"/>
              <a:t>ability</a:t>
            </a:r>
            <a:r>
              <a:rPr lang="tr-TR" dirty="0" smtClean="0"/>
              <a:t> </a:t>
            </a:r>
            <a:r>
              <a:rPr lang="tr-TR" dirty="0" err="1" smtClean="0"/>
              <a:t>to</a:t>
            </a:r>
            <a:r>
              <a:rPr lang="tr-TR" dirty="0" smtClean="0"/>
              <a:t> </a:t>
            </a:r>
            <a:r>
              <a:rPr lang="tr-TR" dirty="0" err="1" smtClean="0"/>
              <a:t>apply</a:t>
            </a:r>
            <a:r>
              <a:rPr lang="tr-TR" dirty="0" smtClean="0"/>
              <a:t> </a:t>
            </a:r>
            <a:r>
              <a:rPr lang="tr-TR" dirty="0" err="1" smtClean="0"/>
              <a:t>food</a:t>
            </a:r>
            <a:r>
              <a:rPr lang="tr-TR" dirty="0" smtClean="0"/>
              <a:t> </a:t>
            </a:r>
            <a:r>
              <a:rPr lang="tr-TR" dirty="0" err="1" smtClean="0"/>
              <a:t>preservation</a:t>
            </a:r>
            <a:r>
              <a:rPr lang="tr-TR" dirty="0" smtClean="0"/>
              <a:t> </a:t>
            </a:r>
            <a:r>
              <a:rPr lang="tr-TR" dirty="0" err="1" smtClean="0"/>
              <a:t>techniques</a:t>
            </a:r>
            <a:r>
              <a:rPr lang="tr-TR" dirty="0" smtClean="0"/>
              <a:t> </a:t>
            </a:r>
            <a:r>
              <a:rPr lang="tr-TR" dirty="0" err="1" smtClean="0"/>
              <a:t>by</a:t>
            </a:r>
            <a:r>
              <a:rPr lang="tr-TR" dirty="0" smtClean="0"/>
              <a:t> </a:t>
            </a:r>
            <a:r>
              <a:rPr lang="tr-TR" dirty="0" err="1" smtClean="0"/>
              <a:t>predicting</a:t>
            </a:r>
            <a:r>
              <a:rPr lang="tr-TR" dirty="0" smtClean="0"/>
              <a:t> </a:t>
            </a:r>
            <a:r>
              <a:rPr lang="tr-TR" dirty="0" err="1" smtClean="0"/>
              <a:t>and</a:t>
            </a:r>
            <a:r>
              <a:rPr lang="tr-TR" dirty="0" smtClean="0"/>
              <a:t> </a:t>
            </a:r>
            <a:r>
              <a:rPr lang="tr-TR" dirty="0" err="1" smtClean="0"/>
              <a:t>determining</a:t>
            </a:r>
            <a:r>
              <a:rPr lang="tr-TR" dirty="0" smtClean="0"/>
              <a:t> </a:t>
            </a:r>
            <a:r>
              <a:rPr lang="tr-TR" dirty="0" err="1" smtClean="0"/>
              <a:t>the</a:t>
            </a:r>
            <a:r>
              <a:rPr lang="tr-TR" dirty="0" smtClean="0"/>
              <a:t> </a:t>
            </a:r>
            <a:r>
              <a:rPr lang="tr-TR" dirty="0" err="1" smtClean="0"/>
              <a:t>spoilage</a:t>
            </a:r>
            <a:endParaRPr lang="tr-TR" dirty="0" smtClean="0"/>
          </a:p>
          <a:p>
            <a:endParaRPr lang="tr-TR" dirty="0" smtClean="0"/>
          </a:p>
          <a:p>
            <a:r>
              <a:rPr lang="tr-TR" dirty="0" smtClean="0"/>
              <a:t>An </a:t>
            </a:r>
            <a:r>
              <a:rPr lang="tr-TR" dirty="0" err="1" smtClean="0"/>
              <a:t>ability</a:t>
            </a:r>
            <a:r>
              <a:rPr lang="tr-TR" dirty="0" smtClean="0"/>
              <a:t> </a:t>
            </a:r>
            <a:r>
              <a:rPr lang="tr-TR" dirty="0" err="1" smtClean="0"/>
              <a:t>to</a:t>
            </a:r>
            <a:r>
              <a:rPr lang="tr-TR" dirty="0" smtClean="0"/>
              <a:t> </a:t>
            </a:r>
            <a:r>
              <a:rPr lang="tr-TR" dirty="0" err="1" smtClean="0"/>
              <a:t>have</a:t>
            </a:r>
            <a:r>
              <a:rPr lang="tr-TR" dirty="0" smtClean="0"/>
              <a:t> a </a:t>
            </a:r>
            <a:r>
              <a:rPr lang="tr-TR" dirty="0" err="1" smtClean="0"/>
              <a:t>knowledge</a:t>
            </a:r>
            <a:r>
              <a:rPr lang="tr-TR" dirty="0" smtClean="0"/>
              <a:t> on </a:t>
            </a:r>
            <a:r>
              <a:rPr lang="tr-TR" dirty="0" err="1" smtClean="0"/>
              <a:t>food</a:t>
            </a:r>
            <a:r>
              <a:rPr lang="tr-TR" dirty="0" smtClean="0"/>
              <a:t> </a:t>
            </a:r>
            <a:r>
              <a:rPr lang="tr-TR" dirty="0" err="1" smtClean="0"/>
              <a:t>safety</a:t>
            </a:r>
            <a:r>
              <a:rPr lang="tr-TR" dirty="0" smtClean="0"/>
              <a:t> </a:t>
            </a:r>
            <a:r>
              <a:rPr lang="tr-TR" dirty="0" err="1" smtClean="0"/>
              <a:t>and</a:t>
            </a:r>
            <a:r>
              <a:rPr lang="tr-TR" dirty="0" smtClean="0"/>
              <a:t> </a:t>
            </a:r>
            <a:r>
              <a:rPr lang="tr-TR" dirty="0" err="1" smtClean="0"/>
              <a:t>quality</a:t>
            </a:r>
            <a:endParaRPr lang="tr-TR" dirty="0"/>
          </a:p>
        </p:txBody>
      </p:sp>
      <p:sp>
        <p:nvSpPr>
          <p:cNvPr id="6" name="5 Slayt Numarası Yer Tutucusu"/>
          <p:cNvSpPr>
            <a:spLocks noGrp="1"/>
          </p:cNvSpPr>
          <p:nvPr>
            <p:ph type="sldNum" sz="quarter" idx="12"/>
          </p:nvPr>
        </p:nvSpPr>
        <p:spPr/>
        <p:txBody>
          <a:bodyPr/>
          <a:lstStyle/>
          <a:p>
            <a:fld id="{8321BE02-DD78-48AD-A0F2-5967FDF85B8B}" type="slidenum">
              <a:rPr lang="tr-TR" smtClean="0"/>
              <a:pPr/>
              <a:t>2</a:t>
            </a:fld>
            <a:endParaRPr lang="tr-TR"/>
          </a:p>
        </p:txBody>
      </p:sp>
      <p:sp>
        <p:nvSpPr>
          <p:cNvPr id="7"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56"/>
            <a:ext cx="8229600" cy="1066800"/>
          </a:xfrm>
        </p:spPr>
        <p:txBody>
          <a:bodyPr/>
          <a:lstStyle/>
          <a:p>
            <a:r>
              <a:rPr lang="tr-TR" b="1" dirty="0" err="1" smtClean="0">
                <a:solidFill>
                  <a:srgbClr val="3333CC"/>
                </a:solidFill>
              </a:rPr>
              <a:t>Course</a:t>
            </a:r>
            <a:r>
              <a:rPr lang="tr-TR" b="1" dirty="0" smtClean="0">
                <a:solidFill>
                  <a:srgbClr val="3333CC"/>
                </a:solidFill>
              </a:rPr>
              <a:t> </a:t>
            </a:r>
            <a:r>
              <a:rPr lang="tr-TR" b="1" dirty="0" err="1" smtClean="0">
                <a:solidFill>
                  <a:srgbClr val="3333CC"/>
                </a:solidFill>
              </a:rPr>
              <a:t>outline</a:t>
            </a:r>
            <a:endParaRPr lang="tr-TR" b="1" dirty="0">
              <a:solidFill>
                <a:srgbClr val="3333CC"/>
              </a:solidFill>
            </a:endParaRPr>
          </a:p>
        </p:txBody>
      </p:sp>
      <p:sp>
        <p:nvSpPr>
          <p:cNvPr id="3" name="2 İçerik Yer Tutucusu"/>
          <p:cNvSpPr>
            <a:spLocks noGrp="1"/>
          </p:cNvSpPr>
          <p:nvPr>
            <p:ph idx="1"/>
          </p:nvPr>
        </p:nvSpPr>
        <p:spPr>
          <a:xfrm>
            <a:off x="457200" y="1857364"/>
            <a:ext cx="8229600" cy="4325112"/>
          </a:xfrm>
        </p:spPr>
        <p:txBody>
          <a:bodyPr>
            <a:normAutofit fontScale="92500" lnSpcReduction="20000"/>
          </a:bodyPr>
          <a:lstStyle/>
          <a:p>
            <a:r>
              <a:rPr lang="tr-TR" dirty="0" err="1" smtClean="0"/>
              <a:t>Introduction</a:t>
            </a:r>
            <a:r>
              <a:rPr lang="tr-TR" dirty="0" smtClean="0"/>
              <a:t> </a:t>
            </a:r>
            <a:r>
              <a:rPr lang="tr-TR" dirty="0" err="1" smtClean="0"/>
              <a:t>to</a:t>
            </a:r>
            <a:r>
              <a:rPr lang="tr-TR" dirty="0" smtClean="0"/>
              <a:t> </a:t>
            </a:r>
            <a:r>
              <a:rPr lang="tr-TR" dirty="0" err="1" smtClean="0"/>
              <a:t>food</a:t>
            </a:r>
            <a:r>
              <a:rPr lang="tr-TR" dirty="0" smtClean="0"/>
              <a:t> </a:t>
            </a:r>
            <a:r>
              <a:rPr lang="tr-TR" dirty="0" err="1" smtClean="0"/>
              <a:t>engineering</a:t>
            </a:r>
            <a:r>
              <a:rPr lang="tr-TR" dirty="0" smtClean="0"/>
              <a:t> (1 </a:t>
            </a:r>
            <a:r>
              <a:rPr lang="tr-TR" dirty="0" err="1" smtClean="0"/>
              <a:t>week</a:t>
            </a:r>
            <a:r>
              <a:rPr lang="tr-TR" dirty="0" smtClean="0"/>
              <a:t>)</a:t>
            </a:r>
          </a:p>
          <a:p>
            <a:r>
              <a:rPr lang="tr-TR" dirty="0" err="1" smtClean="0"/>
              <a:t>Food</a:t>
            </a:r>
            <a:r>
              <a:rPr lang="tr-TR" dirty="0" smtClean="0"/>
              <a:t> </a:t>
            </a:r>
            <a:r>
              <a:rPr lang="tr-TR" dirty="0" err="1" smtClean="0"/>
              <a:t>components</a:t>
            </a:r>
            <a:r>
              <a:rPr lang="tr-TR" dirty="0" smtClean="0"/>
              <a:t> </a:t>
            </a:r>
            <a:r>
              <a:rPr lang="tr-TR" dirty="0" err="1" smtClean="0"/>
              <a:t>and</a:t>
            </a:r>
            <a:r>
              <a:rPr lang="tr-TR" dirty="0" smtClean="0"/>
              <a:t> </a:t>
            </a:r>
            <a:r>
              <a:rPr lang="tr-TR" dirty="0" err="1" smtClean="0"/>
              <a:t>quality</a:t>
            </a:r>
            <a:r>
              <a:rPr lang="tr-TR" dirty="0" smtClean="0"/>
              <a:t> (4 </a:t>
            </a:r>
            <a:r>
              <a:rPr lang="tr-TR" dirty="0" err="1" smtClean="0"/>
              <a:t>weeks</a:t>
            </a:r>
            <a:r>
              <a:rPr lang="tr-TR" dirty="0" smtClean="0"/>
              <a:t>)</a:t>
            </a:r>
          </a:p>
          <a:p>
            <a:r>
              <a:rPr lang="tr-TR" dirty="0" err="1" smtClean="0"/>
              <a:t>Food</a:t>
            </a:r>
            <a:r>
              <a:rPr lang="tr-TR" dirty="0" smtClean="0"/>
              <a:t> </a:t>
            </a:r>
            <a:r>
              <a:rPr lang="tr-TR" dirty="0" err="1" smtClean="0"/>
              <a:t>processing</a:t>
            </a:r>
            <a:r>
              <a:rPr lang="tr-TR" dirty="0" smtClean="0"/>
              <a:t> </a:t>
            </a:r>
            <a:r>
              <a:rPr lang="tr-TR" dirty="0" err="1" smtClean="0"/>
              <a:t>techniques</a:t>
            </a:r>
            <a:r>
              <a:rPr lang="tr-TR" dirty="0" smtClean="0"/>
              <a:t> (2 </a:t>
            </a:r>
            <a:r>
              <a:rPr lang="tr-TR" dirty="0" err="1" smtClean="0"/>
              <a:t>weeks</a:t>
            </a:r>
            <a:r>
              <a:rPr lang="tr-TR" dirty="0" smtClean="0"/>
              <a:t>)</a:t>
            </a:r>
          </a:p>
          <a:p>
            <a:r>
              <a:rPr lang="tr-TR" b="1" dirty="0" err="1" smtClean="0">
                <a:solidFill>
                  <a:srgbClr val="FF0000"/>
                </a:solidFill>
              </a:rPr>
              <a:t>Midterm</a:t>
            </a:r>
            <a:r>
              <a:rPr lang="tr-TR" b="1" dirty="0" smtClean="0">
                <a:solidFill>
                  <a:srgbClr val="FF0000"/>
                </a:solidFill>
              </a:rPr>
              <a:t> </a:t>
            </a:r>
            <a:r>
              <a:rPr lang="tr-TR" b="1" dirty="0" err="1" smtClean="0">
                <a:solidFill>
                  <a:srgbClr val="FF0000"/>
                </a:solidFill>
              </a:rPr>
              <a:t>exam</a:t>
            </a:r>
            <a:r>
              <a:rPr lang="tr-TR" b="1" dirty="0" smtClean="0">
                <a:solidFill>
                  <a:srgbClr val="FF0000"/>
                </a:solidFill>
              </a:rPr>
              <a:t> (8</a:t>
            </a:r>
            <a:r>
              <a:rPr lang="tr-TR" b="1" baseline="30000" dirty="0" smtClean="0">
                <a:solidFill>
                  <a:srgbClr val="FF0000"/>
                </a:solidFill>
              </a:rPr>
              <a:t>th</a:t>
            </a:r>
            <a:r>
              <a:rPr lang="tr-TR" b="1" dirty="0" smtClean="0">
                <a:solidFill>
                  <a:srgbClr val="FF0000"/>
                </a:solidFill>
              </a:rPr>
              <a:t> </a:t>
            </a:r>
            <a:r>
              <a:rPr lang="tr-TR" b="1" dirty="0" err="1" smtClean="0">
                <a:solidFill>
                  <a:srgbClr val="FF0000"/>
                </a:solidFill>
              </a:rPr>
              <a:t>week</a:t>
            </a:r>
            <a:r>
              <a:rPr lang="tr-TR" b="1" dirty="0" smtClean="0">
                <a:solidFill>
                  <a:srgbClr val="FF0000"/>
                </a:solidFill>
              </a:rPr>
              <a:t>)</a:t>
            </a:r>
          </a:p>
          <a:p>
            <a:r>
              <a:rPr lang="tr-TR" dirty="0" err="1" smtClean="0"/>
              <a:t>Food</a:t>
            </a:r>
            <a:r>
              <a:rPr lang="tr-TR" dirty="0" smtClean="0"/>
              <a:t> </a:t>
            </a:r>
            <a:r>
              <a:rPr lang="tr-TR" dirty="0" err="1" smtClean="0"/>
              <a:t>processing</a:t>
            </a:r>
            <a:r>
              <a:rPr lang="tr-TR" dirty="0" smtClean="0"/>
              <a:t> </a:t>
            </a:r>
            <a:r>
              <a:rPr lang="tr-TR" dirty="0" err="1" smtClean="0"/>
              <a:t>techniques</a:t>
            </a:r>
            <a:r>
              <a:rPr lang="tr-TR" dirty="0" smtClean="0"/>
              <a:t> (1 </a:t>
            </a:r>
            <a:r>
              <a:rPr lang="tr-TR" dirty="0" err="1" smtClean="0"/>
              <a:t>weeks</a:t>
            </a:r>
            <a:r>
              <a:rPr lang="tr-TR" dirty="0" smtClean="0"/>
              <a:t>)</a:t>
            </a:r>
          </a:p>
          <a:p>
            <a:r>
              <a:rPr lang="tr-TR" dirty="0" err="1" smtClean="0"/>
              <a:t>Food</a:t>
            </a:r>
            <a:r>
              <a:rPr lang="tr-TR" dirty="0" smtClean="0"/>
              <a:t> </a:t>
            </a:r>
            <a:r>
              <a:rPr lang="tr-TR" dirty="0" err="1" smtClean="0"/>
              <a:t>biodeterioration</a:t>
            </a:r>
            <a:r>
              <a:rPr lang="tr-TR" dirty="0" smtClean="0"/>
              <a:t> </a:t>
            </a:r>
            <a:r>
              <a:rPr lang="tr-TR" dirty="0" err="1" smtClean="0"/>
              <a:t>and</a:t>
            </a:r>
            <a:r>
              <a:rPr lang="tr-TR" dirty="0" smtClean="0"/>
              <a:t> </a:t>
            </a:r>
            <a:r>
              <a:rPr lang="tr-TR" dirty="0" err="1" smtClean="0"/>
              <a:t>methods</a:t>
            </a:r>
            <a:r>
              <a:rPr lang="tr-TR" dirty="0" smtClean="0"/>
              <a:t> of </a:t>
            </a:r>
            <a:r>
              <a:rPr lang="tr-TR" dirty="0" err="1" smtClean="0"/>
              <a:t>prevention</a:t>
            </a:r>
            <a:r>
              <a:rPr lang="tr-TR" dirty="0" smtClean="0"/>
              <a:t>   (2 </a:t>
            </a:r>
            <a:r>
              <a:rPr lang="tr-TR" dirty="0" err="1" smtClean="0"/>
              <a:t>weeks</a:t>
            </a:r>
            <a:r>
              <a:rPr lang="tr-TR" dirty="0" smtClean="0"/>
              <a:t>)</a:t>
            </a:r>
          </a:p>
          <a:p>
            <a:r>
              <a:rPr lang="tr-TR" dirty="0" err="1" smtClean="0"/>
              <a:t>Food</a:t>
            </a:r>
            <a:r>
              <a:rPr lang="tr-TR" dirty="0" smtClean="0"/>
              <a:t> </a:t>
            </a:r>
            <a:r>
              <a:rPr lang="tr-TR" dirty="0" err="1" smtClean="0"/>
              <a:t>packaging</a:t>
            </a:r>
            <a:r>
              <a:rPr lang="tr-TR" dirty="0" smtClean="0"/>
              <a:t> (1 </a:t>
            </a:r>
            <a:r>
              <a:rPr lang="tr-TR" dirty="0" err="1" smtClean="0"/>
              <a:t>week</a:t>
            </a:r>
            <a:r>
              <a:rPr lang="tr-TR" dirty="0" smtClean="0"/>
              <a:t>)</a:t>
            </a:r>
          </a:p>
          <a:p>
            <a:r>
              <a:rPr lang="tr-TR" dirty="0" err="1" smtClean="0"/>
              <a:t>Food</a:t>
            </a:r>
            <a:r>
              <a:rPr lang="tr-TR" dirty="0" smtClean="0"/>
              <a:t> </a:t>
            </a:r>
            <a:r>
              <a:rPr lang="tr-TR" dirty="0" err="1" smtClean="0"/>
              <a:t>additives</a:t>
            </a:r>
            <a:r>
              <a:rPr lang="tr-TR" dirty="0" smtClean="0"/>
              <a:t> </a:t>
            </a:r>
            <a:r>
              <a:rPr lang="tr-TR" dirty="0" err="1" smtClean="0"/>
              <a:t>and</a:t>
            </a:r>
            <a:r>
              <a:rPr lang="tr-TR" dirty="0" smtClean="0"/>
              <a:t> </a:t>
            </a:r>
            <a:r>
              <a:rPr lang="tr-TR" dirty="0" err="1" smtClean="0"/>
              <a:t>preservations</a:t>
            </a:r>
            <a:r>
              <a:rPr lang="tr-TR" dirty="0" smtClean="0"/>
              <a:t> (2 </a:t>
            </a:r>
            <a:r>
              <a:rPr lang="tr-TR" dirty="0" err="1" smtClean="0"/>
              <a:t>weeks</a:t>
            </a:r>
            <a:r>
              <a:rPr lang="tr-TR" dirty="0" smtClean="0"/>
              <a:t>)</a:t>
            </a:r>
          </a:p>
          <a:p>
            <a:r>
              <a:rPr lang="tr-TR" dirty="0" err="1" smtClean="0"/>
              <a:t>Food</a:t>
            </a:r>
            <a:r>
              <a:rPr lang="tr-TR" dirty="0" smtClean="0"/>
              <a:t> </a:t>
            </a:r>
            <a:r>
              <a:rPr lang="tr-TR" dirty="0" err="1" smtClean="0"/>
              <a:t>safety</a:t>
            </a:r>
            <a:r>
              <a:rPr lang="tr-TR" dirty="0" smtClean="0"/>
              <a:t> (1 </a:t>
            </a:r>
            <a:r>
              <a:rPr lang="tr-TR" dirty="0" err="1" smtClean="0"/>
              <a:t>week</a:t>
            </a:r>
            <a:r>
              <a:rPr lang="tr-TR" dirty="0" smtClean="0"/>
              <a:t>)</a:t>
            </a:r>
          </a:p>
          <a:p>
            <a:r>
              <a:rPr lang="tr-TR" b="1" dirty="0" smtClean="0">
                <a:solidFill>
                  <a:srgbClr val="FF0000"/>
                </a:solidFill>
              </a:rPr>
              <a:t>Final </a:t>
            </a:r>
            <a:r>
              <a:rPr lang="tr-TR" b="1" dirty="0" err="1" smtClean="0">
                <a:solidFill>
                  <a:srgbClr val="FF0000"/>
                </a:solidFill>
              </a:rPr>
              <a:t>exam</a:t>
            </a:r>
            <a:r>
              <a:rPr lang="tr-TR" b="1" dirty="0" smtClean="0">
                <a:solidFill>
                  <a:srgbClr val="FF0000"/>
                </a:solidFill>
              </a:rPr>
              <a:t> (15</a:t>
            </a:r>
            <a:r>
              <a:rPr lang="tr-TR" b="1" baseline="30000" dirty="0" smtClean="0">
                <a:solidFill>
                  <a:srgbClr val="FF0000"/>
                </a:solidFill>
              </a:rPr>
              <a:t>th</a:t>
            </a:r>
            <a:r>
              <a:rPr lang="tr-TR" b="1" dirty="0" smtClean="0">
                <a:solidFill>
                  <a:srgbClr val="FF0000"/>
                </a:solidFill>
              </a:rPr>
              <a:t> </a:t>
            </a:r>
            <a:r>
              <a:rPr lang="tr-TR" b="1" dirty="0" err="1" smtClean="0">
                <a:solidFill>
                  <a:srgbClr val="FF0000"/>
                </a:solidFill>
              </a:rPr>
              <a:t>week</a:t>
            </a:r>
            <a:r>
              <a:rPr lang="tr-TR" b="1" dirty="0" smtClean="0">
                <a:solidFill>
                  <a:srgbClr val="FF0000"/>
                </a:solidFill>
              </a:rPr>
              <a:t>) </a:t>
            </a:r>
          </a:p>
          <a:p>
            <a:endParaRPr lang="tr-TR" dirty="0" smtClean="0"/>
          </a:p>
          <a:p>
            <a:endParaRPr lang="tr-TR" dirty="0" smtClean="0"/>
          </a:p>
          <a:p>
            <a:endParaRPr lang="tr-TR" dirty="0"/>
          </a:p>
        </p:txBody>
      </p:sp>
      <p:sp>
        <p:nvSpPr>
          <p:cNvPr id="6" name="5 Slayt Numarası Yer Tutucusu"/>
          <p:cNvSpPr>
            <a:spLocks noGrp="1"/>
          </p:cNvSpPr>
          <p:nvPr>
            <p:ph type="sldNum" sz="quarter" idx="12"/>
          </p:nvPr>
        </p:nvSpPr>
        <p:spPr/>
        <p:txBody>
          <a:bodyPr/>
          <a:lstStyle/>
          <a:p>
            <a:fld id="{8321BE02-DD78-48AD-A0F2-5967FDF85B8B}" type="slidenum">
              <a:rPr lang="tr-TR" smtClean="0"/>
              <a:pPr/>
              <a:t>3</a:t>
            </a:fld>
            <a:endParaRPr lang="tr-TR"/>
          </a:p>
        </p:txBody>
      </p:sp>
      <p:sp>
        <p:nvSpPr>
          <p:cNvPr id="7"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Ä°lgili resim"/>
          <p:cNvPicPr>
            <a:picLocks noChangeAspect="1" noChangeArrowheads="1"/>
          </p:cNvPicPr>
          <p:nvPr/>
        </p:nvPicPr>
        <p:blipFill>
          <a:blip r:embed="rId2"/>
          <a:srcRect b="15278"/>
          <a:stretch>
            <a:fillRect/>
          </a:stretch>
        </p:blipFill>
        <p:spPr bwMode="auto">
          <a:xfrm>
            <a:off x="0" y="2357430"/>
            <a:ext cx="9144065" cy="4357718"/>
          </a:xfrm>
          <a:prstGeom prst="rect">
            <a:avLst/>
          </a:prstGeom>
          <a:ln>
            <a:noFill/>
          </a:ln>
          <a:effectLst>
            <a:softEdge rad="112500"/>
          </a:effectLst>
        </p:spPr>
      </p:pic>
      <p:sp>
        <p:nvSpPr>
          <p:cNvPr id="2" name="1 Başlık"/>
          <p:cNvSpPr>
            <a:spLocks noGrp="1"/>
          </p:cNvSpPr>
          <p:nvPr>
            <p:ph type="title"/>
          </p:nvPr>
        </p:nvSpPr>
        <p:spPr>
          <a:xfrm>
            <a:off x="500034" y="500042"/>
            <a:ext cx="8229600" cy="1066800"/>
          </a:xfrm>
        </p:spPr>
        <p:txBody>
          <a:bodyPr/>
          <a:lstStyle/>
          <a:p>
            <a:r>
              <a:rPr lang="tr-TR" b="1" dirty="0" err="1" smtClean="0">
                <a:solidFill>
                  <a:srgbClr val="3333CC"/>
                </a:solidFill>
              </a:rPr>
              <a:t>Additional</a:t>
            </a:r>
            <a:r>
              <a:rPr lang="tr-TR" b="1" dirty="0" smtClean="0">
                <a:solidFill>
                  <a:srgbClr val="3333CC"/>
                </a:solidFill>
              </a:rPr>
              <a:t> </a:t>
            </a:r>
            <a:r>
              <a:rPr lang="tr-TR" b="1" dirty="0" err="1" smtClean="0">
                <a:solidFill>
                  <a:srgbClr val="3333CC"/>
                </a:solidFill>
              </a:rPr>
              <a:t>activities</a:t>
            </a:r>
            <a:endParaRPr lang="tr-TR" b="1" dirty="0">
              <a:solidFill>
                <a:srgbClr val="3333CC"/>
              </a:solidFill>
            </a:endParaRPr>
          </a:p>
        </p:txBody>
      </p:sp>
      <p:sp>
        <p:nvSpPr>
          <p:cNvPr id="3" name="2 İçerik Yer Tutucusu"/>
          <p:cNvSpPr>
            <a:spLocks noGrp="1"/>
          </p:cNvSpPr>
          <p:nvPr>
            <p:ph idx="1"/>
          </p:nvPr>
        </p:nvSpPr>
        <p:spPr>
          <a:xfrm>
            <a:off x="457200" y="1643050"/>
            <a:ext cx="7615262" cy="4325112"/>
          </a:xfrm>
        </p:spPr>
        <p:txBody>
          <a:bodyPr/>
          <a:lstStyle/>
          <a:p>
            <a:r>
              <a:rPr lang="tr-TR" dirty="0" err="1" smtClean="0"/>
              <a:t>Homeworks</a:t>
            </a:r>
            <a:r>
              <a:rPr lang="tr-TR" dirty="0" smtClean="0"/>
              <a:t> (</a:t>
            </a:r>
            <a:r>
              <a:rPr lang="tr-TR" dirty="0" err="1" smtClean="0"/>
              <a:t>maximum</a:t>
            </a:r>
            <a:r>
              <a:rPr lang="tr-TR" dirty="0" smtClean="0"/>
              <a:t> </a:t>
            </a:r>
            <a:r>
              <a:rPr lang="tr-TR" dirty="0" err="1" smtClean="0"/>
              <a:t>three</a:t>
            </a:r>
            <a:r>
              <a:rPr lang="tr-TR" dirty="0" smtClean="0"/>
              <a:t> </a:t>
            </a:r>
            <a:r>
              <a:rPr lang="tr-TR" dirty="0" err="1" smtClean="0"/>
              <a:t>pages</a:t>
            </a:r>
            <a:r>
              <a:rPr lang="tr-TR" dirty="0" smtClean="0"/>
              <a:t> )</a:t>
            </a:r>
          </a:p>
          <a:p>
            <a:endParaRPr lang="tr-TR" dirty="0" smtClean="0"/>
          </a:p>
          <a:p>
            <a:r>
              <a:rPr lang="tr-TR" dirty="0" err="1" smtClean="0"/>
              <a:t>Short</a:t>
            </a:r>
            <a:r>
              <a:rPr lang="tr-TR" dirty="0" smtClean="0"/>
              <a:t> </a:t>
            </a:r>
            <a:r>
              <a:rPr lang="tr-TR" dirty="0" err="1" smtClean="0"/>
              <a:t>presentations</a:t>
            </a:r>
            <a:r>
              <a:rPr lang="tr-TR" dirty="0" smtClean="0"/>
              <a:t> (</a:t>
            </a:r>
            <a:r>
              <a:rPr lang="tr-TR" dirty="0" err="1" smtClean="0"/>
              <a:t>maximum</a:t>
            </a:r>
            <a:r>
              <a:rPr lang="tr-TR" dirty="0" smtClean="0"/>
              <a:t> 15 </a:t>
            </a:r>
            <a:r>
              <a:rPr lang="tr-TR" dirty="0" err="1" smtClean="0"/>
              <a:t>minutes</a:t>
            </a:r>
            <a:r>
              <a:rPr lang="tr-TR" dirty="0" smtClean="0"/>
              <a:t>)</a:t>
            </a:r>
            <a:endParaRPr lang="tr-TR" dirty="0"/>
          </a:p>
        </p:txBody>
      </p:sp>
      <p:sp>
        <p:nvSpPr>
          <p:cNvPr id="6" name="5 Slayt Numarası Yer Tutucusu"/>
          <p:cNvSpPr>
            <a:spLocks noGrp="1"/>
          </p:cNvSpPr>
          <p:nvPr>
            <p:ph type="sldNum" sz="quarter" idx="12"/>
          </p:nvPr>
        </p:nvSpPr>
        <p:spPr/>
        <p:txBody>
          <a:bodyPr/>
          <a:lstStyle/>
          <a:p>
            <a:fld id="{8321BE02-DD78-48AD-A0F2-5967FDF85B8B}" type="slidenum">
              <a:rPr lang="tr-TR" smtClean="0"/>
              <a:pPr/>
              <a:t>4</a:t>
            </a:fld>
            <a:endParaRPr lang="tr-TR"/>
          </a:p>
        </p:txBody>
      </p:sp>
      <p:sp>
        <p:nvSpPr>
          <p:cNvPr id="9"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10"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7688"/>
            <a:ext cx="8229600" cy="1066800"/>
          </a:xfrm>
        </p:spPr>
        <p:txBody>
          <a:bodyPr/>
          <a:lstStyle/>
          <a:p>
            <a:r>
              <a:rPr lang="tr-TR" b="1" dirty="0" err="1" smtClean="0">
                <a:solidFill>
                  <a:srgbClr val="3333CC"/>
                </a:solidFill>
              </a:rPr>
              <a:t>Main</a:t>
            </a:r>
            <a:r>
              <a:rPr lang="tr-TR" b="1" dirty="0" smtClean="0">
                <a:solidFill>
                  <a:srgbClr val="3333CC"/>
                </a:solidFill>
              </a:rPr>
              <a:t> </a:t>
            </a:r>
            <a:r>
              <a:rPr lang="tr-TR" b="1" dirty="0" err="1" smtClean="0">
                <a:solidFill>
                  <a:srgbClr val="3333CC"/>
                </a:solidFill>
              </a:rPr>
              <a:t>references</a:t>
            </a:r>
            <a:endParaRPr lang="tr-TR" b="1" dirty="0">
              <a:solidFill>
                <a:srgbClr val="3333CC"/>
              </a:solidFill>
            </a:endParaRPr>
          </a:p>
        </p:txBody>
      </p:sp>
      <p:sp>
        <p:nvSpPr>
          <p:cNvPr id="3" name="2 İçerik Yer Tutucusu"/>
          <p:cNvSpPr>
            <a:spLocks noGrp="1"/>
          </p:cNvSpPr>
          <p:nvPr>
            <p:ph idx="1"/>
          </p:nvPr>
        </p:nvSpPr>
        <p:spPr>
          <a:xfrm>
            <a:off x="457200" y="1747094"/>
            <a:ext cx="8229600" cy="4610864"/>
          </a:xfrm>
        </p:spPr>
        <p:txBody>
          <a:bodyPr>
            <a:normAutofit fontScale="85000" lnSpcReduction="10000"/>
          </a:bodyPr>
          <a:lstStyle/>
          <a:p>
            <a:r>
              <a:rPr lang="tr-TR" sz="2400" dirty="0" err="1" smtClean="0"/>
              <a:t>Singh</a:t>
            </a:r>
            <a:r>
              <a:rPr lang="tr-TR" sz="2400" dirty="0" smtClean="0"/>
              <a:t>, R.P. </a:t>
            </a:r>
            <a:r>
              <a:rPr lang="tr-TR" sz="2400" dirty="0" err="1" smtClean="0"/>
              <a:t>and</a:t>
            </a:r>
            <a:r>
              <a:rPr lang="tr-TR" sz="2400" dirty="0" smtClean="0"/>
              <a:t> </a:t>
            </a:r>
            <a:r>
              <a:rPr lang="tr-TR" sz="2400" dirty="0" err="1" smtClean="0"/>
              <a:t>Heldman</a:t>
            </a:r>
            <a:r>
              <a:rPr lang="tr-TR" sz="2400" dirty="0" smtClean="0"/>
              <a:t>, D.R. (2008) </a:t>
            </a:r>
            <a:r>
              <a:rPr lang="tr-TR" sz="2400" b="1" dirty="0" err="1" smtClean="0"/>
              <a:t>Introduction</a:t>
            </a:r>
            <a:r>
              <a:rPr lang="tr-TR" sz="2400" b="1" dirty="0" smtClean="0"/>
              <a:t> </a:t>
            </a:r>
            <a:r>
              <a:rPr lang="tr-TR" sz="2400" b="1" dirty="0" err="1" smtClean="0"/>
              <a:t>to</a:t>
            </a:r>
            <a:r>
              <a:rPr lang="tr-TR" sz="2400" b="1" dirty="0" smtClean="0"/>
              <a:t> </a:t>
            </a:r>
            <a:r>
              <a:rPr lang="tr-TR" sz="2400" b="1" dirty="0" err="1" smtClean="0"/>
              <a:t>food</a:t>
            </a:r>
            <a:r>
              <a:rPr lang="tr-TR" sz="2400" b="1" dirty="0" smtClean="0"/>
              <a:t> </a:t>
            </a:r>
            <a:r>
              <a:rPr lang="tr-TR" sz="2400" b="1" dirty="0" err="1" smtClean="0"/>
              <a:t>engineering</a:t>
            </a:r>
            <a:r>
              <a:rPr lang="tr-TR" sz="2400" b="1" dirty="0" smtClean="0"/>
              <a:t>. </a:t>
            </a:r>
            <a:r>
              <a:rPr lang="tr-TR" sz="2400" dirty="0" smtClean="0"/>
              <a:t>(4</a:t>
            </a:r>
            <a:r>
              <a:rPr lang="tr-TR" sz="2400" baseline="30000" dirty="0" smtClean="0"/>
              <a:t>th</a:t>
            </a:r>
            <a:r>
              <a:rPr lang="tr-TR" sz="2400" dirty="0" smtClean="0"/>
              <a:t> ed.) </a:t>
            </a:r>
            <a:r>
              <a:rPr lang="tr-TR" sz="2400" dirty="0" err="1" smtClean="0"/>
              <a:t>Academic</a:t>
            </a:r>
            <a:r>
              <a:rPr lang="tr-TR" sz="2400" dirty="0" smtClean="0"/>
              <a:t> </a:t>
            </a:r>
            <a:r>
              <a:rPr lang="tr-TR" sz="2400" dirty="0" err="1" smtClean="0"/>
              <a:t>Press</a:t>
            </a:r>
            <a:r>
              <a:rPr lang="tr-TR" sz="2400" dirty="0" smtClean="0"/>
              <a:t>, California, USA.</a:t>
            </a:r>
          </a:p>
          <a:p>
            <a:r>
              <a:rPr lang="tr-TR" sz="2400" dirty="0" err="1" smtClean="0"/>
              <a:t>deMan</a:t>
            </a:r>
            <a:r>
              <a:rPr lang="tr-TR" sz="2400" dirty="0" smtClean="0"/>
              <a:t>, J.M. (1999) </a:t>
            </a:r>
            <a:r>
              <a:rPr lang="tr-TR" sz="2400" b="1" dirty="0" err="1" smtClean="0"/>
              <a:t>Principles</a:t>
            </a:r>
            <a:r>
              <a:rPr lang="tr-TR" sz="2400" b="1" dirty="0" smtClean="0"/>
              <a:t> of </a:t>
            </a:r>
            <a:r>
              <a:rPr lang="tr-TR" sz="2400" b="1" dirty="0" err="1" smtClean="0"/>
              <a:t>food</a:t>
            </a:r>
            <a:r>
              <a:rPr lang="tr-TR" sz="2400" b="1" dirty="0" smtClean="0"/>
              <a:t> </a:t>
            </a:r>
            <a:r>
              <a:rPr lang="tr-TR" sz="2400" b="1" dirty="0" err="1" smtClean="0"/>
              <a:t>chemistry</a:t>
            </a:r>
            <a:r>
              <a:rPr lang="tr-TR" sz="2400" b="1" dirty="0" smtClean="0"/>
              <a:t>. </a:t>
            </a:r>
            <a:r>
              <a:rPr lang="tr-TR" sz="2400" dirty="0" smtClean="0"/>
              <a:t>(3rd ed.) An </a:t>
            </a:r>
            <a:r>
              <a:rPr lang="tr-TR" sz="2400" dirty="0" err="1" smtClean="0"/>
              <a:t>aspen</a:t>
            </a:r>
            <a:r>
              <a:rPr lang="tr-TR" sz="2400" dirty="0" smtClean="0"/>
              <a:t> </a:t>
            </a:r>
            <a:r>
              <a:rPr lang="tr-TR" sz="2400" dirty="0" err="1" smtClean="0"/>
              <a:t>publication</a:t>
            </a:r>
            <a:r>
              <a:rPr lang="tr-TR" sz="2400" dirty="0" smtClean="0"/>
              <a:t>, Maryland, USA.</a:t>
            </a:r>
          </a:p>
          <a:p>
            <a:r>
              <a:rPr lang="tr-TR" sz="2400" dirty="0" err="1" smtClean="0"/>
              <a:t>Sikorski</a:t>
            </a:r>
            <a:r>
              <a:rPr lang="tr-TR" sz="2400" dirty="0" smtClean="0"/>
              <a:t>, Z.E. </a:t>
            </a:r>
            <a:r>
              <a:rPr lang="tr-TR" sz="2400" dirty="0" err="1" smtClean="0"/>
              <a:t>and</a:t>
            </a:r>
            <a:r>
              <a:rPr lang="tr-TR" sz="2400" dirty="0" smtClean="0"/>
              <a:t> </a:t>
            </a:r>
            <a:r>
              <a:rPr lang="tr-TR" sz="2400" dirty="0" err="1" smtClean="0"/>
              <a:t>Piotrowska</a:t>
            </a:r>
            <a:r>
              <a:rPr lang="tr-TR" sz="2400" dirty="0" smtClean="0"/>
              <a:t>, B. (2007) </a:t>
            </a:r>
            <a:r>
              <a:rPr lang="tr-TR" sz="2400" b="1" dirty="0" err="1" smtClean="0"/>
              <a:t>Food</a:t>
            </a:r>
            <a:r>
              <a:rPr lang="tr-TR" sz="2400" b="1" dirty="0" smtClean="0"/>
              <a:t> </a:t>
            </a:r>
            <a:r>
              <a:rPr lang="tr-TR" sz="2400" b="1" dirty="0" err="1" smtClean="0"/>
              <a:t>components</a:t>
            </a:r>
            <a:r>
              <a:rPr lang="tr-TR" sz="2400" b="1" dirty="0" smtClean="0"/>
              <a:t> </a:t>
            </a:r>
            <a:r>
              <a:rPr lang="tr-TR" sz="2400" b="1" dirty="0" err="1" smtClean="0"/>
              <a:t>and</a:t>
            </a:r>
            <a:r>
              <a:rPr lang="tr-TR" sz="2400" b="1" dirty="0" smtClean="0"/>
              <a:t> </a:t>
            </a:r>
            <a:r>
              <a:rPr lang="tr-TR" sz="2400" b="1" dirty="0" err="1" smtClean="0"/>
              <a:t>quality</a:t>
            </a:r>
            <a:r>
              <a:rPr lang="tr-TR" sz="2400" b="1" dirty="0" smtClean="0"/>
              <a:t> (</a:t>
            </a:r>
            <a:r>
              <a:rPr lang="tr-TR" sz="2400" b="1" dirty="0" err="1" smtClean="0"/>
              <a:t>chapter</a:t>
            </a:r>
            <a:r>
              <a:rPr lang="tr-TR" sz="2400" b="1" dirty="0" smtClean="0"/>
              <a:t> 1) </a:t>
            </a:r>
            <a:r>
              <a:rPr lang="tr-TR" sz="2400" dirty="0" err="1" smtClean="0"/>
              <a:t>In</a:t>
            </a:r>
            <a:r>
              <a:rPr lang="tr-TR" sz="2400" dirty="0" smtClean="0"/>
              <a:t> </a:t>
            </a:r>
            <a:r>
              <a:rPr lang="tr-TR" sz="2400" dirty="0" err="1" smtClean="0"/>
              <a:t>Chemical</a:t>
            </a:r>
            <a:r>
              <a:rPr lang="tr-TR" sz="2400" dirty="0" smtClean="0"/>
              <a:t> </a:t>
            </a:r>
            <a:r>
              <a:rPr lang="tr-TR" sz="2400" dirty="0" err="1" smtClean="0"/>
              <a:t>and</a:t>
            </a:r>
            <a:r>
              <a:rPr lang="tr-TR" sz="2400" dirty="0" smtClean="0"/>
              <a:t> </a:t>
            </a:r>
            <a:r>
              <a:rPr lang="tr-TR" sz="2400" dirty="0" err="1" smtClean="0"/>
              <a:t>functional</a:t>
            </a:r>
            <a:r>
              <a:rPr lang="tr-TR" sz="2400" dirty="0" smtClean="0"/>
              <a:t> </a:t>
            </a:r>
            <a:r>
              <a:rPr lang="tr-TR" sz="2400" dirty="0" err="1" smtClean="0"/>
              <a:t>properties</a:t>
            </a:r>
            <a:r>
              <a:rPr lang="tr-TR" sz="2400" dirty="0" smtClean="0"/>
              <a:t> of </a:t>
            </a:r>
            <a:r>
              <a:rPr lang="tr-TR" sz="2400" dirty="0" err="1" smtClean="0"/>
              <a:t>food</a:t>
            </a:r>
            <a:r>
              <a:rPr lang="tr-TR" sz="2400" dirty="0" smtClean="0"/>
              <a:t> </a:t>
            </a:r>
            <a:r>
              <a:rPr lang="tr-TR" sz="2400" dirty="0" err="1" smtClean="0"/>
              <a:t>components</a:t>
            </a:r>
            <a:r>
              <a:rPr lang="tr-TR" sz="2400" dirty="0" smtClean="0"/>
              <a:t>. (3</a:t>
            </a:r>
            <a:r>
              <a:rPr lang="tr-TR" sz="2400" baseline="30000" dirty="0" smtClean="0"/>
              <a:t>rd</a:t>
            </a:r>
            <a:r>
              <a:rPr lang="tr-TR" sz="2400" dirty="0" smtClean="0"/>
              <a:t> ed.) CRC </a:t>
            </a:r>
            <a:r>
              <a:rPr lang="tr-TR" sz="2400" dirty="0" err="1" smtClean="0"/>
              <a:t>Press</a:t>
            </a:r>
            <a:r>
              <a:rPr lang="tr-TR" sz="2400" dirty="0" smtClean="0"/>
              <a:t> Taylor &amp; Francis </a:t>
            </a:r>
            <a:r>
              <a:rPr lang="tr-TR" sz="2400" dirty="0" err="1" smtClean="0"/>
              <a:t>Group</a:t>
            </a:r>
            <a:r>
              <a:rPr lang="tr-TR" sz="2400" dirty="0" smtClean="0"/>
              <a:t>, Florida, USA.</a:t>
            </a:r>
          </a:p>
          <a:p>
            <a:r>
              <a:rPr lang="tr-TR" sz="2400" dirty="0" err="1" smtClean="0"/>
              <a:t>Brennan</a:t>
            </a:r>
            <a:r>
              <a:rPr lang="tr-TR" sz="2400" dirty="0" smtClean="0"/>
              <a:t>, J.G. (2006) </a:t>
            </a:r>
            <a:r>
              <a:rPr lang="tr-TR" sz="2400" b="1" dirty="0" err="1" smtClean="0"/>
              <a:t>Food</a:t>
            </a:r>
            <a:r>
              <a:rPr lang="tr-TR" sz="2400" b="1" dirty="0" smtClean="0"/>
              <a:t> </a:t>
            </a:r>
            <a:r>
              <a:rPr lang="tr-TR" sz="2400" b="1" dirty="0" err="1" smtClean="0"/>
              <a:t>processing</a:t>
            </a:r>
            <a:r>
              <a:rPr lang="tr-TR" sz="2400" b="1" dirty="0" smtClean="0"/>
              <a:t> </a:t>
            </a:r>
            <a:r>
              <a:rPr lang="tr-TR" sz="2400" b="1" dirty="0" err="1" smtClean="0"/>
              <a:t>handbook</a:t>
            </a:r>
            <a:r>
              <a:rPr lang="tr-TR" sz="2400" b="1" dirty="0" smtClean="0"/>
              <a:t>. </a:t>
            </a:r>
            <a:r>
              <a:rPr lang="tr-TR" sz="2400" dirty="0" smtClean="0"/>
              <a:t>WILEY-VCH </a:t>
            </a:r>
            <a:r>
              <a:rPr lang="tr-TR" sz="2400" dirty="0" err="1" smtClean="0"/>
              <a:t>Verlag</a:t>
            </a:r>
            <a:r>
              <a:rPr lang="tr-TR" sz="2400" dirty="0" smtClean="0"/>
              <a:t> </a:t>
            </a:r>
            <a:r>
              <a:rPr lang="tr-TR" sz="2400" dirty="0" err="1" smtClean="0"/>
              <a:t>GmbH</a:t>
            </a:r>
            <a:r>
              <a:rPr lang="tr-TR" sz="2400" dirty="0" smtClean="0"/>
              <a:t> &amp; </a:t>
            </a:r>
            <a:r>
              <a:rPr lang="tr-TR" sz="2400" dirty="0" err="1" smtClean="0"/>
              <a:t>Co</a:t>
            </a:r>
            <a:r>
              <a:rPr lang="tr-TR" sz="2400" dirty="0" smtClean="0"/>
              <a:t>. </a:t>
            </a:r>
            <a:r>
              <a:rPr lang="tr-TR" sz="2400" dirty="0" err="1" smtClean="0"/>
              <a:t>KGaA</a:t>
            </a:r>
            <a:r>
              <a:rPr lang="tr-TR" sz="2400" dirty="0" smtClean="0"/>
              <a:t>, </a:t>
            </a:r>
            <a:r>
              <a:rPr lang="tr-TR" sz="2400" dirty="0" err="1" smtClean="0"/>
              <a:t>Weinheim</a:t>
            </a:r>
            <a:r>
              <a:rPr lang="tr-TR" sz="2400" dirty="0" smtClean="0"/>
              <a:t>, </a:t>
            </a:r>
            <a:r>
              <a:rPr lang="tr-TR" sz="2400" dirty="0" err="1" smtClean="0"/>
              <a:t>Germany</a:t>
            </a:r>
            <a:r>
              <a:rPr lang="tr-TR" sz="2400" dirty="0" smtClean="0"/>
              <a:t>.</a:t>
            </a:r>
          </a:p>
          <a:p>
            <a:r>
              <a:rPr lang="tr-TR" sz="2400" dirty="0" err="1" smtClean="0"/>
              <a:t>Ortega</a:t>
            </a:r>
            <a:r>
              <a:rPr lang="tr-TR" sz="2400" dirty="0" smtClean="0"/>
              <a:t>-</a:t>
            </a:r>
            <a:r>
              <a:rPr lang="tr-TR" sz="2400" dirty="0" err="1" smtClean="0"/>
              <a:t>Rivas</a:t>
            </a:r>
            <a:r>
              <a:rPr lang="tr-TR" sz="2400" dirty="0" smtClean="0"/>
              <a:t>, E. (2010) </a:t>
            </a:r>
            <a:r>
              <a:rPr lang="tr-TR" sz="2400" b="1" dirty="0" err="1" smtClean="0"/>
              <a:t>Processing</a:t>
            </a:r>
            <a:r>
              <a:rPr lang="tr-TR" sz="2400" b="1" dirty="0" smtClean="0"/>
              <a:t> </a:t>
            </a:r>
            <a:r>
              <a:rPr lang="tr-TR" sz="2400" b="1" dirty="0" err="1" smtClean="0"/>
              <a:t>effects</a:t>
            </a:r>
            <a:r>
              <a:rPr lang="tr-TR" sz="2400" b="1" dirty="0" smtClean="0"/>
              <a:t> on </a:t>
            </a:r>
            <a:r>
              <a:rPr lang="tr-TR" sz="2400" b="1" dirty="0" err="1" smtClean="0"/>
              <a:t>safety</a:t>
            </a:r>
            <a:r>
              <a:rPr lang="tr-TR" sz="2400" b="1" dirty="0" smtClean="0"/>
              <a:t> </a:t>
            </a:r>
            <a:r>
              <a:rPr lang="tr-TR" sz="2400" b="1" dirty="0" err="1" smtClean="0"/>
              <a:t>and</a:t>
            </a:r>
            <a:r>
              <a:rPr lang="tr-TR" sz="2400" b="1" dirty="0" smtClean="0"/>
              <a:t> </a:t>
            </a:r>
            <a:r>
              <a:rPr lang="tr-TR" sz="2400" b="1" dirty="0" err="1" smtClean="0"/>
              <a:t>quality</a:t>
            </a:r>
            <a:r>
              <a:rPr lang="tr-TR" sz="2400" b="1" dirty="0" smtClean="0"/>
              <a:t> of </a:t>
            </a:r>
            <a:r>
              <a:rPr lang="tr-TR" sz="2400" b="1" dirty="0" err="1" smtClean="0"/>
              <a:t>foods</a:t>
            </a:r>
            <a:r>
              <a:rPr lang="tr-TR" sz="2400" b="1" dirty="0" smtClean="0"/>
              <a:t>. </a:t>
            </a:r>
            <a:r>
              <a:rPr lang="tr-TR" sz="2400" dirty="0" smtClean="0"/>
              <a:t>CRC </a:t>
            </a:r>
            <a:r>
              <a:rPr lang="tr-TR" sz="2400" dirty="0" err="1" smtClean="0"/>
              <a:t>Press</a:t>
            </a:r>
            <a:r>
              <a:rPr lang="tr-TR" sz="2400" dirty="0" smtClean="0"/>
              <a:t> Taylor &amp; Francis </a:t>
            </a:r>
            <a:r>
              <a:rPr lang="tr-TR" sz="2400" dirty="0" err="1" smtClean="0"/>
              <a:t>Group</a:t>
            </a:r>
            <a:r>
              <a:rPr lang="tr-TR" sz="2400" dirty="0" smtClean="0"/>
              <a:t>, Florida, USA.</a:t>
            </a:r>
          </a:p>
          <a:p>
            <a:r>
              <a:rPr lang="tr-TR" sz="2400" dirty="0" err="1" smtClean="0"/>
              <a:t>Coles</a:t>
            </a:r>
            <a:r>
              <a:rPr lang="tr-TR" sz="2400" dirty="0" smtClean="0"/>
              <a:t>, R., </a:t>
            </a:r>
            <a:r>
              <a:rPr lang="tr-TR" sz="2400" dirty="0" err="1" smtClean="0"/>
              <a:t>McDowell</a:t>
            </a:r>
            <a:r>
              <a:rPr lang="tr-TR" sz="2400" dirty="0" smtClean="0"/>
              <a:t>, D. </a:t>
            </a:r>
            <a:r>
              <a:rPr lang="tr-TR" sz="2400" dirty="0" err="1" smtClean="0"/>
              <a:t>and</a:t>
            </a:r>
            <a:r>
              <a:rPr lang="tr-TR" sz="2400" dirty="0" smtClean="0"/>
              <a:t> </a:t>
            </a:r>
            <a:r>
              <a:rPr lang="tr-TR" sz="2400" dirty="0" err="1" smtClean="0"/>
              <a:t>Kirwan</a:t>
            </a:r>
            <a:r>
              <a:rPr lang="tr-TR" sz="2400" dirty="0" smtClean="0"/>
              <a:t> M.J. (2003) </a:t>
            </a:r>
            <a:r>
              <a:rPr lang="tr-TR" sz="2400" b="1" dirty="0" err="1" smtClean="0"/>
              <a:t>Food</a:t>
            </a:r>
            <a:r>
              <a:rPr lang="tr-TR" sz="2400" b="1" dirty="0" smtClean="0"/>
              <a:t> </a:t>
            </a:r>
            <a:r>
              <a:rPr lang="tr-TR" sz="2400" b="1" dirty="0" err="1" smtClean="0"/>
              <a:t>Packaging</a:t>
            </a:r>
            <a:r>
              <a:rPr lang="tr-TR" sz="2400" b="1" dirty="0" smtClean="0"/>
              <a:t> </a:t>
            </a:r>
            <a:r>
              <a:rPr lang="tr-TR" sz="2400" b="1" dirty="0" err="1" smtClean="0"/>
              <a:t>Technology</a:t>
            </a:r>
            <a:r>
              <a:rPr lang="tr-TR" sz="2400" dirty="0" smtClean="0"/>
              <a:t>. CRC </a:t>
            </a:r>
            <a:r>
              <a:rPr lang="tr-TR" sz="2400" dirty="0" err="1" smtClean="0"/>
              <a:t>Press</a:t>
            </a:r>
            <a:r>
              <a:rPr lang="tr-TR" sz="2400" dirty="0" smtClean="0"/>
              <a:t> </a:t>
            </a:r>
            <a:r>
              <a:rPr lang="tr-TR" sz="2400" dirty="0" err="1" smtClean="0"/>
              <a:t>Blackwell</a:t>
            </a:r>
            <a:r>
              <a:rPr lang="tr-TR" sz="2400" dirty="0" smtClean="0"/>
              <a:t> </a:t>
            </a:r>
            <a:r>
              <a:rPr lang="tr-TR" sz="2400" dirty="0" err="1" smtClean="0"/>
              <a:t>Publishing</a:t>
            </a:r>
            <a:r>
              <a:rPr lang="tr-TR" sz="2400" dirty="0" smtClean="0"/>
              <a:t>, Florida, USA.</a:t>
            </a:r>
            <a:endParaRPr lang="tr-TR" dirty="0"/>
          </a:p>
        </p:txBody>
      </p:sp>
      <p:sp>
        <p:nvSpPr>
          <p:cNvPr id="6" name="5 Slayt Numarası Yer Tutucusu"/>
          <p:cNvSpPr>
            <a:spLocks noGrp="1"/>
          </p:cNvSpPr>
          <p:nvPr>
            <p:ph type="sldNum" sz="quarter" idx="12"/>
          </p:nvPr>
        </p:nvSpPr>
        <p:spPr/>
        <p:txBody>
          <a:bodyPr/>
          <a:lstStyle/>
          <a:p>
            <a:fld id="{8321BE02-DD78-48AD-A0F2-5967FDF85B8B}" type="slidenum">
              <a:rPr lang="tr-TR" smtClean="0"/>
              <a:pPr/>
              <a:t>5</a:t>
            </a:fld>
            <a:endParaRPr lang="tr-TR"/>
          </a:p>
        </p:txBody>
      </p:sp>
      <p:sp>
        <p:nvSpPr>
          <p:cNvPr id="7"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8229600" cy="1066800"/>
          </a:xfrm>
        </p:spPr>
        <p:txBody>
          <a:bodyPr/>
          <a:lstStyle/>
          <a:p>
            <a:r>
              <a:rPr lang="tr-TR" b="1" dirty="0" err="1" smtClean="0">
                <a:solidFill>
                  <a:srgbClr val="3333CC"/>
                </a:solidFill>
              </a:rPr>
              <a:t>Definition</a:t>
            </a:r>
            <a:r>
              <a:rPr lang="tr-TR" b="1" dirty="0" smtClean="0">
                <a:solidFill>
                  <a:srgbClr val="3333CC"/>
                </a:solidFill>
              </a:rPr>
              <a:t> of </a:t>
            </a:r>
            <a:r>
              <a:rPr lang="tr-TR" b="1" dirty="0" err="1" smtClean="0">
                <a:solidFill>
                  <a:srgbClr val="3333CC"/>
                </a:solidFill>
              </a:rPr>
              <a:t>engineering</a:t>
            </a:r>
            <a:endParaRPr lang="tr-TR" dirty="0"/>
          </a:p>
        </p:txBody>
      </p:sp>
      <p:sp>
        <p:nvSpPr>
          <p:cNvPr id="3" name="2 İçerik Yer Tutucusu"/>
          <p:cNvSpPr>
            <a:spLocks noGrp="1"/>
          </p:cNvSpPr>
          <p:nvPr>
            <p:ph idx="1"/>
          </p:nvPr>
        </p:nvSpPr>
        <p:spPr>
          <a:xfrm>
            <a:off x="457200" y="1428736"/>
            <a:ext cx="8229600" cy="5145800"/>
          </a:xfrm>
        </p:spPr>
        <p:txBody>
          <a:bodyPr>
            <a:normAutofit fontScale="92500" lnSpcReduction="10000"/>
          </a:bodyPr>
          <a:lstStyle/>
          <a:p>
            <a:pPr marL="624078" indent="-514350">
              <a:buAutoNum type="arabicParenR"/>
            </a:pPr>
            <a:r>
              <a:rPr lang="en-US" dirty="0" smtClean="0"/>
              <a:t>the application of science and mathematics by which the properties of matter and the sources of energy in nature are made useful to people</a:t>
            </a:r>
            <a:endParaRPr lang="tr-TR" dirty="0" smtClean="0"/>
          </a:p>
          <a:p>
            <a:pPr marL="624078" indent="-514350">
              <a:buAutoNum type="arabicParenR"/>
            </a:pPr>
            <a:endParaRPr lang="tr-TR" b="1" dirty="0" smtClean="0"/>
          </a:p>
          <a:p>
            <a:pPr marL="624078" indent="-514350">
              <a:buAutoNum type="arabicParenR"/>
            </a:pPr>
            <a:r>
              <a:rPr lang="en-US" b="1" dirty="0" smtClean="0">
                <a:solidFill>
                  <a:srgbClr val="C00000"/>
                </a:solidFill>
              </a:rPr>
              <a:t>the design and manufacture of complex products</a:t>
            </a:r>
            <a:endParaRPr lang="tr-TR" b="1" dirty="0" smtClean="0">
              <a:solidFill>
                <a:srgbClr val="C00000"/>
              </a:solidFill>
            </a:endParaRPr>
          </a:p>
          <a:p>
            <a:pPr marL="624078" indent="-514350">
              <a:buAutoNum type="arabicParenR"/>
            </a:pPr>
            <a:endParaRPr lang="tr-TR" b="1" dirty="0" smtClean="0">
              <a:solidFill>
                <a:srgbClr val="C00000"/>
              </a:solidFill>
            </a:endParaRPr>
          </a:p>
          <a:p>
            <a:pPr marL="624078" indent="-514350">
              <a:buAutoNum type="arabicParenR"/>
            </a:pPr>
            <a:r>
              <a:rPr lang="tr-TR" b="1" dirty="0" err="1" smtClean="0">
                <a:solidFill>
                  <a:srgbClr val="008000"/>
                </a:solidFill>
              </a:rPr>
              <a:t>the</a:t>
            </a:r>
            <a:r>
              <a:rPr lang="tr-TR" b="1" dirty="0" smtClean="0">
                <a:solidFill>
                  <a:srgbClr val="008000"/>
                </a:solidFill>
              </a:rPr>
              <a:t> </a:t>
            </a:r>
            <a:r>
              <a:rPr lang="en-US" b="1" dirty="0" smtClean="0">
                <a:solidFill>
                  <a:srgbClr val="008000"/>
                </a:solidFill>
              </a:rPr>
              <a:t>creative application of science, mathematical methods, and empirical evidence to the innovation, design, construction, operation and maintenance of structures, machines, materials, devices, systems, processes, and organizations</a:t>
            </a:r>
            <a:endParaRPr lang="tr-TR" b="1" dirty="0">
              <a:solidFill>
                <a:srgbClr val="008000"/>
              </a:solidFill>
            </a:endParaRPr>
          </a:p>
        </p:txBody>
      </p:sp>
      <p:sp>
        <p:nvSpPr>
          <p:cNvPr id="6" name="5 Slayt Numarası Yer Tutucusu"/>
          <p:cNvSpPr>
            <a:spLocks noGrp="1"/>
          </p:cNvSpPr>
          <p:nvPr>
            <p:ph type="sldNum" sz="quarter" idx="12"/>
          </p:nvPr>
        </p:nvSpPr>
        <p:spPr/>
        <p:txBody>
          <a:bodyPr/>
          <a:lstStyle/>
          <a:p>
            <a:fld id="{8321BE02-DD78-48AD-A0F2-5967FDF85B8B}" type="slidenum">
              <a:rPr lang="tr-TR" smtClean="0"/>
              <a:pPr/>
              <a:t>6</a:t>
            </a:fld>
            <a:endParaRPr lang="tr-TR"/>
          </a:p>
        </p:txBody>
      </p:sp>
      <p:sp>
        <p:nvSpPr>
          <p:cNvPr id="7"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85794"/>
            <a:ext cx="8229600" cy="1066800"/>
          </a:xfrm>
        </p:spPr>
        <p:txBody>
          <a:bodyPr/>
          <a:lstStyle/>
          <a:p>
            <a:r>
              <a:rPr lang="tr-TR" b="1" dirty="0" err="1" smtClean="0">
                <a:solidFill>
                  <a:srgbClr val="3333CC"/>
                </a:solidFill>
              </a:rPr>
              <a:t>Definition</a:t>
            </a:r>
            <a:r>
              <a:rPr lang="tr-TR" b="1" dirty="0" smtClean="0">
                <a:solidFill>
                  <a:srgbClr val="3333CC"/>
                </a:solidFill>
              </a:rPr>
              <a:t> of </a:t>
            </a:r>
            <a:r>
              <a:rPr lang="tr-TR" b="1" dirty="0" err="1" smtClean="0">
                <a:solidFill>
                  <a:srgbClr val="3333CC"/>
                </a:solidFill>
              </a:rPr>
              <a:t>engineering</a:t>
            </a:r>
            <a:endParaRPr lang="tr-TR" b="1" dirty="0">
              <a:solidFill>
                <a:srgbClr val="3333CC"/>
              </a:solidFill>
            </a:endParaRPr>
          </a:p>
        </p:txBody>
      </p:sp>
      <p:sp>
        <p:nvSpPr>
          <p:cNvPr id="3" name="2 İçerik Yer Tutucusu"/>
          <p:cNvSpPr>
            <a:spLocks noGrp="1"/>
          </p:cNvSpPr>
          <p:nvPr>
            <p:ph idx="1"/>
          </p:nvPr>
        </p:nvSpPr>
        <p:spPr>
          <a:xfrm>
            <a:off x="457200" y="2000240"/>
            <a:ext cx="8229600" cy="4325112"/>
          </a:xfrm>
        </p:spPr>
        <p:txBody>
          <a:bodyPr/>
          <a:lstStyle/>
          <a:p>
            <a:pPr>
              <a:buNone/>
            </a:pPr>
            <a:r>
              <a:rPr lang="tr-TR" dirty="0" smtClean="0"/>
              <a:t>   </a:t>
            </a:r>
            <a:r>
              <a:rPr lang="tr-TR" dirty="0" err="1" smtClean="0"/>
              <a:t>According</a:t>
            </a:r>
            <a:r>
              <a:rPr lang="tr-TR" dirty="0" smtClean="0"/>
              <a:t> </a:t>
            </a:r>
            <a:r>
              <a:rPr lang="tr-TR" dirty="0" err="1" smtClean="0"/>
              <a:t>to</a:t>
            </a:r>
            <a:r>
              <a:rPr lang="tr-TR" dirty="0" smtClean="0"/>
              <a:t> “</a:t>
            </a:r>
            <a:r>
              <a:rPr lang="en-US" b="1" dirty="0" smtClean="0">
                <a:solidFill>
                  <a:srgbClr val="C00000"/>
                </a:solidFill>
              </a:rPr>
              <a:t>The Accreditation Board for Engineering and Technology (ABET)</a:t>
            </a:r>
            <a:r>
              <a:rPr lang="tr-TR" b="1" dirty="0" smtClean="0">
                <a:solidFill>
                  <a:srgbClr val="C00000"/>
                </a:solidFill>
              </a:rPr>
              <a:t>”</a:t>
            </a:r>
          </a:p>
          <a:p>
            <a:pPr>
              <a:buNone/>
            </a:pPr>
            <a:endParaRPr lang="tr-TR" dirty="0" smtClean="0"/>
          </a:p>
          <a:p>
            <a:pPr>
              <a:buNone/>
            </a:pPr>
            <a:r>
              <a:rPr lang="tr-TR" dirty="0" smtClean="0"/>
              <a:t>“</a:t>
            </a:r>
            <a:r>
              <a:rPr lang="en-US" i="1" dirty="0" smtClean="0"/>
              <a:t>the profession in which a knowledge of the mathematical and natural sciences gained by study, experience, and practice is applied with judgment to develop ways to utilize, economically, the materials and forces of nature for the benefit of mankind</a:t>
            </a:r>
            <a:r>
              <a:rPr lang="tr-TR" dirty="0" smtClean="0"/>
              <a:t>”</a:t>
            </a:r>
            <a:endParaRPr lang="tr-TR" dirty="0"/>
          </a:p>
        </p:txBody>
      </p:sp>
      <p:sp>
        <p:nvSpPr>
          <p:cNvPr id="6" name="5 Slayt Numarası Yer Tutucusu"/>
          <p:cNvSpPr>
            <a:spLocks noGrp="1"/>
          </p:cNvSpPr>
          <p:nvPr>
            <p:ph type="sldNum" sz="quarter" idx="12"/>
          </p:nvPr>
        </p:nvSpPr>
        <p:spPr/>
        <p:txBody>
          <a:bodyPr/>
          <a:lstStyle/>
          <a:p>
            <a:fld id="{8321BE02-DD78-48AD-A0F2-5967FDF85B8B}" type="slidenum">
              <a:rPr lang="tr-TR" smtClean="0"/>
              <a:pPr/>
              <a:t>7</a:t>
            </a:fld>
            <a:endParaRPr lang="tr-TR"/>
          </a:p>
        </p:txBody>
      </p:sp>
      <p:sp>
        <p:nvSpPr>
          <p:cNvPr id="7"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1066800"/>
          </a:xfrm>
        </p:spPr>
        <p:txBody>
          <a:bodyPr/>
          <a:lstStyle/>
          <a:p>
            <a:r>
              <a:rPr lang="tr-TR" b="1" dirty="0" err="1" smtClean="0">
                <a:solidFill>
                  <a:srgbClr val="3333CC"/>
                </a:solidFill>
              </a:rPr>
              <a:t>Definition</a:t>
            </a:r>
            <a:r>
              <a:rPr lang="tr-TR" b="1" dirty="0" smtClean="0">
                <a:solidFill>
                  <a:srgbClr val="3333CC"/>
                </a:solidFill>
              </a:rPr>
              <a:t> of </a:t>
            </a:r>
            <a:r>
              <a:rPr lang="tr-TR" b="1" dirty="0" err="1" smtClean="0">
                <a:solidFill>
                  <a:srgbClr val="3333CC"/>
                </a:solidFill>
              </a:rPr>
              <a:t>food</a:t>
            </a:r>
            <a:r>
              <a:rPr lang="tr-TR" b="1" dirty="0" smtClean="0">
                <a:solidFill>
                  <a:srgbClr val="3333CC"/>
                </a:solidFill>
              </a:rPr>
              <a:t> </a:t>
            </a:r>
            <a:r>
              <a:rPr lang="tr-TR" b="1" dirty="0" err="1" smtClean="0">
                <a:solidFill>
                  <a:srgbClr val="3333CC"/>
                </a:solidFill>
              </a:rPr>
              <a:t>engineering</a:t>
            </a:r>
            <a:endParaRPr lang="tr-TR" b="1" dirty="0">
              <a:solidFill>
                <a:srgbClr val="3333CC"/>
              </a:solidFill>
            </a:endParaRPr>
          </a:p>
        </p:txBody>
      </p:sp>
      <p:sp>
        <p:nvSpPr>
          <p:cNvPr id="3" name="2 İçerik Yer Tutucusu"/>
          <p:cNvSpPr>
            <a:spLocks noGrp="1"/>
          </p:cNvSpPr>
          <p:nvPr>
            <p:ph idx="1"/>
          </p:nvPr>
        </p:nvSpPr>
        <p:spPr>
          <a:xfrm>
            <a:off x="457200" y="1928802"/>
            <a:ext cx="8229600" cy="4110798"/>
          </a:xfrm>
        </p:spPr>
        <p:txBody>
          <a:bodyPr/>
          <a:lstStyle/>
          <a:p>
            <a:pPr>
              <a:buNone/>
            </a:pPr>
            <a:r>
              <a:rPr lang="tr-TR" dirty="0" smtClean="0"/>
              <a:t>   A</a:t>
            </a:r>
            <a:r>
              <a:rPr lang="en-US" dirty="0" smtClean="0"/>
              <a:t> multidisciplinary field of applied physical sciences which combines science, microbiology, and engineering education for food and related industries</a:t>
            </a:r>
            <a:endParaRPr lang="tr-TR" dirty="0" smtClean="0"/>
          </a:p>
          <a:p>
            <a:endParaRPr lang="tr-TR" dirty="0"/>
          </a:p>
        </p:txBody>
      </p:sp>
      <p:sp>
        <p:nvSpPr>
          <p:cNvPr id="6" name="5 Slayt Numarası Yer Tutucusu"/>
          <p:cNvSpPr>
            <a:spLocks noGrp="1"/>
          </p:cNvSpPr>
          <p:nvPr>
            <p:ph type="sldNum" sz="quarter" idx="12"/>
          </p:nvPr>
        </p:nvSpPr>
        <p:spPr/>
        <p:txBody>
          <a:bodyPr/>
          <a:lstStyle/>
          <a:p>
            <a:fld id="{8321BE02-DD78-48AD-A0F2-5967FDF85B8B}" type="slidenum">
              <a:rPr lang="tr-TR" smtClean="0"/>
              <a:pPr/>
              <a:t>8</a:t>
            </a:fld>
            <a:endParaRPr lang="tr-TR"/>
          </a:p>
        </p:txBody>
      </p:sp>
      <p:sp>
        <p:nvSpPr>
          <p:cNvPr id="7"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pic>
        <p:nvPicPr>
          <p:cNvPr id="9" name="Picture 2" descr="Ä°lgili resim"/>
          <p:cNvPicPr>
            <a:picLocks noChangeAspect="1" noChangeArrowheads="1"/>
          </p:cNvPicPr>
          <p:nvPr/>
        </p:nvPicPr>
        <p:blipFill>
          <a:blip r:embed="rId2"/>
          <a:srcRect/>
          <a:stretch>
            <a:fillRect/>
          </a:stretch>
        </p:blipFill>
        <p:spPr bwMode="auto">
          <a:xfrm>
            <a:off x="2411760" y="3645344"/>
            <a:ext cx="4317841" cy="288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0914" y="702297"/>
            <a:ext cx="8856984" cy="638471"/>
          </a:xfrm>
        </p:spPr>
        <p:txBody>
          <a:bodyPr>
            <a:normAutofit/>
          </a:bodyPr>
          <a:lstStyle/>
          <a:p>
            <a:pPr algn="ctr"/>
            <a:r>
              <a:rPr lang="tr-TR" sz="2800" b="1" dirty="0" err="1" smtClean="0">
                <a:solidFill>
                  <a:srgbClr val="3333CC"/>
                </a:solidFill>
              </a:rPr>
              <a:t>Sub-disciplines</a:t>
            </a:r>
            <a:r>
              <a:rPr lang="tr-TR" sz="2800" b="1" dirty="0" smtClean="0">
                <a:solidFill>
                  <a:srgbClr val="3333CC"/>
                </a:solidFill>
              </a:rPr>
              <a:t> </a:t>
            </a:r>
            <a:r>
              <a:rPr lang="tr-TR" sz="2800" b="1" dirty="0" err="1" smtClean="0">
                <a:solidFill>
                  <a:srgbClr val="3333CC"/>
                </a:solidFill>
              </a:rPr>
              <a:t>related</a:t>
            </a:r>
            <a:r>
              <a:rPr lang="tr-TR" sz="2800" b="1" dirty="0" smtClean="0">
                <a:solidFill>
                  <a:srgbClr val="3333CC"/>
                </a:solidFill>
              </a:rPr>
              <a:t> </a:t>
            </a:r>
            <a:r>
              <a:rPr lang="tr-TR" sz="2800" b="1" dirty="0" err="1" smtClean="0">
                <a:solidFill>
                  <a:srgbClr val="3333CC"/>
                </a:solidFill>
              </a:rPr>
              <a:t>with</a:t>
            </a:r>
            <a:r>
              <a:rPr lang="tr-TR" sz="2800" b="1" dirty="0" smtClean="0">
                <a:solidFill>
                  <a:srgbClr val="3333CC"/>
                </a:solidFill>
              </a:rPr>
              <a:t> </a:t>
            </a:r>
            <a:r>
              <a:rPr lang="tr-TR" sz="2800" b="1" dirty="0" err="1" smtClean="0">
                <a:solidFill>
                  <a:srgbClr val="3333CC"/>
                </a:solidFill>
              </a:rPr>
              <a:t>food</a:t>
            </a:r>
            <a:r>
              <a:rPr lang="tr-TR" sz="2800" b="1" dirty="0" smtClean="0">
                <a:solidFill>
                  <a:srgbClr val="3333CC"/>
                </a:solidFill>
              </a:rPr>
              <a:t> </a:t>
            </a:r>
            <a:r>
              <a:rPr lang="tr-TR" sz="2800" b="1" dirty="0" err="1" smtClean="0">
                <a:solidFill>
                  <a:srgbClr val="3333CC"/>
                </a:solidFill>
              </a:rPr>
              <a:t>engineering</a:t>
            </a:r>
            <a:endParaRPr lang="en-US" sz="2800" b="1" dirty="0">
              <a:solidFill>
                <a:srgbClr val="3333CC"/>
              </a:solidFill>
            </a:endParaRPr>
          </a:p>
        </p:txBody>
      </p:sp>
      <p:sp>
        <p:nvSpPr>
          <p:cNvPr id="6" name="Slayt Numarası Yer Tutucusu 5"/>
          <p:cNvSpPr>
            <a:spLocks noGrp="1"/>
          </p:cNvSpPr>
          <p:nvPr>
            <p:ph type="sldNum" sz="quarter" idx="12"/>
          </p:nvPr>
        </p:nvSpPr>
        <p:spPr>
          <a:xfrm>
            <a:off x="8174736" y="332656"/>
            <a:ext cx="762000" cy="365760"/>
          </a:xfrm>
        </p:spPr>
        <p:txBody>
          <a:bodyPr/>
          <a:lstStyle/>
          <a:p>
            <a:fld id="{8321BE02-DD78-48AD-A0F2-5967FDF85B8B}" type="slidenum">
              <a:rPr lang="tr-TR" sz="2000" b="1" smtClean="0">
                <a:solidFill>
                  <a:schemeClr val="tx1"/>
                </a:solidFill>
              </a:rPr>
              <a:pPr/>
              <a:t>9</a:t>
            </a:fld>
            <a:endParaRPr lang="tr-TR" sz="2000" b="1">
              <a:solidFill>
                <a:schemeClr val="tx1"/>
              </a:solidFill>
            </a:endParaRPr>
          </a:p>
        </p:txBody>
      </p:sp>
      <p:grpSp>
        <p:nvGrpSpPr>
          <p:cNvPr id="66" name="Grup 65"/>
          <p:cNvGrpSpPr/>
          <p:nvPr/>
        </p:nvGrpSpPr>
        <p:grpSpPr>
          <a:xfrm>
            <a:off x="3179600" y="3057352"/>
            <a:ext cx="2803875" cy="1872519"/>
            <a:chOff x="3709666" y="2139592"/>
            <a:chExt cx="1121866" cy="1121866"/>
          </a:xfrm>
          <a:scene3d>
            <a:camera prst="orthographicFront"/>
            <a:lightRig rig="flat" dir="t"/>
          </a:scene3d>
        </p:grpSpPr>
        <p:sp>
          <p:nvSpPr>
            <p:cNvPr id="121" name="Oval 120"/>
            <p:cNvSpPr/>
            <p:nvPr/>
          </p:nvSpPr>
          <p:spPr>
            <a:xfrm>
              <a:off x="3709666" y="2139592"/>
              <a:ext cx="1121866" cy="1121866"/>
            </a:xfrm>
            <a:prstGeom prst="ellipse">
              <a:avLst/>
            </a:prstGeom>
          </p:spPr>
          <p:style>
            <a:lnRef idx="0">
              <a:schemeClr val="accent3"/>
            </a:lnRef>
            <a:fillRef idx="3">
              <a:schemeClr val="accent3"/>
            </a:fillRef>
            <a:effectRef idx="3">
              <a:schemeClr val="accent3"/>
            </a:effectRef>
            <a:fontRef idx="minor">
              <a:schemeClr val="lt1"/>
            </a:fontRef>
          </p:style>
        </p:sp>
        <p:sp>
          <p:nvSpPr>
            <p:cNvPr id="122" name="Oval 4"/>
            <p:cNvSpPr txBox="1"/>
            <p:nvPr/>
          </p:nvSpPr>
          <p:spPr>
            <a:xfrm>
              <a:off x="3873959" y="2303885"/>
              <a:ext cx="793280" cy="79328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400" b="1" kern="1200" dirty="0" err="1" smtClean="0">
                  <a:solidFill>
                    <a:schemeClr val="bg1"/>
                  </a:solidFill>
                </a:rPr>
                <a:t>Food</a:t>
              </a:r>
              <a:r>
                <a:rPr lang="tr-TR" sz="2400" b="1" kern="1200" dirty="0" smtClean="0">
                  <a:solidFill>
                    <a:schemeClr val="bg1"/>
                  </a:solidFill>
                </a:rPr>
                <a:t> </a:t>
              </a:r>
              <a:r>
                <a:rPr lang="tr-TR" sz="2400" b="1" kern="1200" dirty="0" err="1" smtClean="0">
                  <a:solidFill>
                    <a:schemeClr val="bg1"/>
                  </a:solidFill>
                </a:rPr>
                <a:t>Engineering</a:t>
              </a:r>
              <a:endParaRPr lang="tr-TR" sz="2400" b="1" kern="1200" dirty="0">
                <a:solidFill>
                  <a:schemeClr val="bg1"/>
                </a:solidFill>
              </a:endParaRPr>
            </a:p>
          </p:txBody>
        </p:sp>
      </p:grpSp>
      <p:sp>
        <p:nvSpPr>
          <p:cNvPr id="119" name="Düz Bağlayıcı 5"/>
          <p:cNvSpPr/>
          <p:nvPr/>
        </p:nvSpPr>
        <p:spPr>
          <a:xfrm rot="16200000">
            <a:off x="4096930" y="2634060"/>
            <a:ext cx="1012065" cy="52596"/>
          </a:xfrm>
          <a:custGeom>
            <a:avLst/>
            <a:gdLst/>
            <a:ahLst/>
            <a:cxnLst/>
            <a:rect l="0" t="0" r="0" b="0"/>
            <a:pathLst>
              <a:path>
                <a:moveTo>
                  <a:pt x="0" y="11821"/>
                </a:moveTo>
                <a:lnTo>
                  <a:pt x="1012065" y="11821"/>
                </a:lnTo>
              </a:path>
            </a:pathLst>
          </a:custGeom>
          <a:noFill/>
          <a:ln>
            <a:solidFill>
              <a:schemeClr val="accent3"/>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18" name="Oval 8"/>
          <p:cNvSpPr txBox="1"/>
          <p:nvPr/>
        </p:nvSpPr>
        <p:spPr>
          <a:xfrm>
            <a:off x="3671288" y="1555600"/>
            <a:ext cx="1764808" cy="7932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2000" b="1" kern="1200" dirty="0" err="1" smtClean="0">
                <a:solidFill>
                  <a:schemeClr val="tx1"/>
                </a:solidFill>
              </a:rPr>
              <a:t>Microb</a:t>
            </a:r>
            <a:r>
              <a:rPr lang="tr-TR" sz="2000" b="1" dirty="0" err="1" smtClean="0">
                <a:solidFill>
                  <a:schemeClr val="tx1"/>
                </a:solidFill>
              </a:rPr>
              <a:t>iology</a:t>
            </a:r>
            <a:endParaRPr lang="tr-TR" sz="2000" b="1" kern="1200" dirty="0">
              <a:solidFill>
                <a:schemeClr val="tx1"/>
              </a:solidFill>
            </a:endParaRPr>
          </a:p>
        </p:txBody>
      </p:sp>
      <p:sp>
        <p:nvSpPr>
          <p:cNvPr id="115" name="Düz Bağlayıcı 9"/>
          <p:cNvSpPr/>
          <p:nvPr/>
        </p:nvSpPr>
        <p:spPr>
          <a:xfrm rot="18600000">
            <a:off x="5252359" y="3092341"/>
            <a:ext cx="1012065" cy="23642"/>
          </a:xfrm>
          <a:custGeom>
            <a:avLst/>
            <a:gdLst/>
            <a:ahLst/>
            <a:cxnLst/>
            <a:rect l="0" t="0" r="0" b="0"/>
            <a:pathLst>
              <a:path>
                <a:moveTo>
                  <a:pt x="0" y="11821"/>
                </a:moveTo>
                <a:lnTo>
                  <a:pt x="1012065" y="11821"/>
                </a:lnTo>
              </a:path>
            </a:pathLst>
          </a:custGeom>
          <a:noFill/>
          <a:ln>
            <a:solidFill>
              <a:schemeClr val="accent3"/>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14" name="Oval 12"/>
          <p:cNvSpPr txBox="1"/>
          <p:nvPr/>
        </p:nvSpPr>
        <p:spPr>
          <a:xfrm>
            <a:off x="6047584" y="1999853"/>
            <a:ext cx="1548752" cy="7932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2000" b="1" kern="1200" dirty="0" err="1" smtClean="0">
                <a:solidFill>
                  <a:schemeClr val="tx1"/>
                </a:solidFill>
              </a:rPr>
              <a:t>Food</a:t>
            </a:r>
            <a:r>
              <a:rPr lang="tr-TR" sz="2000" b="1" kern="1200" dirty="0" smtClean="0">
                <a:solidFill>
                  <a:schemeClr val="tx1"/>
                </a:solidFill>
              </a:rPr>
              <a:t> </a:t>
            </a:r>
            <a:r>
              <a:rPr lang="tr-TR" sz="2000" b="1" kern="1200" dirty="0" err="1" smtClean="0">
                <a:solidFill>
                  <a:schemeClr val="tx1"/>
                </a:solidFill>
              </a:rPr>
              <a:t>technology</a:t>
            </a:r>
            <a:endParaRPr lang="tr-TR" sz="2000" b="1" kern="1200" dirty="0">
              <a:solidFill>
                <a:schemeClr val="tx1"/>
              </a:solidFill>
            </a:endParaRPr>
          </a:p>
        </p:txBody>
      </p:sp>
      <p:sp>
        <p:nvSpPr>
          <p:cNvPr id="111" name="Düz Bağlayıcı 13"/>
          <p:cNvSpPr/>
          <p:nvPr/>
        </p:nvSpPr>
        <p:spPr>
          <a:xfrm rot="21000000">
            <a:off x="5652120" y="3834081"/>
            <a:ext cx="1012065" cy="23642"/>
          </a:xfrm>
          <a:custGeom>
            <a:avLst/>
            <a:gdLst/>
            <a:ahLst/>
            <a:cxnLst/>
            <a:rect l="0" t="0" r="0" b="0"/>
            <a:pathLst>
              <a:path>
                <a:moveTo>
                  <a:pt x="0" y="11821"/>
                </a:moveTo>
                <a:lnTo>
                  <a:pt x="1012065" y="11821"/>
                </a:lnTo>
              </a:path>
            </a:pathLst>
          </a:custGeom>
          <a:noFill/>
          <a:ln>
            <a:solidFill>
              <a:schemeClr val="accent3"/>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10" name="Oval 16"/>
          <p:cNvSpPr txBox="1"/>
          <p:nvPr/>
        </p:nvSpPr>
        <p:spPr>
          <a:xfrm>
            <a:off x="6564904" y="3283792"/>
            <a:ext cx="1535488" cy="7932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2000" b="1" kern="1200" dirty="0" err="1" smtClean="0">
                <a:solidFill>
                  <a:schemeClr val="tx1"/>
                </a:solidFill>
              </a:rPr>
              <a:t>Food</a:t>
            </a:r>
            <a:r>
              <a:rPr lang="tr-TR" sz="2000" b="1" kern="1200" dirty="0" smtClean="0">
                <a:solidFill>
                  <a:schemeClr val="tx1"/>
                </a:solidFill>
              </a:rPr>
              <a:t> </a:t>
            </a:r>
            <a:r>
              <a:rPr lang="tr-TR" sz="2000" b="1" kern="1200" dirty="0" err="1" smtClean="0">
                <a:solidFill>
                  <a:schemeClr val="tx1"/>
                </a:solidFill>
              </a:rPr>
              <a:t>Science</a:t>
            </a:r>
            <a:endParaRPr lang="tr-TR" sz="2000" b="1" kern="1200" dirty="0">
              <a:solidFill>
                <a:schemeClr val="tx1"/>
              </a:solidFill>
            </a:endParaRPr>
          </a:p>
        </p:txBody>
      </p:sp>
      <p:sp>
        <p:nvSpPr>
          <p:cNvPr id="107" name="Düz Bağlayıcı 17"/>
          <p:cNvSpPr/>
          <p:nvPr/>
        </p:nvSpPr>
        <p:spPr>
          <a:xfrm rot="1800000">
            <a:off x="5360135" y="4882640"/>
            <a:ext cx="1012065" cy="23642"/>
          </a:xfrm>
          <a:custGeom>
            <a:avLst/>
            <a:gdLst/>
            <a:ahLst/>
            <a:cxnLst/>
            <a:rect l="0" t="0" r="0" b="0"/>
            <a:pathLst>
              <a:path>
                <a:moveTo>
                  <a:pt x="0" y="11821"/>
                </a:moveTo>
                <a:lnTo>
                  <a:pt x="1012065" y="11821"/>
                </a:lnTo>
              </a:path>
            </a:pathLst>
          </a:custGeom>
          <a:noFill/>
          <a:ln>
            <a:solidFill>
              <a:schemeClr val="accent3"/>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06" name="Oval 20"/>
          <p:cNvSpPr txBox="1"/>
          <p:nvPr/>
        </p:nvSpPr>
        <p:spPr>
          <a:xfrm>
            <a:off x="6383438" y="4795960"/>
            <a:ext cx="1428922" cy="7932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2000" b="1" kern="1200" dirty="0" err="1" smtClean="0">
                <a:solidFill>
                  <a:schemeClr val="tx1"/>
                </a:solidFill>
              </a:rPr>
              <a:t>Chemistry</a:t>
            </a:r>
            <a:endParaRPr lang="tr-TR" sz="2000" b="1" kern="1200" dirty="0">
              <a:solidFill>
                <a:schemeClr val="tx1"/>
              </a:solidFill>
            </a:endParaRPr>
          </a:p>
        </p:txBody>
      </p:sp>
      <p:sp>
        <p:nvSpPr>
          <p:cNvPr id="103" name="Düz Bağlayıcı 21"/>
          <p:cNvSpPr/>
          <p:nvPr/>
        </p:nvSpPr>
        <p:spPr>
          <a:xfrm rot="4200000">
            <a:off x="4688738" y="5167625"/>
            <a:ext cx="1012065" cy="23642"/>
          </a:xfrm>
          <a:custGeom>
            <a:avLst/>
            <a:gdLst/>
            <a:ahLst/>
            <a:cxnLst/>
            <a:rect l="0" t="0" r="0" b="0"/>
            <a:pathLst>
              <a:path>
                <a:moveTo>
                  <a:pt x="0" y="11821"/>
                </a:moveTo>
                <a:lnTo>
                  <a:pt x="1012065" y="11821"/>
                </a:lnTo>
              </a:path>
            </a:pathLst>
          </a:custGeom>
          <a:noFill/>
          <a:ln>
            <a:solidFill>
              <a:schemeClr val="accent3"/>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02" name="Oval 24"/>
          <p:cNvSpPr txBox="1"/>
          <p:nvPr/>
        </p:nvSpPr>
        <p:spPr>
          <a:xfrm>
            <a:off x="4905207" y="5444032"/>
            <a:ext cx="1223634" cy="7932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2000" b="1" kern="1200" dirty="0" err="1" smtClean="0">
                <a:solidFill>
                  <a:schemeClr val="tx1"/>
                </a:solidFill>
              </a:rPr>
              <a:t>Pyhsics</a:t>
            </a:r>
            <a:endParaRPr lang="tr-TR" sz="2000" b="1" kern="1200" dirty="0">
              <a:solidFill>
                <a:schemeClr val="tx1"/>
              </a:solidFill>
            </a:endParaRPr>
          </a:p>
        </p:txBody>
      </p:sp>
      <p:sp>
        <p:nvSpPr>
          <p:cNvPr id="99" name="Düz Bağlayıcı 25"/>
          <p:cNvSpPr/>
          <p:nvPr/>
        </p:nvSpPr>
        <p:spPr>
          <a:xfrm rot="6600000">
            <a:off x="3387371" y="5258279"/>
            <a:ext cx="1012065" cy="23642"/>
          </a:xfrm>
          <a:custGeom>
            <a:avLst/>
            <a:gdLst/>
            <a:ahLst/>
            <a:cxnLst/>
            <a:rect l="0" t="0" r="0" b="0"/>
            <a:pathLst>
              <a:path>
                <a:moveTo>
                  <a:pt x="0" y="11821"/>
                </a:moveTo>
                <a:lnTo>
                  <a:pt x="1012065" y="11821"/>
                </a:lnTo>
              </a:path>
            </a:pathLst>
          </a:custGeom>
          <a:noFill/>
          <a:ln>
            <a:solidFill>
              <a:schemeClr val="accent3"/>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8" name="Oval 28"/>
          <p:cNvSpPr txBox="1"/>
          <p:nvPr/>
        </p:nvSpPr>
        <p:spPr>
          <a:xfrm>
            <a:off x="2626592" y="5517232"/>
            <a:ext cx="1801392" cy="7932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2000" b="1" kern="1200" dirty="0" err="1" smtClean="0">
                <a:solidFill>
                  <a:schemeClr val="tx1"/>
                </a:solidFill>
              </a:rPr>
              <a:t>Biochemistry</a:t>
            </a:r>
            <a:endParaRPr lang="tr-TR" sz="2000" b="1" kern="1200" dirty="0">
              <a:solidFill>
                <a:schemeClr val="tx1"/>
              </a:solidFill>
            </a:endParaRPr>
          </a:p>
        </p:txBody>
      </p:sp>
      <p:sp>
        <p:nvSpPr>
          <p:cNvPr id="95" name="Düz Bağlayıcı 29"/>
          <p:cNvSpPr/>
          <p:nvPr/>
        </p:nvSpPr>
        <p:spPr>
          <a:xfrm rot="9000000">
            <a:off x="2565883" y="4647296"/>
            <a:ext cx="1012065" cy="23642"/>
          </a:xfrm>
          <a:custGeom>
            <a:avLst/>
            <a:gdLst/>
            <a:ahLst/>
            <a:cxnLst/>
            <a:rect l="0" t="0" r="0" b="0"/>
            <a:pathLst>
              <a:path>
                <a:moveTo>
                  <a:pt x="0" y="11821"/>
                </a:moveTo>
                <a:lnTo>
                  <a:pt x="1012065" y="11821"/>
                </a:lnTo>
              </a:path>
            </a:pathLst>
          </a:custGeom>
          <a:noFill/>
          <a:ln>
            <a:solidFill>
              <a:schemeClr val="accent3"/>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4" name="Oval 32"/>
          <p:cNvSpPr txBox="1"/>
          <p:nvPr/>
        </p:nvSpPr>
        <p:spPr>
          <a:xfrm>
            <a:off x="1259632" y="4581128"/>
            <a:ext cx="1284904" cy="7932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2000" b="1" kern="1200" dirty="0" err="1" smtClean="0">
                <a:solidFill>
                  <a:schemeClr val="tx1"/>
                </a:solidFill>
              </a:rPr>
              <a:t>Nutrition</a:t>
            </a:r>
            <a:endParaRPr lang="tr-TR" sz="2000" b="1" kern="1200" dirty="0">
              <a:solidFill>
                <a:schemeClr val="tx1"/>
              </a:solidFill>
            </a:endParaRPr>
          </a:p>
        </p:txBody>
      </p:sp>
      <p:sp>
        <p:nvSpPr>
          <p:cNvPr id="91" name="Düz Bağlayıcı 33"/>
          <p:cNvSpPr/>
          <p:nvPr/>
        </p:nvSpPr>
        <p:spPr>
          <a:xfrm rot="11400000">
            <a:off x="2345012" y="3834081"/>
            <a:ext cx="1012065" cy="23642"/>
          </a:xfrm>
          <a:custGeom>
            <a:avLst/>
            <a:gdLst/>
            <a:ahLst/>
            <a:cxnLst/>
            <a:rect l="0" t="0" r="0" b="0"/>
            <a:pathLst>
              <a:path>
                <a:moveTo>
                  <a:pt x="0" y="11821"/>
                </a:moveTo>
                <a:lnTo>
                  <a:pt x="1012065" y="11821"/>
                </a:lnTo>
              </a:path>
            </a:pathLst>
          </a:custGeom>
          <a:noFill/>
          <a:ln>
            <a:solidFill>
              <a:schemeClr val="accent3"/>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0" name="Oval 36"/>
          <p:cNvSpPr txBox="1"/>
          <p:nvPr/>
        </p:nvSpPr>
        <p:spPr>
          <a:xfrm>
            <a:off x="1043608" y="3283792"/>
            <a:ext cx="1258731" cy="7932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2000" b="1" kern="1200" dirty="0" err="1" smtClean="0">
                <a:solidFill>
                  <a:schemeClr val="tx1"/>
                </a:solidFill>
              </a:rPr>
              <a:t>Statistics</a:t>
            </a:r>
            <a:endParaRPr lang="tr-TR" sz="2000" b="1" kern="1200" dirty="0">
              <a:solidFill>
                <a:schemeClr val="tx1"/>
              </a:solidFill>
            </a:endParaRPr>
          </a:p>
        </p:txBody>
      </p:sp>
      <p:sp>
        <p:nvSpPr>
          <p:cNvPr id="87" name="Düz Bağlayıcı 37"/>
          <p:cNvSpPr/>
          <p:nvPr/>
        </p:nvSpPr>
        <p:spPr>
          <a:xfrm rot="13800000">
            <a:off x="2960546" y="3127171"/>
            <a:ext cx="1012065" cy="23642"/>
          </a:xfrm>
          <a:custGeom>
            <a:avLst/>
            <a:gdLst/>
            <a:ahLst/>
            <a:cxnLst/>
            <a:rect l="0" t="0" r="0" b="0"/>
            <a:pathLst>
              <a:path>
                <a:moveTo>
                  <a:pt x="0" y="11821"/>
                </a:moveTo>
                <a:lnTo>
                  <a:pt x="1012065" y="11821"/>
                </a:lnTo>
              </a:path>
            </a:pathLst>
          </a:custGeom>
          <a:noFill/>
          <a:ln>
            <a:solidFill>
              <a:schemeClr val="accent3"/>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6" name="Oval 40"/>
          <p:cNvSpPr txBox="1"/>
          <p:nvPr/>
        </p:nvSpPr>
        <p:spPr>
          <a:xfrm>
            <a:off x="1835696" y="2131664"/>
            <a:ext cx="1646149" cy="7932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2000" b="1" dirty="0" err="1" smtClean="0">
                <a:solidFill>
                  <a:schemeClr val="tx1"/>
                </a:solidFill>
              </a:rPr>
              <a:t>Engineering</a:t>
            </a:r>
            <a:endParaRPr lang="tr-TR" sz="2000" b="1" kern="1200" dirty="0">
              <a:solidFill>
                <a:schemeClr val="tx1"/>
              </a:solidFill>
            </a:endParaRPr>
          </a:p>
        </p:txBody>
      </p:sp>
      <p:sp>
        <p:nvSpPr>
          <p:cNvPr id="123" name="3 Veri Yer Tutucusu"/>
          <p:cNvSpPr txBox="1">
            <a:spLocks/>
          </p:cNvSpPr>
          <p:nvPr/>
        </p:nvSpPr>
        <p:spPr>
          <a:xfrm>
            <a:off x="7857433" y="6400824"/>
            <a:ext cx="1215161" cy="45720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25.09.2018</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124" name="5 Altbilgi Yer Tutucusu"/>
          <p:cNvSpPr txBox="1">
            <a:spLocks/>
          </p:cNvSpPr>
          <p:nvPr/>
        </p:nvSpPr>
        <p:spPr>
          <a:xfrm>
            <a:off x="6143636" y="6400824"/>
            <a:ext cx="1683086" cy="457200"/>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2"/>
                </a:solidFill>
                <a:effectLst/>
                <a:uLnTx/>
                <a:uFillTx/>
                <a:latin typeface="+mn-lt"/>
                <a:ea typeface="+mn-ea"/>
                <a:cs typeface="+mn-cs"/>
              </a:rPr>
              <a:t>FDE 101-BCFE</a:t>
            </a:r>
            <a:endParaRPr kumimoji="0" lang="tr-TR" sz="1400" b="1"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3744111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1061</TotalTime>
  <Words>827</Words>
  <Application>Microsoft Office PowerPoint</Application>
  <PresentationFormat>Ekran Gösterisi (4:3)</PresentationFormat>
  <Paragraphs>149</Paragraphs>
  <Slides>13</Slides>
  <Notes>1</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Şehir Hayatı</vt:lpstr>
      <vt:lpstr>FDE 101                                  BASIC CONCEPTS IN FOOD ENGINEERING</vt:lpstr>
      <vt:lpstr>Learning objectives</vt:lpstr>
      <vt:lpstr>Course outline</vt:lpstr>
      <vt:lpstr>Additional activities</vt:lpstr>
      <vt:lpstr>Main references</vt:lpstr>
      <vt:lpstr>Definition of engineering</vt:lpstr>
      <vt:lpstr>Definition of engineering</vt:lpstr>
      <vt:lpstr>Definition of food engineering</vt:lpstr>
      <vt:lpstr>Sub-disciplines related with food engineering</vt:lpstr>
      <vt:lpstr>Who is food engineer?</vt:lpstr>
      <vt:lpstr>Where can food engineers work?</vt:lpstr>
      <vt:lpstr>Slayt 12</vt:lpstr>
      <vt:lpstr>Research areas in food engineering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FDE 101                                  BASIC CONCEPTS IN FOOD ENGINEERING</dc:title>
  <dc:creator>Eda</dc:creator>
  <cp:lastModifiedBy>Eda</cp:lastModifiedBy>
  <cp:revision>66</cp:revision>
  <dcterms:created xsi:type="dcterms:W3CDTF">2018-09-19T17:36:49Z</dcterms:created>
  <dcterms:modified xsi:type="dcterms:W3CDTF">2018-10-15T21:00:46Z</dcterms:modified>
</cp:coreProperties>
</file>