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0" r:id="rId1"/>
  </p:sldMasterIdLst>
  <p:notesMasterIdLst>
    <p:notesMasterId r:id="rId247"/>
  </p:notesMasterIdLst>
  <p:handoutMasterIdLst>
    <p:handoutMasterId r:id="rId248"/>
  </p:handoutMasterIdLst>
  <p:sldIdLst>
    <p:sldId id="256" r:id="rId2"/>
    <p:sldId id="311" r:id="rId3"/>
    <p:sldId id="257" r:id="rId4"/>
    <p:sldId id="258" r:id="rId5"/>
    <p:sldId id="617" r:id="rId6"/>
    <p:sldId id="618" r:id="rId7"/>
    <p:sldId id="933" r:id="rId8"/>
    <p:sldId id="619" r:id="rId9"/>
    <p:sldId id="620" r:id="rId10"/>
    <p:sldId id="934" r:id="rId11"/>
    <p:sldId id="621" r:id="rId12"/>
    <p:sldId id="622" r:id="rId13"/>
    <p:sldId id="935" r:id="rId14"/>
    <p:sldId id="623" r:id="rId15"/>
    <p:sldId id="624" r:id="rId16"/>
    <p:sldId id="625" r:id="rId17"/>
    <p:sldId id="943" r:id="rId18"/>
    <p:sldId id="273" r:id="rId19"/>
    <p:sldId id="944" r:id="rId20"/>
    <p:sldId id="945" r:id="rId21"/>
    <p:sldId id="275" r:id="rId22"/>
    <p:sldId id="276" r:id="rId23"/>
    <p:sldId id="283" r:id="rId24"/>
    <p:sldId id="284" r:id="rId25"/>
    <p:sldId id="286" r:id="rId26"/>
    <p:sldId id="287" r:id="rId27"/>
    <p:sldId id="290" r:id="rId28"/>
    <p:sldId id="289" r:id="rId29"/>
    <p:sldId id="626" r:id="rId30"/>
    <p:sldId id="936" r:id="rId31"/>
    <p:sldId id="627" r:id="rId32"/>
    <p:sldId id="628" r:id="rId33"/>
    <p:sldId id="630" r:id="rId34"/>
    <p:sldId id="714" r:id="rId35"/>
    <p:sldId id="715" r:id="rId36"/>
    <p:sldId id="716" r:id="rId37"/>
    <p:sldId id="631" r:id="rId38"/>
    <p:sldId id="717" r:id="rId39"/>
    <p:sldId id="718" r:id="rId40"/>
    <p:sldId id="719" r:id="rId41"/>
    <p:sldId id="720" r:id="rId42"/>
    <p:sldId id="721" r:id="rId43"/>
    <p:sldId id="722" r:id="rId44"/>
    <p:sldId id="723" r:id="rId45"/>
    <p:sldId id="724" r:id="rId46"/>
    <p:sldId id="725" r:id="rId47"/>
    <p:sldId id="726" r:id="rId48"/>
    <p:sldId id="727" r:id="rId49"/>
    <p:sldId id="728" r:id="rId50"/>
    <p:sldId id="729" r:id="rId51"/>
    <p:sldId id="730" r:id="rId52"/>
    <p:sldId id="731" r:id="rId53"/>
    <p:sldId id="732" r:id="rId54"/>
    <p:sldId id="733" r:id="rId55"/>
    <p:sldId id="734" r:id="rId56"/>
    <p:sldId id="735" r:id="rId57"/>
    <p:sldId id="736" r:id="rId58"/>
    <p:sldId id="737" r:id="rId59"/>
    <p:sldId id="738" r:id="rId60"/>
    <p:sldId id="739" r:id="rId61"/>
    <p:sldId id="740" r:id="rId62"/>
    <p:sldId id="741" r:id="rId63"/>
    <p:sldId id="742" r:id="rId64"/>
    <p:sldId id="743" r:id="rId65"/>
    <p:sldId id="744" r:id="rId66"/>
    <p:sldId id="745" r:id="rId67"/>
    <p:sldId id="746" r:id="rId68"/>
    <p:sldId id="747" r:id="rId69"/>
    <p:sldId id="748" r:id="rId70"/>
    <p:sldId id="749" r:id="rId71"/>
    <p:sldId id="750" r:id="rId72"/>
    <p:sldId id="751" r:id="rId73"/>
    <p:sldId id="752" r:id="rId74"/>
    <p:sldId id="753" r:id="rId75"/>
    <p:sldId id="632" r:id="rId76"/>
    <p:sldId id="781" r:id="rId77"/>
    <p:sldId id="754" r:id="rId78"/>
    <p:sldId id="755" r:id="rId79"/>
    <p:sldId id="948" r:id="rId80"/>
    <p:sldId id="756" r:id="rId81"/>
    <p:sldId id="757" r:id="rId82"/>
    <p:sldId id="782" r:id="rId83"/>
    <p:sldId id="633" r:id="rId84"/>
    <p:sldId id="758" r:id="rId85"/>
    <p:sldId id="759" r:id="rId86"/>
    <p:sldId id="760" r:id="rId87"/>
    <p:sldId id="761" r:id="rId88"/>
    <p:sldId id="762" r:id="rId89"/>
    <p:sldId id="763" r:id="rId90"/>
    <p:sldId id="764" r:id="rId91"/>
    <p:sldId id="937" r:id="rId92"/>
    <p:sldId id="765" r:id="rId93"/>
    <p:sldId id="766" r:id="rId94"/>
    <p:sldId id="767" r:id="rId95"/>
    <p:sldId id="768" r:id="rId96"/>
    <p:sldId id="769" r:id="rId97"/>
    <p:sldId id="770" r:id="rId98"/>
    <p:sldId id="771" r:id="rId99"/>
    <p:sldId id="772" r:id="rId100"/>
    <p:sldId id="773" r:id="rId101"/>
    <p:sldId id="664" r:id="rId102"/>
    <p:sldId id="774" r:id="rId103"/>
    <p:sldId id="775" r:id="rId104"/>
    <p:sldId id="776" r:id="rId105"/>
    <p:sldId id="778" r:id="rId106"/>
    <p:sldId id="779" r:id="rId107"/>
    <p:sldId id="780" r:id="rId108"/>
    <p:sldId id="678" r:id="rId109"/>
    <p:sldId id="679" r:id="rId110"/>
    <p:sldId id="680" r:id="rId111"/>
    <p:sldId id="681" r:id="rId112"/>
    <p:sldId id="682" r:id="rId113"/>
    <p:sldId id="683" r:id="rId114"/>
    <p:sldId id="684" r:id="rId115"/>
    <p:sldId id="783" r:id="rId116"/>
    <p:sldId id="784" r:id="rId117"/>
    <p:sldId id="785" r:id="rId118"/>
    <p:sldId id="786" r:id="rId119"/>
    <p:sldId id="787" r:id="rId120"/>
    <p:sldId id="789" r:id="rId121"/>
    <p:sldId id="790" r:id="rId122"/>
    <p:sldId id="791" r:id="rId123"/>
    <p:sldId id="794" r:id="rId124"/>
    <p:sldId id="795" r:id="rId125"/>
    <p:sldId id="797" r:id="rId126"/>
    <p:sldId id="798" r:id="rId127"/>
    <p:sldId id="809" r:id="rId128"/>
    <p:sldId id="799" r:id="rId129"/>
    <p:sldId id="810" r:id="rId130"/>
    <p:sldId id="811" r:id="rId131"/>
    <p:sldId id="813" r:id="rId132"/>
    <p:sldId id="814" r:id="rId133"/>
    <p:sldId id="815" r:id="rId134"/>
    <p:sldId id="938" r:id="rId135"/>
    <p:sldId id="816" r:id="rId136"/>
    <p:sldId id="801" r:id="rId137"/>
    <p:sldId id="817" r:id="rId138"/>
    <p:sldId id="818" r:id="rId139"/>
    <p:sldId id="819" r:id="rId140"/>
    <p:sldId id="820" r:id="rId141"/>
    <p:sldId id="805" r:id="rId142"/>
    <p:sldId id="806" r:id="rId143"/>
    <p:sldId id="808" r:id="rId144"/>
    <p:sldId id="821" r:id="rId145"/>
    <p:sldId id="822" r:id="rId146"/>
    <p:sldId id="949" r:id="rId147"/>
    <p:sldId id="823" r:id="rId148"/>
    <p:sldId id="824" r:id="rId149"/>
    <p:sldId id="831" r:id="rId150"/>
    <p:sldId id="825" r:id="rId151"/>
    <p:sldId id="826" r:id="rId152"/>
    <p:sldId id="827" r:id="rId153"/>
    <p:sldId id="828" r:id="rId154"/>
    <p:sldId id="832" r:id="rId155"/>
    <p:sldId id="939" r:id="rId156"/>
    <p:sldId id="848" r:id="rId157"/>
    <p:sldId id="849" r:id="rId158"/>
    <p:sldId id="850" r:id="rId159"/>
    <p:sldId id="851" r:id="rId160"/>
    <p:sldId id="852" r:id="rId161"/>
    <p:sldId id="839" r:id="rId162"/>
    <p:sldId id="853" r:id="rId163"/>
    <p:sldId id="854" r:id="rId164"/>
    <p:sldId id="841" r:id="rId165"/>
    <p:sldId id="842" r:id="rId166"/>
    <p:sldId id="844" r:id="rId167"/>
    <p:sldId id="855" r:id="rId168"/>
    <p:sldId id="856" r:id="rId169"/>
    <p:sldId id="845" r:id="rId170"/>
    <p:sldId id="846" r:id="rId171"/>
    <p:sldId id="847" r:id="rId172"/>
    <p:sldId id="857" r:id="rId173"/>
    <p:sldId id="858" r:id="rId174"/>
    <p:sldId id="859" r:id="rId175"/>
    <p:sldId id="860" r:id="rId176"/>
    <p:sldId id="861" r:id="rId177"/>
    <p:sldId id="863" r:id="rId178"/>
    <p:sldId id="864" r:id="rId179"/>
    <p:sldId id="862" r:id="rId180"/>
    <p:sldId id="865" r:id="rId181"/>
    <p:sldId id="866" r:id="rId182"/>
    <p:sldId id="867" r:id="rId183"/>
    <p:sldId id="685" r:id="rId184"/>
    <p:sldId id="947" r:id="rId185"/>
    <p:sldId id="886" r:id="rId186"/>
    <p:sldId id="870" r:id="rId187"/>
    <p:sldId id="887" r:id="rId188"/>
    <p:sldId id="899" r:id="rId189"/>
    <p:sldId id="888" r:id="rId190"/>
    <p:sldId id="880" r:id="rId191"/>
    <p:sldId id="890" r:id="rId192"/>
    <p:sldId id="891" r:id="rId193"/>
    <p:sldId id="892" r:id="rId194"/>
    <p:sldId id="881" r:id="rId195"/>
    <p:sldId id="893" r:id="rId196"/>
    <p:sldId id="894" r:id="rId197"/>
    <p:sldId id="895" r:id="rId198"/>
    <p:sldId id="896" r:id="rId199"/>
    <p:sldId id="884" r:id="rId200"/>
    <p:sldId id="897" r:id="rId201"/>
    <p:sldId id="898" r:id="rId202"/>
    <p:sldId id="889" r:id="rId203"/>
    <p:sldId id="868" r:id="rId204"/>
    <p:sldId id="686" r:id="rId205"/>
    <p:sldId id="689" r:id="rId206"/>
    <p:sldId id="690" r:id="rId207"/>
    <p:sldId id="691" r:id="rId208"/>
    <p:sldId id="900" r:id="rId209"/>
    <p:sldId id="901" r:id="rId210"/>
    <p:sldId id="902" r:id="rId211"/>
    <p:sldId id="903" r:id="rId212"/>
    <p:sldId id="693" r:id="rId213"/>
    <p:sldId id="694" r:id="rId214"/>
    <p:sldId id="695" r:id="rId215"/>
    <p:sldId id="905" r:id="rId216"/>
    <p:sldId id="906" r:id="rId217"/>
    <p:sldId id="907" r:id="rId218"/>
    <p:sldId id="908" r:id="rId219"/>
    <p:sldId id="909" r:id="rId220"/>
    <p:sldId id="946" r:id="rId221"/>
    <p:sldId id="910" r:id="rId222"/>
    <p:sldId id="911" r:id="rId223"/>
    <p:sldId id="912" r:id="rId224"/>
    <p:sldId id="913" r:id="rId225"/>
    <p:sldId id="914" r:id="rId226"/>
    <p:sldId id="915" r:id="rId227"/>
    <p:sldId id="917" r:id="rId228"/>
    <p:sldId id="916" r:id="rId229"/>
    <p:sldId id="918" r:id="rId230"/>
    <p:sldId id="920" r:id="rId231"/>
    <p:sldId id="921" r:id="rId232"/>
    <p:sldId id="922" r:id="rId233"/>
    <p:sldId id="700" r:id="rId234"/>
    <p:sldId id="923" r:id="rId235"/>
    <p:sldId id="924" r:id="rId236"/>
    <p:sldId id="925" r:id="rId237"/>
    <p:sldId id="927" r:id="rId238"/>
    <p:sldId id="926" r:id="rId239"/>
    <p:sldId id="928" r:id="rId240"/>
    <p:sldId id="930" r:id="rId241"/>
    <p:sldId id="940" r:id="rId242"/>
    <p:sldId id="931" r:id="rId243"/>
    <p:sldId id="932" r:id="rId244"/>
    <p:sldId id="942" r:id="rId245"/>
    <p:sldId id="941" r:id="rId246"/>
  </p:sldIdLst>
  <p:sldSz cx="9144000" cy="6858000" type="screen4x3"/>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21D5"/>
    <a:srgbClr val="E84C0E"/>
    <a:srgbClr val="FFFF00"/>
    <a:srgbClr val="66FFFF"/>
    <a:srgbClr val="FFCC00"/>
    <a:srgbClr val="009999"/>
    <a:srgbClr val="CCCC00"/>
    <a:srgbClr val="00FFFF"/>
    <a:srgbClr val="00CC99"/>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21" autoAdjust="0"/>
    <p:restoredTop sz="94343" autoAdjust="0"/>
  </p:normalViewPr>
  <p:slideViewPr>
    <p:cSldViewPr>
      <p:cViewPr varScale="1">
        <p:scale>
          <a:sx n="69" d="100"/>
          <a:sy n="69" d="100"/>
        </p:scale>
        <p:origin x="153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7CFDCA-CDDD-411A-B5D1-74C6321BDE90}" type="doc">
      <dgm:prSet loTypeId="urn:microsoft.com/office/officeart/2005/8/layout/process4" loCatId="process" qsTypeId="urn:microsoft.com/office/officeart/2005/8/quickstyle/simple1" qsCatId="simple" csTypeId="urn:microsoft.com/office/officeart/2005/8/colors/colorful3" csCatId="colorful" phldr="1"/>
      <dgm:spPr/>
      <dgm:t>
        <a:bodyPr/>
        <a:lstStyle/>
        <a:p>
          <a:endParaRPr lang="tr-TR"/>
        </a:p>
      </dgm:t>
    </dgm:pt>
    <dgm:pt modelId="{60167C08-7344-40A9-9373-48015CC00B71}">
      <dgm:prSet custT="1"/>
      <dgm:spPr/>
      <dgm:t>
        <a:bodyPr/>
        <a:lstStyle/>
        <a:p>
          <a:pPr rtl="0"/>
          <a:r>
            <a:rPr lang="tr-TR" sz="2000" b="0" i="0" dirty="0" smtClean="0">
              <a:solidFill>
                <a:schemeClr val="tx1"/>
              </a:solidFill>
              <a:latin typeface="Calibri" panose="020F0502020204030204" pitchFamily="34" charset="0"/>
              <a:cs typeface="Calibri" panose="020F0502020204030204" pitchFamily="34" charset="0"/>
            </a:rPr>
            <a:t>Vücut salgılarının, atıklarının ve geçici mikroorganizmaların vücuttan uzaklaştırılması yoluyla hijyeni sağlamak.</a:t>
          </a:r>
          <a:endParaRPr lang="tr-TR" sz="2000" b="0" dirty="0">
            <a:solidFill>
              <a:schemeClr val="tx1"/>
            </a:solidFill>
            <a:latin typeface="Calibri" panose="020F0502020204030204" pitchFamily="34" charset="0"/>
            <a:cs typeface="Calibri" panose="020F0502020204030204" pitchFamily="34" charset="0"/>
          </a:endParaRPr>
        </a:p>
      </dgm:t>
    </dgm:pt>
    <dgm:pt modelId="{E2BD1290-B05E-4D04-B2E6-B2191C262679}" type="parTrans" cxnId="{6E21417D-ADFD-472C-9CF8-100D59ACC5B8}">
      <dgm:prSet/>
      <dgm:spPr/>
      <dgm:t>
        <a:bodyPr/>
        <a:lstStyle/>
        <a:p>
          <a:endParaRPr lang="tr-TR"/>
        </a:p>
      </dgm:t>
    </dgm:pt>
    <dgm:pt modelId="{FCD8F634-FA7D-4AEF-98C5-AAD906DCC1D4}" type="sibTrans" cxnId="{6E21417D-ADFD-472C-9CF8-100D59ACC5B8}">
      <dgm:prSet/>
      <dgm:spPr/>
      <dgm:t>
        <a:bodyPr/>
        <a:lstStyle/>
        <a:p>
          <a:endParaRPr lang="tr-TR"/>
        </a:p>
      </dgm:t>
    </dgm:pt>
    <dgm:pt modelId="{67E60D96-C518-4F83-9087-A12337B1D8E7}">
      <dgm:prSet custT="1"/>
      <dgm:spPr/>
      <dgm:t>
        <a:bodyPr/>
        <a:lstStyle/>
        <a:p>
          <a:pPr rtl="0"/>
          <a:r>
            <a:rPr lang="tr-TR" sz="2000" b="0" i="0" dirty="0" smtClean="0">
              <a:solidFill>
                <a:schemeClr val="tx1"/>
              </a:solidFill>
              <a:latin typeface="Calibri" panose="020F0502020204030204" pitchFamily="34" charset="0"/>
              <a:cs typeface="Calibri" panose="020F0502020204030204" pitchFamily="34" charset="0"/>
            </a:rPr>
            <a:t>Bireyin rahatlamasını, dinlenmesini, gevşemesini ve kas gerginliğini azaltmak.</a:t>
          </a:r>
          <a:endParaRPr lang="tr-TR" sz="2000" b="0" dirty="0">
            <a:solidFill>
              <a:schemeClr val="tx1"/>
            </a:solidFill>
            <a:latin typeface="Calibri" panose="020F0502020204030204" pitchFamily="34" charset="0"/>
            <a:cs typeface="Calibri" panose="020F0502020204030204" pitchFamily="34" charset="0"/>
          </a:endParaRPr>
        </a:p>
      </dgm:t>
    </dgm:pt>
    <dgm:pt modelId="{BC990370-6A2D-4133-87DB-A022CE2DC527}" type="parTrans" cxnId="{B8EB108E-4341-4A98-BB97-C20323FE247E}">
      <dgm:prSet/>
      <dgm:spPr/>
      <dgm:t>
        <a:bodyPr/>
        <a:lstStyle/>
        <a:p>
          <a:endParaRPr lang="tr-TR"/>
        </a:p>
      </dgm:t>
    </dgm:pt>
    <dgm:pt modelId="{90A7B6A9-BF98-400F-8598-120B79C42496}" type="sibTrans" cxnId="{B8EB108E-4341-4A98-BB97-C20323FE247E}">
      <dgm:prSet/>
      <dgm:spPr/>
      <dgm:t>
        <a:bodyPr/>
        <a:lstStyle/>
        <a:p>
          <a:endParaRPr lang="tr-TR"/>
        </a:p>
      </dgm:t>
    </dgm:pt>
    <dgm:pt modelId="{AAB7FBA2-52E9-4A49-8AC0-F53FA2EE91B0}">
      <dgm:prSet custT="1"/>
      <dgm:spPr/>
      <dgm:t>
        <a:bodyPr/>
        <a:lstStyle/>
        <a:p>
          <a:pPr rtl="0"/>
          <a:r>
            <a:rPr lang="tr-TR" sz="2000" b="0" i="0" dirty="0" smtClean="0">
              <a:solidFill>
                <a:schemeClr val="tx1"/>
              </a:solidFill>
              <a:latin typeface="Calibri" panose="020F0502020204030204" pitchFamily="34" charset="0"/>
              <a:cs typeface="Calibri" panose="020F0502020204030204" pitchFamily="34" charset="0"/>
            </a:rPr>
            <a:t>Vücuttaki kötü kokuları gidermek.</a:t>
          </a:r>
          <a:endParaRPr lang="tr-TR" sz="2000" b="0" dirty="0">
            <a:solidFill>
              <a:schemeClr val="tx1"/>
            </a:solidFill>
            <a:latin typeface="Calibri" panose="020F0502020204030204" pitchFamily="34" charset="0"/>
            <a:cs typeface="Calibri" panose="020F0502020204030204" pitchFamily="34" charset="0"/>
          </a:endParaRPr>
        </a:p>
      </dgm:t>
    </dgm:pt>
    <dgm:pt modelId="{377AB456-3CA2-4336-AF92-7EC6CF25EC43}" type="parTrans" cxnId="{0DFC32DB-8A74-4E86-AF47-DEBF2FC2416B}">
      <dgm:prSet/>
      <dgm:spPr/>
      <dgm:t>
        <a:bodyPr/>
        <a:lstStyle/>
        <a:p>
          <a:endParaRPr lang="tr-TR"/>
        </a:p>
      </dgm:t>
    </dgm:pt>
    <dgm:pt modelId="{4F7E56E9-B9A0-4D29-9F21-CF5CDBBD35A7}" type="sibTrans" cxnId="{0DFC32DB-8A74-4E86-AF47-DEBF2FC2416B}">
      <dgm:prSet/>
      <dgm:spPr/>
      <dgm:t>
        <a:bodyPr/>
        <a:lstStyle/>
        <a:p>
          <a:endParaRPr lang="tr-TR"/>
        </a:p>
      </dgm:t>
    </dgm:pt>
    <dgm:pt modelId="{9957CF71-9241-490B-AD46-B3918423CDBA}">
      <dgm:prSet custT="1"/>
      <dgm:spPr/>
      <dgm:t>
        <a:bodyPr/>
        <a:lstStyle/>
        <a:p>
          <a:pPr rtl="0"/>
          <a:r>
            <a:rPr lang="tr-TR" sz="2000" b="0" i="0" smtClean="0">
              <a:solidFill>
                <a:schemeClr val="tx1"/>
              </a:solidFill>
              <a:latin typeface="Calibri" panose="020F0502020204030204" pitchFamily="34" charset="0"/>
              <a:cs typeface="Calibri" panose="020F0502020204030204" pitchFamily="34" charset="0"/>
            </a:rPr>
            <a:t>Genel görünümü daha olumlu hale getirmek, beden imgesini geliştirmek.</a:t>
          </a:r>
          <a:endParaRPr lang="tr-TR" sz="2000" b="0" dirty="0">
            <a:solidFill>
              <a:schemeClr val="tx1"/>
            </a:solidFill>
            <a:latin typeface="Calibri" panose="020F0502020204030204" pitchFamily="34" charset="0"/>
            <a:cs typeface="Calibri" panose="020F0502020204030204" pitchFamily="34" charset="0"/>
          </a:endParaRPr>
        </a:p>
      </dgm:t>
    </dgm:pt>
    <dgm:pt modelId="{7E7DDBB3-B3DE-43D8-8F92-D0AD1EA1D517}" type="parTrans" cxnId="{337EA03E-196A-4540-8535-B225CBAE914F}">
      <dgm:prSet/>
      <dgm:spPr/>
      <dgm:t>
        <a:bodyPr/>
        <a:lstStyle/>
        <a:p>
          <a:endParaRPr lang="tr-TR"/>
        </a:p>
      </dgm:t>
    </dgm:pt>
    <dgm:pt modelId="{AA392024-178C-42A6-B50E-E13DD8B66D98}" type="sibTrans" cxnId="{337EA03E-196A-4540-8535-B225CBAE914F}">
      <dgm:prSet/>
      <dgm:spPr/>
      <dgm:t>
        <a:bodyPr/>
        <a:lstStyle/>
        <a:p>
          <a:endParaRPr lang="tr-TR"/>
        </a:p>
      </dgm:t>
    </dgm:pt>
    <dgm:pt modelId="{B1955C5D-0CB9-4D53-AE10-9EAAAEC984EB}">
      <dgm:prSet custT="1"/>
      <dgm:spPr/>
      <dgm:t>
        <a:bodyPr/>
        <a:lstStyle/>
        <a:p>
          <a:pPr rtl="0"/>
          <a:r>
            <a:rPr lang="tr-TR" sz="2000" b="0" i="0" dirty="0" smtClean="0">
              <a:solidFill>
                <a:schemeClr val="tx1"/>
              </a:solidFill>
              <a:latin typeface="Calibri" panose="020F0502020204030204" pitchFamily="34" charset="0"/>
              <a:cs typeface="Calibri" panose="020F0502020204030204" pitchFamily="34" charset="0"/>
            </a:rPr>
            <a:t>Deri sağlığını sürdürmek ve geliştirmektir.</a:t>
          </a:r>
          <a:endParaRPr lang="tr-TR" sz="2000" b="0" dirty="0">
            <a:solidFill>
              <a:schemeClr val="tx1"/>
            </a:solidFill>
            <a:latin typeface="Calibri" panose="020F0502020204030204" pitchFamily="34" charset="0"/>
            <a:cs typeface="Calibri" panose="020F0502020204030204" pitchFamily="34" charset="0"/>
          </a:endParaRPr>
        </a:p>
      </dgm:t>
    </dgm:pt>
    <dgm:pt modelId="{199D8499-87C4-4194-AC1D-D6CA6A903B7D}" type="parTrans" cxnId="{40DE6F77-01B0-40DE-9A95-FF8F16F1EA24}">
      <dgm:prSet/>
      <dgm:spPr/>
      <dgm:t>
        <a:bodyPr/>
        <a:lstStyle/>
        <a:p>
          <a:endParaRPr lang="tr-TR"/>
        </a:p>
      </dgm:t>
    </dgm:pt>
    <dgm:pt modelId="{759773F6-020F-4D7F-96FC-4E82D0494A67}" type="sibTrans" cxnId="{40DE6F77-01B0-40DE-9A95-FF8F16F1EA24}">
      <dgm:prSet/>
      <dgm:spPr/>
      <dgm:t>
        <a:bodyPr/>
        <a:lstStyle/>
        <a:p>
          <a:endParaRPr lang="tr-TR"/>
        </a:p>
      </dgm:t>
    </dgm:pt>
    <dgm:pt modelId="{D972CB20-9D5A-495F-9FB9-1EE7A82D0E90}" type="pres">
      <dgm:prSet presAssocID="{647CFDCA-CDDD-411A-B5D1-74C6321BDE90}" presName="Name0" presStyleCnt="0">
        <dgm:presLayoutVars>
          <dgm:dir/>
          <dgm:animLvl val="lvl"/>
          <dgm:resizeHandles val="exact"/>
        </dgm:presLayoutVars>
      </dgm:prSet>
      <dgm:spPr/>
      <dgm:t>
        <a:bodyPr/>
        <a:lstStyle/>
        <a:p>
          <a:endParaRPr lang="tr-TR"/>
        </a:p>
      </dgm:t>
    </dgm:pt>
    <dgm:pt modelId="{EF2942A3-AD83-4FD0-AB01-AE292001CB04}" type="pres">
      <dgm:prSet presAssocID="{B1955C5D-0CB9-4D53-AE10-9EAAAEC984EB}" presName="boxAndChildren" presStyleCnt="0"/>
      <dgm:spPr/>
      <dgm:t>
        <a:bodyPr/>
        <a:lstStyle/>
        <a:p>
          <a:endParaRPr lang="tr-TR"/>
        </a:p>
      </dgm:t>
    </dgm:pt>
    <dgm:pt modelId="{9533D704-55ED-4ED0-8CDF-0B4368BFFFE6}" type="pres">
      <dgm:prSet presAssocID="{B1955C5D-0CB9-4D53-AE10-9EAAAEC984EB}" presName="parentTextBox" presStyleLbl="node1" presStyleIdx="0" presStyleCnt="5"/>
      <dgm:spPr/>
      <dgm:t>
        <a:bodyPr/>
        <a:lstStyle/>
        <a:p>
          <a:endParaRPr lang="tr-TR"/>
        </a:p>
      </dgm:t>
    </dgm:pt>
    <dgm:pt modelId="{2562ADA8-2243-4095-8E5F-404E73AC0359}" type="pres">
      <dgm:prSet presAssocID="{AA392024-178C-42A6-B50E-E13DD8B66D98}" presName="sp" presStyleCnt="0"/>
      <dgm:spPr/>
      <dgm:t>
        <a:bodyPr/>
        <a:lstStyle/>
        <a:p>
          <a:endParaRPr lang="tr-TR"/>
        </a:p>
      </dgm:t>
    </dgm:pt>
    <dgm:pt modelId="{F5749F56-68B5-4D63-96A2-3C1D55D756C7}" type="pres">
      <dgm:prSet presAssocID="{9957CF71-9241-490B-AD46-B3918423CDBA}" presName="arrowAndChildren" presStyleCnt="0"/>
      <dgm:spPr/>
      <dgm:t>
        <a:bodyPr/>
        <a:lstStyle/>
        <a:p>
          <a:endParaRPr lang="tr-TR"/>
        </a:p>
      </dgm:t>
    </dgm:pt>
    <dgm:pt modelId="{6CFB6931-8D10-4FAE-B229-82DA08886CDC}" type="pres">
      <dgm:prSet presAssocID="{9957CF71-9241-490B-AD46-B3918423CDBA}" presName="parentTextArrow" presStyleLbl="node1" presStyleIdx="1" presStyleCnt="5"/>
      <dgm:spPr/>
      <dgm:t>
        <a:bodyPr/>
        <a:lstStyle/>
        <a:p>
          <a:endParaRPr lang="tr-TR"/>
        </a:p>
      </dgm:t>
    </dgm:pt>
    <dgm:pt modelId="{42796981-CB2A-4C23-8CC7-406D3C4EF46D}" type="pres">
      <dgm:prSet presAssocID="{4F7E56E9-B9A0-4D29-9F21-CF5CDBBD35A7}" presName="sp" presStyleCnt="0"/>
      <dgm:spPr/>
      <dgm:t>
        <a:bodyPr/>
        <a:lstStyle/>
        <a:p>
          <a:endParaRPr lang="tr-TR"/>
        </a:p>
      </dgm:t>
    </dgm:pt>
    <dgm:pt modelId="{086D6B68-EB14-4B75-846E-3D476FAFCBB8}" type="pres">
      <dgm:prSet presAssocID="{AAB7FBA2-52E9-4A49-8AC0-F53FA2EE91B0}" presName="arrowAndChildren" presStyleCnt="0"/>
      <dgm:spPr/>
      <dgm:t>
        <a:bodyPr/>
        <a:lstStyle/>
        <a:p>
          <a:endParaRPr lang="tr-TR"/>
        </a:p>
      </dgm:t>
    </dgm:pt>
    <dgm:pt modelId="{619FFA84-3E88-4F46-B48D-023CE302C9F7}" type="pres">
      <dgm:prSet presAssocID="{AAB7FBA2-52E9-4A49-8AC0-F53FA2EE91B0}" presName="parentTextArrow" presStyleLbl="node1" presStyleIdx="2" presStyleCnt="5"/>
      <dgm:spPr/>
      <dgm:t>
        <a:bodyPr/>
        <a:lstStyle/>
        <a:p>
          <a:endParaRPr lang="tr-TR"/>
        </a:p>
      </dgm:t>
    </dgm:pt>
    <dgm:pt modelId="{4DC635BB-DCF7-486A-8BD1-99BA6F68A01A}" type="pres">
      <dgm:prSet presAssocID="{90A7B6A9-BF98-400F-8598-120B79C42496}" presName="sp" presStyleCnt="0"/>
      <dgm:spPr/>
      <dgm:t>
        <a:bodyPr/>
        <a:lstStyle/>
        <a:p>
          <a:endParaRPr lang="tr-TR"/>
        </a:p>
      </dgm:t>
    </dgm:pt>
    <dgm:pt modelId="{3E6E3CD2-E84B-4B29-A53C-40335068A720}" type="pres">
      <dgm:prSet presAssocID="{67E60D96-C518-4F83-9087-A12337B1D8E7}" presName="arrowAndChildren" presStyleCnt="0"/>
      <dgm:spPr/>
      <dgm:t>
        <a:bodyPr/>
        <a:lstStyle/>
        <a:p>
          <a:endParaRPr lang="tr-TR"/>
        </a:p>
      </dgm:t>
    </dgm:pt>
    <dgm:pt modelId="{BC77F434-6AB8-4849-B191-B3A42263F526}" type="pres">
      <dgm:prSet presAssocID="{67E60D96-C518-4F83-9087-A12337B1D8E7}" presName="parentTextArrow" presStyleLbl="node1" presStyleIdx="3" presStyleCnt="5"/>
      <dgm:spPr/>
      <dgm:t>
        <a:bodyPr/>
        <a:lstStyle/>
        <a:p>
          <a:endParaRPr lang="tr-TR"/>
        </a:p>
      </dgm:t>
    </dgm:pt>
    <dgm:pt modelId="{26841B4C-E165-4F11-AD29-7A633FD55B16}" type="pres">
      <dgm:prSet presAssocID="{FCD8F634-FA7D-4AEF-98C5-AAD906DCC1D4}" presName="sp" presStyleCnt="0"/>
      <dgm:spPr/>
      <dgm:t>
        <a:bodyPr/>
        <a:lstStyle/>
        <a:p>
          <a:endParaRPr lang="tr-TR"/>
        </a:p>
      </dgm:t>
    </dgm:pt>
    <dgm:pt modelId="{2BFD6BF4-E2D4-4ABE-8EA5-E4B6FD27A9CD}" type="pres">
      <dgm:prSet presAssocID="{60167C08-7344-40A9-9373-48015CC00B71}" presName="arrowAndChildren" presStyleCnt="0"/>
      <dgm:spPr/>
      <dgm:t>
        <a:bodyPr/>
        <a:lstStyle/>
        <a:p>
          <a:endParaRPr lang="tr-TR"/>
        </a:p>
      </dgm:t>
    </dgm:pt>
    <dgm:pt modelId="{0DB9801C-5CCA-42BE-A55C-65DA489C6B2A}" type="pres">
      <dgm:prSet presAssocID="{60167C08-7344-40A9-9373-48015CC00B71}" presName="parentTextArrow" presStyleLbl="node1" presStyleIdx="4" presStyleCnt="5"/>
      <dgm:spPr/>
      <dgm:t>
        <a:bodyPr/>
        <a:lstStyle/>
        <a:p>
          <a:endParaRPr lang="tr-TR"/>
        </a:p>
      </dgm:t>
    </dgm:pt>
  </dgm:ptLst>
  <dgm:cxnLst>
    <dgm:cxn modelId="{14503F8F-3FDE-4F84-8EBC-B792659E707D}" type="presOf" srcId="{647CFDCA-CDDD-411A-B5D1-74C6321BDE90}" destId="{D972CB20-9D5A-495F-9FB9-1EE7A82D0E90}" srcOrd="0" destOrd="0" presId="urn:microsoft.com/office/officeart/2005/8/layout/process4"/>
    <dgm:cxn modelId="{B8EB108E-4341-4A98-BB97-C20323FE247E}" srcId="{647CFDCA-CDDD-411A-B5D1-74C6321BDE90}" destId="{67E60D96-C518-4F83-9087-A12337B1D8E7}" srcOrd="1" destOrd="0" parTransId="{BC990370-6A2D-4133-87DB-A022CE2DC527}" sibTransId="{90A7B6A9-BF98-400F-8598-120B79C42496}"/>
    <dgm:cxn modelId="{362CADE1-8CC0-47AB-A48E-464E1750BF1D}" type="presOf" srcId="{AAB7FBA2-52E9-4A49-8AC0-F53FA2EE91B0}" destId="{619FFA84-3E88-4F46-B48D-023CE302C9F7}" srcOrd="0" destOrd="0" presId="urn:microsoft.com/office/officeart/2005/8/layout/process4"/>
    <dgm:cxn modelId="{337EA03E-196A-4540-8535-B225CBAE914F}" srcId="{647CFDCA-CDDD-411A-B5D1-74C6321BDE90}" destId="{9957CF71-9241-490B-AD46-B3918423CDBA}" srcOrd="3" destOrd="0" parTransId="{7E7DDBB3-B3DE-43D8-8F92-D0AD1EA1D517}" sibTransId="{AA392024-178C-42A6-B50E-E13DD8B66D98}"/>
    <dgm:cxn modelId="{40DE6F77-01B0-40DE-9A95-FF8F16F1EA24}" srcId="{647CFDCA-CDDD-411A-B5D1-74C6321BDE90}" destId="{B1955C5D-0CB9-4D53-AE10-9EAAAEC984EB}" srcOrd="4" destOrd="0" parTransId="{199D8499-87C4-4194-AC1D-D6CA6A903B7D}" sibTransId="{759773F6-020F-4D7F-96FC-4E82D0494A67}"/>
    <dgm:cxn modelId="{158E231F-99F3-4341-B06A-2657091873A0}" type="presOf" srcId="{67E60D96-C518-4F83-9087-A12337B1D8E7}" destId="{BC77F434-6AB8-4849-B191-B3A42263F526}" srcOrd="0" destOrd="0" presId="urn:microsoft.com/office/officeart/2005/8/layout/process4"/>
    <dgm:cxn modelId="{CD8822C2-C10D-49F8-B770-8A67F71EF76F}" type="presOf" srcId="{B1955C5D-0CB9-4D53-AE10-9EAAAEC984EB}" destId="{9533D704-55ED-4ED0-8CDF-0B4368BFFFE6}" srcOrd="0" destOrd="0" presId="urn:microsoft.com/office/officeart/2005/8/layout/process4"/>
    <dgm:cxn modelId="{481D5D40-07B1-4C09-8DA6-B97EC4CE17B0}" type="presOf" srcId="{60167C08-7344-40A9-9373-48015CC00B71}" destId="{0DB9801C-5CCA-42BE-A55C-65DA489C6B2A}" srcOrd="0" destOrd="0" presId="urn:microsoft.com/office/officeart/2005/8/layout/process4"/>
    <dgm:cxn modelId="{6E21417D-ADFD-472C-9CF8-100D59ACC5B8}" srcId="{647CFDCA-CDDD-411A-B5D1-74C6321BDE90}" destId="{60167C08-7344-40A9-9373-48015CC00B71}" srcOrd="0" destOrd="0" parTransId="{E2BD1290-B05E-4D04-B2E6-B2191C262679}" sibTransId="{FCD8F634-FA7D-4AEF-98C5-AAD906DCC1D4}"/>
    <dgm:cxn modelId="{0DFC32DB-8A74-4E86-AF47-DEBF2FC2416B}" srcId="{647CFDCA-CDDD-411A-B5D1-74C6321BDE90}" destId="{AAB7FBA2-52E9-4A49-8AC0-F53FA2EE91B0}" srcOrd="2" destOrd="0" parTransId="{377AB456-3CA2-4336-AF92-7EC6CF25EC43}" sibTransId="{4F7E56E9-B9A0-4D29-9F21-CF5CDBBD35A7}"/>
    <dgm:cxn modelId="{72722D9E-F591-4B8C-8641-81EFD854A7DF}" type="presOf" srcId="{9957CF71-9241-490B-AD46-B3918423CDBA}" destId="{6CFB6931-8D10-4FAE-B229-82DA08886CDC}" srcOrd="0" destOrd="0" presId="urn:microsoft.com/office/officeart/2005/8/layout/process4"/>
    <dgm:cxn modelId="{2108F55F-6DD2-407E-8CA0-1D09963670CA}" type="presParOf" srcId="{D972CB20-9D5A-495F-9FB9-1EE7A82D0E90}" destId="{EF2942A3-AD83-4FD0-AB01-AE292001CB04}" srcOrd="0" destOrd="0" presId="urn:microsoft.com/office/officeart/2005/8/layout/process4"/>
    <dgm:cxn modelId="{D1E4D7ED-EC63-4DC0-8FB9-80A59F739478}" type="presParOf" srcId="{EF2942A3-AD83-4FD0-AB01-AE292001CB04}" destId="{9533D704-55ED-4ED0-8CDF-0B4368BFFFE6}" srcOrd="0" destOrd="0" presId="urn:microsoft.com/office/officeart/2005/8/layout/process4"/>
    <dgm:cxn modelId="{BF70C87B-B714-4F08-84DB-7DF6321DE395}" type="presParOf" srcId="{D972CB20-9D5A-495F-9FB9-1EE7A82D0E90}" destId="{2562ADA8-2243-4095-8E5F-404E73AC0359}" srcOrd="1" destOrd="0" presId="urn:microsoft.com/office/officeart/2005/8/layout/process4"/>
    <dgm:cxn modelId="{950E8EB5-A168-4BBC-92D8-52B8B3A3DB17}" type="presParOf" srcId="{D972CB20-9D5A-495F-9FB9-1EE7A82D0E90}" destId="{F5749F56-68B5-4D63-96A2-3C1D55D756C7}" srcOrd="2" destOrd="0" presId="urn:microsoft.com/office/officeart/2005/8/layout/process4"/>
    <dgm:cxn modelId="{0AE72143-64FD-48C3-BBF6-5AF978CD2F1D}" type="presParOf" srcId="{F5749F56-68B5-4D63-96A2-3C1D55D756C7}" destId="{6CFB6931-8D10-4FAE-B229-82DA08886CDC}" srcOrd="0" destOrd="0" presId="urn:microsoft.com/office/officeart/2005/8/layout/process4"/>
    <dgm:cxn modelId="{A9E49C94-A5AF-4077-A69B-91C6C4380623}" type="presParOf" srcId="{D972CB20-9D5A-495F-9FB9-1EE7A82D0E90}" destId="{42796981-CB2A-4C23-8CC7-406D3C4EF46D}" srcOrd="3" destOrd="0" presId="urn:microsoft.com/office/officeart/2005/8/layout/process4"/>
    <dgm:cxn modelId="{F7F0F878-2C54-4484-8440-E54F0CE77FC7}" type="presParOf" srcId="{D972CB20-9D5A-495F-9FB9-1EE7A82D0E90}" destId="{086D6B68-EB14-4B75-846E-3D476FAFCBB8}" srcOrd="4" destOrd="0" presId="urn:microsoft.com/office/officeart/2005/8/layout/process4"/>
    <dgm:cxn modelId="{D3F60F41-8294-4F71-A865-20D29E0D0901}" type="presParOf" srcId="{086D6B68-EB14-4B75-846E-3D476FAFCBB8}" destId="{619FFA84-3E88-4F46-B48D-023CE302C9F7}" srcOrd="0" destOrd="0" presId="urn:microsoft.com/office/officeart/2005/8/layout/process4"/>
    <dgm:cxn modelId="{C15A36F5-CA14-4758-B0F5-68F7BD10E319}" type="presParOf" srcId="{D972CB20-9D5A-495F-9FB9-1EE7A82D0E90}" destId="{4DC635BB-DCF7-486A-8BD1-99BA6F68A01A}" srcOrd="5" destOrd="0" presId="urn:microsoft.com/office/officeart/2005/8/layout/process4"/>
    <dgm:cxn modelId="{3A8F3159-6A0D-4376-BB47-289634DF4192}" type="presParOf" srcId="{D972CB20-9D5A-495F-9FB9-1EE7A82D0E90}" destId="{3E6E3CD2-E84B-4B29-A53C-40335068A720}" srcOrd="6" destOrd="0" presId="urn:microsoft.com/office/officeart/2005/8/layout/process4"/>
    <dgm:cxn modelId="{3534846F-694A-475B-97A3-B6534B210883}" type="presParOf" srcId="{3E6E3CD2-E84B-4B29-A53C-40335068A720}" destId="{BC77F434-6AB8-4849-B191-B3A42263F526}" srcOrd="0" destOrd="0" presId="urn:microsoft.com/office/officeart/2005/8/layout/process4"/>
    <dgm:cxn modelId="{8F447D62-9722-40C2-8AD0-7B2500763642}" type="presParOf" srcId="{D972CB20-9D5A-495F-9FB9-1EE7A82D0E90}" destId="{26841B4C-E165-4F11-AD29-7A633FD55B16}" srcOrd="7" destOrd="0" presId="urn:microsoft.com/office/officeart/2005/8/layout/process4"/>
    <dgm:cxn modelId="{CD57DDAC-D775-4BBE-9354-C64048DC7843}" type="presParOf" srcId="{D972CB20-9D5A-495F-9FB9-1EE7A82D0E90}" destId="{2BFD6BF4-E2D4-4ABE-8EA5-E4B6FD27A9CD}" srcOrd="8" destOrd="0" presId="urn:microsoft.com/office/officeart/2005/8/layout/process4"/>
    <dgm:cxn modelId="{EC7E2896-DAF2-44C4-BE27-17EFC0A25276}" type="presParOf" srcId="{2BFD6BF4-E2D4-4ABE-8EA5-E4B6FD27A9CD}" destId="{0DB9801C-5CCA-42BE-A55C-65DA489C6B2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728B9B-652B-46ED-9CDC-9939EE131A8C}" type="doc">
      <dgm:prSet loTypeId="urn:microsoft.com/office/officeart/2008/layout/VerticalCurvedList" loCatId="list" qsTypeId="urn:microsoft.com/office/officeart/2005/8/quickstyle/3d1" qsCatId="3D" csTypeId="urn:microsoft.com/office/officeart/2005/8/colors/accent2_1" csCatId="accent2" phldr="1"/>
      <dgm:spPr/>
      <dgm:t>
        <a:bodyPr/>
        <a:lstStyle/>
        <a:p>
          <a:endParaRPr lang="tr-TR"/>
        </a:p>
      </dgm:t>
    </dgm:pt>
    <dgm:pt modelId="{103CC3C4-09BC-42E0-A8AA-6ED354CA05B5}">
      <dgm:prSet custT="1"/>
      <dgm:spPr/>
      <dgm:t>
        <a:bodyPr/>
        <a:lstStyle/>
        <a:p>
          <a:pPr algn="ctr" rtl="0"/>
          <a:r>
            <a:rPr lang="tr-TR" sz="1600" dirty="0" smtClean="0"/>
            <a:t>Deriden; ter, </a:t>
          </a:r>
          <a:r>
            <a:rPr lang="tr-TR" sz="1600" dirty="0" err="1" smtClean="0"/>
            <a:t>sebum</a:t>
          </a:r>
          <a:r>
            <a:rPr lang="tr-TR" sz="1600" dirty="0" smtClean="0"/>
            <a:t>, ölü hücreler ve bazı mikroorganizmaları uzaklaştırarak temizliği sağlar.</a:t>
          </a:r>
          <a:endParaRPr lang="tr-TR" sz="1600" dirty="0"/>
        </a:p>
      </dgm:t>
    </dgm:pt>
    <dgm:pt modelId="{83E92DA9-8875-4A50-A0C4-9626B418E414}" type="parTrans" cxnId="{E208A1D0-19F0-427F-AB12-D58FA025696D}">
      <dgm:prSet/>
      <dgm:spPr/>
      <dgm:t>
        <a:bodyPr/>
        <a:lstStyle/>
        <a:p>
          <a:endParaRPr lang="tr-TR"/>
        </a:p>
      </dgm:t>
    </dgm:pt>
    <dgm:pt modelId="{E1B40BDC-2534-4906-88B8-8AAD0E5764C0}" type="sibTrans" cxnId="{E208A1D0-19F0-427F-AB12-D58FA025696D}">
      <dgm:prSet/>
      <dgm:spPr/>
      <dgm:t>
        <a:bodyPr/>
        <a:lstStyle/>
        <a:p>
          <a:endParaRPr lang="tr-TR"/>
        </a:p>
      </dgm:t>
    </dgm:pt>
    <dgm:pt modelId="{CC7F2B71-2221-4824-99FF-C7491AB15C5E}">
      <dgm:prSet custT="1"/>
      <dgm:spPr/>
      <dgm:t>
        <a:bodyPr/>
        <a:lstStyle/>
        <a:p>
          <a:pPr algn="ctr" rtl="0"/>
          <a:r>
            <a:rPr lang="tr-TR" sz="1600" dirty="0" smtClean="0"/>
            <a:t>Kan dolaşımını uyarır.</a:t>
          </a:r>
          <a:endParaRPr lang="tr-TR" sz="1600" dirty="0"/>
        </a:p>
      </dgm:t>
    </dgm:pt>
    <dgm:pt modelId="{35D9102D-5EED-4DEA-8289-C3BD706EC7A8}" type="parTrans" cxnId="{6A9D9275-F869-40C7-8220-CC1B8970B63C}">
      <dgm:prSet/>
      <dgm:spPr/>
      <dgm:t>
        <a:bodyPr/>
        <a:lstStyle/>
        <a:p>
          <a:endParaRPr lang="tr-TR"/>
        </a:p>
      </dgm:t>
    </dgm:pt>
    <dgm:pt modelId="{0905DABA-15D4-4EB0-9351-CC6BCC278F81}" type="sibTrans" cxnId="{6A9D9275-F869-40C7-8220-CC1B8970B63C}">
      <dgm:prSet/>
      <dgm:spPr/>
      <dgm:t>
        <a:bodyPr/>
        <a:lstStyle/>
        <a:p>
          <a:endParaRPr lang="tr-TR"/>
        </a:p>
      </dgm:t>
    </dgm:pt>
    <dgm:pt modelId="{0A0F73AE-51C8-4ED0-BD7F-8EA36A19E577}">
      <dgm:prSet custT="1"/>
      <dgm:spPr/>
      <dgm:t>
        <a:bodyPr/>
        <a:lstStyle/>
        <a:p>
          <a:pPr algn="ctr" rtl="0"/>
          <a:r>
            <a:rPr lang="tr-TR" sz="1600" dirty="0" smtClean="0"/>
            <a:t>Solunum hız ve derinliğini uyarır.</a:t>
          </a:r>
          <a:endParaRPr lang="tr-TR" sz="1600" dirty="0"/>
        </a:p>
      </dgm:t>
    </dgm:pt>
    <dgm:pt modelId="{EE4350C7-D9D9-4DA5-A1C0-5EDF89B56C2E}" type="parTrans" cxnId="{5553B106-0DE6-4CC7-9BC1-F65397A46CE9}">
      <dgm:prSet/>
      <dgm:spPr/>
      <dgm:t>
        <a:bodyPr/>
        <a:lstStyle/>
        <a:p>
          <a:endParaRPr lang="tr-TR"/>
        </a:p>
      </dgm:t>
    </dgm:pt>
    <dgm:pt modelId="{145E8BC4-D909-48D3-80A4-0F7E4ED7C869}" type="sibTrans" cxnId="{5553B106-0DE6-4CC7-9BC1-F65397A46CE9}">
      <dgm:prSet/>
      <dgm:spPr/>
      <dgm:t>
        <a:bodyPr/>
        <a:lstStyle/>
        <a:p>
          <a:endParaRPr lang="tr-TR"/>
        </a:p>
      </dgm:t>
    </dgm:pt>
    <dgm:pt modelId="{151B6BC0-E22B-4107-B31C-66CFEFC39F82}">
      <dgm:prSet custT="1"/>
      <dgm:spPr/>
      <dgm:t>
        <a:bodyPr/>
        <a:lstStyle/>
        <a:p>
          <a:pPr algn="ctr" rtl="0"/>
          <a:r>
            <a:rPr lang="tr-TR" sz="1600" dirty="0" smtClean="0"/>
            <a:t>Bireye iyilik ve zindelik duygusu verir.</a:t>
          </a:r>
          <a:endParaRPr lang="tr-TR" sz="1600" dirty="0"/>
        </a:p>
      </dgm:t>
    </dgm:pt>
    <dgm:pt modelId="{CF9C2199-6475-44DA-8728-348F8D3C1549}" type="parTrans" cxnId="{BD162E57-3D97-4A9D-B17F-E4CF806BD2AE}">
      <dgm:prSet/>
      <dgm:spPr/>
      <dgm:t>
        <a:bodyPr/>
        <a:lstStyle/>
        <a:p>
          <a:endParaRPr lang="tr-TR"/>
        </a:p>
      </dgm:t>
    </dgm:pt>
    <dgm:pt modelId="{D22FCCF1-D625-478B-A9E6-3BE24695037D}" type="sibTrans" cxnId="{BD162E57-3D97-4A9D-B17F-E4CF806BD2AE}">
      <dgm:prSet/>
      <dgm:spPr/>
      <dgm:t>
        <a:bodyPr/>
        <a:lstStyle/>
        <a:p>
          <a:endParaRPr lang="tr-TR"/>
        </a:p>
      </dgm:t>
    </dgm:pt>
    <dgm:pt modelId="{F9DA2A15-8474-438D-9343-8EE7A793BD1B}">
      <dgm:prSet custT="1"/>
      <dgm:spPr/>
      <dgm:t>
        <a:bodyPr/>
        <a:lstStyle/>
        <a:p>
          <a:pPr algn="ctr" rtl="0"/>
          <a:r>
            <a:rPr lang="tr-TR" sz="1600" dirty="0" smtClean="0"/>
            <a:t>Vücut kokularını azaltır.</a:t>
          </a:r>
          <a:endParaRPr lang="tr-TR" sz="1600" dirty="0"/>
        </a:p>
      </dgm:t>
    </dgm:pt>
    <dgm:pt modelId="{7CA1AEBB-D892-4429-8DDF-D5E808409456}" type="parTrans" cxnId="{B909F58B-3C59-4DF2-9A78-D1B8DF5B0164}">
      <dgm:prSet/>
      <dgm:spPr/>
      <dgm:t>
        <a:bodyPr/>
        <a:lstStyle/>
        <a:p>
          <a:endParaRPr lang="tr-TR"/>
        </a:p>
      </dgm:t>
    </dgm:pt>
    <dgm:pt modelId="{6811F51C-0E1F-4E27-BB7F-8F0E34C23C72}" type="sibTrans" cxnId="{B909F58B-3C59-4DF2-9A78-D1B8DF5B0164}">
      <dgm:prSet/>
      <dgm:spPr/>
      <dgm:t>
        <a:bodyPr/>
        <a:lstStyle/>
        <a:p>
          <a:endParaRPr lang="tr-TR"/>
        </a:p>
      </dgm:t>
    </dgm:pt>
    <dgm:pt modelId="{38E64E84-F17F-4A67-B6C0-31B715D3A661}">
      <dgm:prSet custT="1"/>
      <dgm:spPr/>
      <dgm:t>
        <a:bodyPr/>
        <a:lstStyle/>
        <a:p>
          <a:pPr algn="ctr" rtl="0"/>
          <a:r>
            <a:rPr lang="tr-TR" sz="1600" dirty="0" smtClean="0"/>
            <a:t>Beden imgesini korumaya yardım eder.</a:t>
          </a:r>
          <a:endParaRPr lang="tr-TR" sz="1600" dirty="0"/>
        </a:p>
      </dgm:t>
    </dgm:pt>
    <dgm:pt modelId="{C964DD81-71F4-4546-A42A-151DA6150240}" type="parTrans" cxnId="{9CE157CB-EFB9-49B9-A4C1-80B3E4915A66}">
      <dgm:prSet/>
      <dgm:spPr/>
      <dgm:t>
        <a:bodyPr/>
        <a:lstStyle/>
        <a:p>
          <a:endParaRPr lang="tr-TR"/>
        </a:p>
      </dgm:t>
    </dgm:pt>
    <dgm:pt modelId="{87CFB935-C943-41FB-A89E-4845535E1E6F}" type="sibTrans" cxnId="{9CE157CB-EFB9-49B9-A4C1-80B3E4915A66}">
      <dgm:prSet/>
      <dgm:spPr/>
      <dgm:t>
        <a:bodyPr/>
        <a:lstStyle/>
        <a:p>
          <a:endParaRPr lang="tr-TR"/>
        </a:p>
      </dgm:t>
    </dgm:pt>
    <dgm:pt modelId="{4F6A51AF-D513-4850-BF03-0A7534656859}">
      <dgm:prSet custT="1"/>
      <dgm:spPr/>
      <dgm:t>
        <a:bodyPr/>
        <a:lstStyle/>
        <a:p>
          <a:pPr algn="ctr" rtl="0"/>
          <a:r>
            <a:rPr lang="tr-TR" sz="1600" dirty="0" smtClean="0"/>
            <a:t>Kas </a:t>
          </a:r>
          <a:r>
            <a:rPr lang="tr-TR" sz="1600" dirty="0" err="1" smtClean="0"/>
            <a:t>tonüsünü</a:t>
          </a:r>
          <a:r>
            <a:rPr lang="tr-TR" sz="1600" dirty="0" smtClean="0"/>
            <a:t> artırır ve eklem hareketlerini sağlar. </a:t>
          </a:r>
          <a:endParaRPr lang="tr-TR" sz="1600" dirty="0"/>
        </a:p>
      </dgm:t>
    </dgm:pt>
    <dgm:pt modelId="{6425092F-D743-419A-B715-CD608EE1A0C2}" type="parTrans" cxnId="{E4F54361-8BCD-46F1-AE68-56B706FBEA6C}">
      <dgm:prSet/>
      <dgm:spPr/>
      <dgm:t>
        <a:bodyPr/>
        <a:lstStyle/>
        <a:p>
          <a:endParaRPr lang="tr-TR"/>
        </a:p>
      </dgm:t>
    </dgm:pt>
    <dgm:pt modelId="{DADECA6D-9471-4536-AD48-493FF5FF93E3}" type="sibTrans" cxnId="{E4F54361-8BCD-46F1-AE68-56B706FBEA6C}">
      <dgm:prSet/>
      <dgm:spPr/>
      <dgm:t>
        <a:bodyPr/>
        <a:lstStyle/>
        <a:p>
          <a:endParaRPr lang="tr-TR"/>
        </a:p>
      </dgm:t>
    </dgm:pt>
    <dgm:pt modelId="{B13BC7BC-043D-480C-9FF3-E5175A8A48F0}">
      <dgm:prSet custT="1"/>
      <dgm:spPr/>
      <dgm:t>
        <a:bodyPr/>
        <a:lstStyle/>
        <a:p>
          <a:pPr algn="ctr"/>
          <a:endParaRPr lang="tr-TR"/>
        </a:p>
      </dgm:t>
    </dgm:pt>
    <dgm:pt modelId="{2139A00D-1D5B-4810-9697-E2B37BE915E9}" type="parTrans" cxnId="{EFF08D50-9DD1-4503-8935-D3DDF022630A}">
      <dgm:prSet/>
      <dgm:spPr/>
      <dgm:t>
        <a:bodyPr/>
        <a:lstStyle/>
        <a:p>
          <a:endParaRPr lang="tr-TR"/>
        </a:p>
      </dgm:t>
    </dgm:pt>
    <dgm:pt modelId="{E2FC6D9F-86C4-429B-8B41-E2E39D5ABD5C}" type="sibTrans" cxnId="{EFF08D50-9DD1-4503-8935-D3DDF022630A}">
      <dgm:prSet/>
      <dgm:spPr/>
      <dgm:t>
        <a:bodyPr/>
        <a:lstStyle/>
        <a:p>
          <a:endParaRPr lang="tr-TR"/>
        </a:p>
      </dgm:t>
    </dgm:pt>
    <dgm:pt modelId="{B0D08839-BB4C-4635-A711-4BA710B0A8E8}">
      <dgm:prSet custT="1"/>
      <dgm:spPr/>
      <dgm:t>
        <a:bodyPr/>
        <a:lstStyle/>
        <a:p>
          <a:pPr algn="ctr"/>
          <a:endParaRPr lang="tr-TR" dirty="0"/>
        </a:p>
      </dgm:t>
    </dgm:pt>
    <dgm:pt modelId="{0515A3A1-174D-452D-9955-58F4637CC40E}" type="parTrans" cxnId="{E986D9B7-E5CC-4321-92E8-84B69A78F0DF}">
      <dgm:prSet/>
      <dgm:spPr/>
      <dgm:t>
        <a:bodyPr/>
        <a:lstStyle/>
        <a:p>
          <a:endParaRPr lang="tr-TR"/>
        </a:p>
      </dgm:t>
    </dgm:pt>
    <dgm:pt modelId="{7CD174F1-6CEB-4017-B10A-0A66168B9E72}" type="sibTrans" cxnId="{E986D9B7-E5CC-4321-92E8-84B69A78F0DF}">
      <dgm:prSet/>
      <dgm:spPr/>
      <dgm:t>
        <a:bodyPr/>
        <a:lstStyle/>
        <a:p>
          <a:endParaRPr lang="tr-TR"/>
        </a:p>
      </dgm:t>
    </dgm:pt>
    <dgm:pt modelId="{64EA9B92-6F32-4ED6-903C-F5E54F0AFEFC}" type="pres">
      <dgm:prSet presAssocID="{70728B9B-652B-46ED-9CDC-9939EE131A8C}" presName="Name0" presStyleCnt="0">
        <dgm:presLayoutVars>
          <dgm:chMax val="7"/>
          <dgm:chPref val="7"/>
          <dgm:dir/>
        </dgm:presLayoutVars>
      </dgm:prSet>
      <dgm:spPr/>
      <dgm:t>
        <a:bodyPr/>
        <a:lstStyle/>
        <a:p>
          <a:endParaRPr lang="tr-TR"/>
        </a:p>
      </dgm:t>
    </dgm:pt>
    <dgm:pt modelId="{F883B858-4A9A-4E6B-8A74-F9F379843967}" type="pres">
      <dgm:prSet presAssocID="{70728B9B-652B-46ED-9CDC-9939EE131A8C}" presName="Name1" presStyleCnt="0"/>
      <dgm:spPr/>
      <dgm:t>
        <a:bodyPr/>
        <a:lstStyle/>
        <a:p>
          <a:endParaRPr lang="tr-TR"/>
        </a:p>
      </dgm:t>
    </dgm:pt>
    <dgm:pt modelId="{533F83EA-6EFD-46C1-9BF7-234A6771B84D}" type="pres">
      <dgm:prSet presAssocID="{70728B9B-652B-46ED-9CDC-9939EE131A8C}" presName="cycle" presStyleCnt="0"/>
      <dgm:spPr/>
      <dgm:t>
        <a:bodyPr/>
        <a:lstStyle/>
        <a:p>
          <a:endParaRPr lang="tr-TR"/>
        </a:p>
      </dgm:t>
    </dgm:pt>
    <dgm:pt modelId="{711CA7EF-B0EC-4FC6-8DE2-DC18DAD57D0E}" type="pres">
      <dgm:prSet presAssocID="{70728B9B-652B-46ED-9CDC-9939EE131A8C}" presName="srcNode" presStyleLbl="node1" presStyleIdx="0" presStyleCnt="7"/>
      <dgm:spPr/>
      <dgm:t>
        <a:bodyPr/>
        <a:lstStyle/>
        <a:p>
          <a:endParaRPr lang="tr-TR"/>
        </a:p>
      </dgm:t>
    </dgm:pt>
    <dgm:pt modelId="{2E25D8B6-8827-435C-91AE-8D722F9FE61A}" type="pres">
      <dgm:prSet presAssocID="{70728B9B-652B-46ED-9CDC-9939EE131A8C}" presName="conn" presStyleLbl="parChTrans1D2" presStyleIdx="0" presStyleCnt="1"/>
      <dgm:spPr/>
      <dgm:t>
        <a:bodyPr/>
        <a:lstStyle/>
        <a:p>
          <a:endParaRPr lang="tr-TR"/>
        </a:p>
      </dgm:t>
    </dgm:pt>
    <dgm:pt modelId="{F55DCEDF-6F77-44B5-9918-0AC7A200C118}" type="pres">
      <dgm:prSet presAssocID="{70728B9B-652B-46ED-9CDC-9939EE131A8C}" presName="extraNode" presStyleLbl="node1" presStyleIdx="0" presStyleCnt="7"/>
      <dgm:spPr/>
      <dgm:t>
        <a:bodyPr/>
        <a:lstStyle/>
        <a:p>
          <a:endParaRPr lang="tr-TR"/>
        </a:p>
      </dgm:t>
    </dgm:pt>
    <dgm:pt modelId="{8DFF6D89-181C-4C3C-8837-A1E69C3BDD2E}" type="pres">
      <dgm:prSet presAssocID="{70728B9B-652B-46ED-9CDC-9939EE131A8C}" presName="dstNode" presStyleLbl="node1" presStyleIdx="0" presStyleCnt="7"/>
      <dgm:spPr/>
      <dgm:t>
        <a:bodyPr/>
        <a:lstStyle/>
        <a:p>
          <a:endParaRPr lang="tr-TR"/>
        </a:p>
      </dgm:t>
    </dgm:pt>
    <dgm:pt modelId="{5251EB45-CDE9-4949-B764-4CACC1062377}" type="pres">
      <dgm:prSet presAssocID="{103CC3C4-09BC-42E0-A8AA-6ED354CA05B5}" presName="text_1" presStyleLbl="node1" presStyleIdx="0" presStyleCnt="7">
        <dgm:presLayoutVars>
          <dgm:bulletEnabled val="1"/>
        </dgm:presLayoutVars>
      </dgm:prSet>
      <dgm:spPr/>
      <dgm:t>
        <a:bodyPr/>
        <a:lstStyle/>
        <a:p>
          <a:endParaRPr lang="tr-TR"/>
        </a:p>
      </dgm:t>
    </dgm:pt>
    <dgm:pt modelId="{557A6AB9-697A-47FD-9663-62554151E181}" type="pres">
      <dgm:prSet presAssocID="{103CC3C4-09BC-42E0-A8AA-6ED354CA05B5}" presName="accent_1" presStyleCnt="0"/>
      <dgm:spPr/>
      <dgm:t>
        <a:bodyPr/>
        <a:lstStyle/>
        <a:p>
          <a:endParaRPr lang="tr-TR"/>
        </a:p>
      </dgm:t>
    </dgm:pt>
    <dgm:pt modelId="{7A88AD83-3C5A-49F3-BF13-08D50826F19C}" type="pres">
      <dgm:prSet presAssocID="{103CC3C4-09BC-42E0-A8AA-6ED354CA05B5}" presName="accentRepeatNode" presStyleLbl="solidFgAcc1" presStyleIdx="0" presStyleCnt="7"/>
      <dgm:spPr/>
      <dgm:t>
        <a:bodyPr/>
        <a:lstStyle/>
        <a:p>
          <a:endParaRPr lang="tr-TR"/>
        </a:p>
      </dgm:t>
    </dgm:pt>
    <dgm:pt modelId="{1F3DE2D4-4FB1-4643-9258-42F0D79EE0C7}" type="pres">
      <dgm:prSet presAssocID="{CC7F2B71-2221-4824-99FF-C7491AB15C5E}" presName="text_2" presStyleLbl="node1" presStyleIdx="1" presStyleCnt="7">
        <dgm:presLayoutVars>
          <dgm:bulletEnabled val="1"/>
        </dgm:presLayoutVars>
      </dgm:prSet>
      <dgm:spPr/>
      <dgm:t>
        <a:bodyPr/>
        <a:lstStyle/>
        <a:p>
          <a:endParaRPr lang="tr-TR"/>
        </a:p>
      </dgm:t>
    </dgm:pt>
    <dgm:pt modelId="{DD4F4A1E-D1A5-4B15-8C92-26212BC209CB}" type="pres">
      <dgm:prSet presAssocID="{CC7F2B71-2221-4824-99FF-C7491AB15C5E}" presName="accent_2" presStyleCnt="0"/>
      <dgm:spPr/>
      <dgm:t>
        <a:bodyPr/>
        <a:lstStyle/>
        <a:p>
          <a:endParaRPr lang="tr-TR"/>
        </a:p>
      </dgm:t>
    </dgm:pt>
    <dgm:pt modelId="{E42BF1A8-5273-40EB-89A3-F8F43788DF62}" type="pres">
      <dgm:prSet presAssocID="{CC7F2B71-2221-4824-99FF-C7491AB15C5E}" presName="accentRepeatNode" presStyleLbl="solidFgAcc1" presStyleIdx="1" presStyleCnt="7"/>
      <dgm:spPr/>
      <dgm:t>
        <a:bodyPr/>
        <a:lstStyle/>
        <a:p>
          <a:endParaRPr lang="tr-TR"/>
        </a:p>
      </dgm:t>
    </dgm:pt>
    <dgm:pt modelId="{D92BC71D-C03F-4779-81B8-5E8AAD175F3F}" type="pres">
      <dgm:prSet presAssocID="{0A0F73AE-51C8-4ED0-BD7F-8EA36A19E577}" presName="text_3" presStyleLbl="node1" presStyleIdx="2" presStyleCnt="7">
        <dgm:presLayoutVars>
          <dgm:bulletEnabled val="1"/>
        </dgm:presLayoutVars>
      </dgm:prSet>
      <dgm:spPr/>
      <dgm:t>
        <a:bodyPr/>
        <a:lstStyle/>
        <a:p>
          <a:endParaRPr lang="tr-TR"/>
        </a:p>
      </dgm:t>
    </dgm:pt>
    <dgm:pt modelId="{F76B1145-C726-4804-A680-17A77001EBE9}" type="pres">
      <dgm:prSet presAssocID="{0A0F73AE-51C8-4ED0-BD7F-8EA36A19E577}" presName="accent_3" presStyleCnt="0"/>
      <dgm:spPr/>
      <dgm:t>
        <a:bodyPr/>
        <a:lstStyle/>
        <a:p>
          <a:endParaRPr lang="tr-TR"/>
        </a:p>
      </dgm:t>
    </dgm:pt>
    <dgm:pt modelId="{804FA64C-C478-429B-ABD9-4048DD8B33C3}" type="pres">
      <dgm:prSet presAssocID="{0A0F73AE-51C8-4ED0-BD7F-8EA36A19E577}" presName="accentRepeatNode" presStyleLbl="solidFgAcc1" presStyleIdx="2" presStyleCnt="7"/>
      <dgm:spPr/>
      <dgm:t>
        <a:bodyPr/>
        <a:lstStyle/>
        <a:p>
          <a:endParaRPr lang="tr-TR"/>
        </a:p>
      </dgm:t>
    </dgm:pt>
    <dgm:pt modelId="{75EBB94B-CF94-49F5-95BE-A6B00E75152A}" type="pres">
      <dgm:prSet presAssocID="{151B6BC0-E22B-4107-B31C-66CFEFC39F82}" presName="text_4" presStyleLbl="node1" presStyleIdx="3" presStyleCnt="7">
        <dgm:presLayoutVars>
          <dgm:bulletEnabled val="1"/>
        </dgm:presLayoutVars>
      </dgm:prSet>
      <dgm:spPr/>
      <dgm:t>
        <a:bodyPr/>
        <a:lstStyle/>
        <a:p>
          <a:endParaRPr lang="tr-TR"/>
        </a:p>
      </dgm:t>
    </dgm:pt>
    <dgm:pt modelId="{A96C4C27-B188-4907-BEE8-174C612C70D4}" type="pres">
      <dgm:prSet presAssocID="{151B6BC0-E22B-4107-B31C-66CFEFC39F82}" presName="accent_4" presStyleCnt="0"/>
      <dgm:spPr/>
      <dgm:t>
        <a:bodyPr/>
        <a:lstStyle/>
        <a:p>
          <a:endParaRPr lang="tr-TR"/>
        </a:p>
      </dgm:t>
    </dgm:pt>
    <dgm:pt modelId="{C01E5D48-0E85-48A8-84ED-82ABFFF359BA}" type="pres">
      <dgm:prSet presAssocID="{151B6BC0-E22B-4107-B31C-66CFEFC39F82}" presName="accentRepeatNode" presStyleLbl="solidFgAcc1" presStyleIdx="3" presStyleCnt="7"/>
      <dgm:spPr/>
      <dgm:t>
        <a:bodyPr/>
        <a:lstStyle/>
        <a:p>
          <a:endParaRPr lang="tr-TR"/>
        </a:p>
      </dgm:t>
    </dgm:pt>
    <dgm:pt modelId="{BA0829F1-B792-4767-A8F8-33AA9ACBFC73}" type="pres">
      <dgm:prSet presAssocID="{F9DA2A15-8474-438D-9343-8EE7A793BD1B}" presName="text_5" presStyleLbl="node1" presStyleIdx="4" presStyleCnt="7">
        <dgm:presLayoutVars>
          <dgm:bulletEnabled val="1"/>
        </dgm:presLayoutVars>
      </dgm:prSet>
      <dgm:spPr/>
      <dgm:t>
        <a:bodyPr/>
        <a:lstStyle/>
        <a:p>
          <a:endParaRPr lang="tr-TR"/>
        </a:p>
      </dgm:t>
    </dgm:pt>
    <dgm:pt modelId="{8749D085-47FE-4EBB-9A01-398045210DCB}" type="pres">
      <dgm:prSet presAssocID="{F9DA2A15-8474-438D-9343-8EE7A793BD1B}" presName="accent_5" presStyleCnt="0"/>
      <dgm:spPr/>
      <dgm:t>
        <a:bodyPr/>
        <a:lstStyle/>
        <a:p>
          <a:endParaRPr lang="tr-TR"/>
        </a:p>
      </dgm:t>
    </dgm:pt>
    <dgm:pt modelId="{DC01BA71-D201-4592-A316-5086A201D3A8}" type="pres">
      <dgm:prSet presAssocID="{F9DA2A15-8474-438D-9343-8EE7A793BD1B}" presName="accentRepeatNode" presStyleLbl="solidFgAcc1" presStyleIdx="4" presStyleCnt="7"/>
      <dgm:spPr/>
      <dgm:t>
        <a:bodyPr/>
        <a:lstStyle/>
        <a:p>
          <a:endParaRPr lang="tr-TR"/>
        </a:p>
      </dgm:t>
    </dgm:pt>
    <dgm:pt modelId="{56D3B766-0C9C-48F3-A114-D00A663C4691}" type="pres">
      <dgm:prSet presAssocID="{38E64E84-F17F-4A67-B6C0-31B715D3A661}" presName="text_6" presStyleLbl="node1" presStyleIdx="5" presStyleCnt="7">
        <dgm:presLayoutVars>
          <dgm:bulletEnabled val="1"/>
        </dgm:presLayoutVars>
      </dgm:prSet>
      <dgm:spPr/>
      <dgm:t>
        <a:bodyPr/>
        <a:lstStyle/>
        <a:p>
          <a:endParaRPr lang="tr-TR"/>
        </a:p>
      </dgm:t>
    </dgm:pt>
    <dgm:pt modelId="{B2C1AE50-8DF7-4C1C-BFE1-AE55A9DD5002}" type="pres">
      <dgm:prSet presAssocID="{38E64E84-F17F-4A67-B6C0-31B715D3A661}" presName="accent_6" presStyleCnt="0"/>
      <dgm:spPr/>
      <dgm:t>
        <a:bodyPr/>
        <a:lstStyle/>
        <a:p>
          <a:endParaRPr lang="tr-TR"/>
        </a:p>
      </dgm:t>
    </dgm:pt>
    <dgm:pt modelId="{1B80A468-2D63-4604-9BFE-7F34800E1930}" type="pres">
      <dgm:prSet presAssocID="{38E64E84-F17F-4A67-B6C0-31B715D3A661}" presName="accentRepeatNode" presStyleLbl="solidFgAcc1" presStyleIdx="5" presStyleCnt="7"/>
      <dgm:spPr/>
      <dgm:t>
        <a:bodyPr/>
        <a:lstStyle/>
        <a:p>
          <a:endParaRPr lang="tr-TR"/>
        </a:p>
      </dgm:t>
    </dgm:pt>
    <dgm:pt modelId="{E6B6F28D-D695-4E14-A509-45C23325F940}" type="pres">
      <dgm:prSet presAssocID="{4F6A51AF-D513-4850-BF03-0A7534656859}" presName="text_7" presStyleLbl="node1" presStyleIdx="6" presStyleCnt="7">
        <dgm:presLayoutVars>
          <dgm:bulletEnabled val="1"/>
        </dgm:presLayoutVars>
      </dgm:prSet>
      <dgm:spPr/>
      <dgm:t>
        <a:bodyPr/>
        <a:lstStyle/>
        <a:p>
          <a:endParaRPr lang="tr-TR"/>
        </a:p>
      </dgm:t>
    </dgm:pt>
    <dgm:pt modelId="{8260E544-9E44-4EE0-909A-114D9D6ADD4C}" type="pres">
      <dgm:prSet presAssocID="{4F6A51AF-D513-4850-BF03-0A7534656859}" presName="accent_7" presStyleCnt="0"/>
      <dgm:spPr/>
      <dgm:t>
        <a:bodyPr/>
        <a:lstStyle/>
        <a:p>
          <a:endParaRPr lang="tr-TR"/>
        </a:p>
      </dgm:t>
    </dgm:pt>
    <dgm:pt modelId="{FC630923-01C3-42A5-B6CB-9DD3374A4633}" type="pres">
      <dgm:prSet presAssocID="{4F6A51AF-D513-4850-BF03-0A7534656859}" presName="accentRepeatNode" presStyleLbl="solidFgAcc1" presStyleIdx="6" presStyleCnt="7"/>
      <dgm:spPr/>
      <dgm:t>
        <a:bodyPr/>
        <a:lstStyle/>
        <a:p>
          <a:endParaRPr lang="tr-TR"/>
        </a:p>
      </dgm:t>
    </dgm:pt>
  </dgm:ptLst>
  <dgm:cxnLst>
    <dgm:cxn modelId="{E986D9B7-E5CC-4321-92E8-84B69A78F0DF}" srcId="{70728B9B-652B-46ED-9CDC-9939EE131A8C}" destId="{B0D08839-BB4C-4635-A711-4BA710B0A8E8}" srcOrd="8" destOrd="0" parTransId="{0515A3A1-174D-452D-9955-58F4637CC40E}" sibTransId="{7CD174F1-6CEB-4017-B10A-0A66168B9E72}"/>
    <dgm:cxn modelId="{98BB30CE-8F17-463B-BEDE-2780DFE94370}" type="presOf" srcId="{103CC3C4-09BC-42E0-A8AA-6ED354CA05B5}" destId="{5251EB45-CDE9-4949-B764-4CACC1062377}" srcOrd="0" destOrd="0" presId="urn:microsoft.com/office/officeart/2008/layout/VerticalCurvedList"/>
    <dgm:cxn modelId="{016ABC01-2E6D-4B50-A9C2-90BB282CB519}" type="presOf" srcId="{4F6A51AF-D513-4850-BF03-0A7534656859}" destId="{E6B6F28D-D695-4E14-A509-45C23325F940}" srcOrd="0" destOrd="0" presId="urn:microsoft.com/office/officeart/2008/layout/VerticalCurvedList"/>
    <dgm:cxn modelId="{5553B106-0DE6-4CC7-9BC1-F65397A46CE9}" srcId="{70728B9B-652B-46ED-9CDC-9939EE131A8C}" destId="{0A0F73AE-51C8-4ED0-BD7F-8EA36A19E577}" srcOrd="2" destOrd="0" parTransId="{EE4350C7-D9D9-4DA5-A1C0-5EDF89B56C2E}" sibTransId="{145E8BC4-D909-48D3-80A4-0F7E4ED7C869}"/>
    <dgm:cxn modelId="{A5E46691-574D-4283-A98B-2F7C13799FC5}" type="presOf" srcId="{0A0F73AE-51C8-4ED0-BD7F-8EA36A19E577}" destId="{D92BC71D-C03F-4779-81B8-5E8AAD175F3F}" srcOrd="0" destOrd="0" presId="urn:microsoft.com/office/officeart/2008/layout/VerticalCurvedList"/>
    <dgm:cxn modelId="{FF168E49-6310-48AE-A775-C20ECE1028B8}" type="presOf" srcId="{151B6BC0-E22B-4107-B31C-66CFEFC39F82}" destId="{75EBB94B-CF94-49F5-95BE-A6B00E75152A}" srcOrd="0" destOrd="0" presId="urn:microsoft.com/office/officeart/2008/layout/VerticalCurvedList"/>
    <dgm:cxn modelId="{6A9D9275-F869-40C7-8220-CC1B8970B63C}" srcId="{70728B9B-652B-46ED-9CDC-9939EE131A8C}" destId="{CC7F2B71-2221-4824-99FF-C7491AB15C5E}" srcOrd="1" destOrd="0" parTransId="{35D9102D-5EED-4DEA-8289-C3BD706EC7A8}" sibTransId="{0905DABA-15D4-4EB0-9351-CC6BCC278F81}"/>
    <dgm:cxn modelId="{E208A1D0-19F0-427F-AB12-D58FA025696D}" srcId="{70728B9B-652B-46ED-9CDC-9939EE131A8C}" destId="{103CC3C4-09BC-42E0-A8AA-6ED354CA05B5}" srcOrd="0" destOrd="0" parTransId="{83E92DA9-8875-4A50-A0C4-9626B418E414}" sibTransId="{E1B40BDC-2534-4906-88B8-8AAD0E5764C0}"/>
    <dgm:cxn modelId="{A59BAEBE-F37B-41FA-8BD0-53401D43F7A4}" type="presOf" srcId="{38E64E84-F17F-4A67-B6C0-31B715D3A661}" destId="{56D3B766-0C9C-48F3-A114-D00A663C4691}" srcOrd="0" destOrd="0" presId="urn:microsoft.com/office/officeart/2008/layout/VerticalCurvedList"/>
    <dgm:cxn modelId="{BD162E57-3D97-4A9D-B17F-E4CF806BD2AE}" srcId="{70728B9B-652B-46ED-9CDC-9939EE131A8C}" destId="{151B6BC0-E22B-4107-B31C-66CFEFC39F82}" srcOrd="3" destOrd="0" parTransId="{CF9C2199-6475-44DA-8728-348F8D3C1549}" sibTransId="{D22FCCF1-D625-478B-A9E6-3BE24695037D}"/>
    <dgm:cxn modelId="{9CE157CB-EFB9-49B9-A4C1-80B3E4915A66}" srcId="{70728B9B-652B-46ED-9CDC-9939EE131A8C}" destId="{38E64E84-F17F-4A67-B6C0-31B715D3A661}" srcOrd="5" destOrd="0" parTransId="{C964DD81-71F4-4546-A42A-151DA6150240}" sibTransId="{87CFB935-C943-41FB-A89E-4845535E1E6F}"/>
    <dgm:cxn modelId="{E4F54361-8BCD-46F1-AE68-56B706FBEA6C}" srcId="{70728B9B-652B-46ED-9CDC-9939EE131A8C}" destId="{4F6A51AF-D513-4850-BF03-0A7534656859}" srcOrd="6" destOrd="0" parTransId="{6425092F-D743-419A-B715-CD608EE1A0C2}" sibTransId="{DADECA6D-9471-4536-AD48-493FF5FF93E3}"/>
    <dgm:cxn modelId="{A168CCEA-2D42-4344-A18F-48E595EC6AE5}" type="presOf" srcId="{70728B9B-652B-46ED-9CDC-9939EE131A8C}" destId="{64EA9B92-6F32-4ED6-903C-F5E54F0AFEFC}" srcOrd="0" destOrd="0" presId="urn:microsoft.com/office/officeart/2008/layout/VerticalCurvedList"/>
    <dgm:cxn modelId="{D22C978B-210E-43F6-8F92-9A3400446473}" type="presOf" srcId="{CC7F2B71-2221-4824-99FF-C7491AB15C5E}" destId="{1F3DE2D4-4FB1-4643-9258-42F0D79EE0C7}" srcOrd="0" destOrd="0" presId="urn:microsoft.com/office/officeart/2008/layout/VerticalCurvedList"/>
    <dgm:cxn modelId="{B909F58B-3C59-4DF2-9A78-D1B8DF5B0164}" srcId="{70728B9B-652B-46ED-9CDC-9939EE131A8C}" destId="{F9DA2A15-8474-438D-9343-8EE7A793BD1B}" srcOrd="4" destOrd="0" parTransId="{7CA1AEBB-D892-4429-8DDF-D5E808409456}" sibTransId="{6811F51C-0E1F-4E27-BB7F-8F0E34C23C72}"/>
    <dgm:cxn modelId="{63093B86-DFD4-421E-95F9-B017D02636FA}" type="presOf" srcId="{F9DA2A15-8474-438D-9343-8EE7A793BD1B}" destId="{BA0829F1-B792-4767-A8F8-33AA9ACBFC73}" srcOrd="0" destOrd="0" presId="urn:microsoft.com/office/officeart/2008/layout/VerticalCurvedList"/>
    <dgm:cxn modelId="{EFF08D50-9DD1-4503-8935-D3DDF022630A}" srcId="{70728B9B-652B-46ED-9CDC-9939EE131A8C}" destId="{B13BC7BC-043D-480C-9FF3-E5175A8A48F0}" srcOrd="7" destOrd="0" parTransId="{2139A00D-1D5B-4810-9697-E2B37BE915E9}" sibTransId="{E2FC6D9F-86C4-429B-8B41-E2E39D5ABD5C}"/>
    <dgm:cxn modelId="{8326B194-1B20-4605-BAD1-DED7037B8478}" type="presOf" srcId="{E1B40BDC-2534-4906-88B8-8AAD0E5764C0}" destId="{2E25D8B6-8827-435C-91AE-8D722F9FE61A}" srcOrd="0" destOrd="0" presId="urn:microsoft.com/office/officeart/2008/layout/VerticalCurvedList"/>
    <dgm:cxn modelId="{E1D7FA34-6CFB-4804-8CAA-B11AD7AA2E35}" type="presParOf" srcId="{64EA9B92-6F32-4ED6-903C-F5E54F0AFEFC}" destId="{F883B858-4A9A-4E6B-8A74-F9F379843967}" srcOrd="0" destOrd="0" presId="urn:microsoft.com/office/officeart/2008/layout/VerticalCurvedList"/>
    <dgm:cxn modelId="{8D461C0E-9F8A-42B6-AD4A-7EB9A88FE0F6}" type="presParOf" srcId="{F883B858-4A9A-4E6B-8A74-F9F379843967}" destId="{533F83EA-6EFD-46C1-9BF7-234A6771B84D}" srcOrd="0" destOrd="0" presId="urn:microsoft.com/office/officeart/2008/layout/VerticalCurvedList"/>
    <dgm:cxn modelId="{ACEBACFE-4A2A-4C34-BACB-74DC3D6FE6E8}" type="presParOf" srcId="{533F83EA-6EFD-46C1-9BF7-234A6771B84D}" destId="{711CA7EF-B0EC-4FC6-8DE2-DC18DAD57D0E}" srcOrd="0" destOrd="0" presId="urn:microsoft.com/office/officeart/2008/layout/VerticalCurvedList"/>
    <dgm:cxn modelId="{B62FFD04-E319-43A9-9B79-38E08EB42CD9}" type="presParOf" srcId="{533F83EA-6EFD-46C1-9BF7-234A6771B84D}" destId="{2E25D8B6-8827-435C-91AE-8D722F9FE61A}" srcOrd="1" destOrd="0" presId="urn:microsoft.com/office/officeart/2008/layout/VerticalCurvedList"/>
    <dgm:cxn modelId="{CF342EA6-20AC-47B1-9051-A9F856C02410}" type="presParOf" srcId="{533F83EA-6EFD-46C1-9BF7-234A6771B84D}" destId="{F55DCEDF-6F77-44B5-9918-0AC7A200C118}" srcOrd="2" destOrd="0" presId="urn:microsoft.com/office/officeart/2008/layout/VerticalCurvedList"/>
    <dgm:cxn modelId="{0C427DCD-6621-468D-A0BB-5E1DE355E6AC}" type="presParOf" srcId="{533F83EA-6EFD-46C1-9BF7-234A6771B84D}" destId="{8DFF6D89-181C-4C3C-8837-A1E69C3BDD2E}" srcOrd="3" destOrd="0" presId="urn:microsoft.com/office/officeart/2008/layout/VerticalCurvedList"/>
    <dgm:cxn modelId="{A40EDE52-4149-49C1-857F-D5E8CBEDF0DE}" type="presParOf" srcId="{F883B858-4A9A-4E6B-8A74-F9F379843967}" destId="{5251EB45-CDE9-4949-B764-4CACC1062377}" srcOrd="1" destOrd="0" presId="urn:microsoft.com/office/officeart/2008/layout/VerticalCurvedList"/>
    <dgm:cxn modelId="{0639638C-9EA2-4B0E-AAE6-8D886418D0AC}" type="presParOf" srcId="{F883B858-4A9A-4E6B-8A74-F9F379843967}" destId="{557A6AB9-697A-47FD-9663-62554151E181}" srcOrd="2" destOrd="0" presId="urn:microsoft.com/office/officeart/2008/layout/VerticalCurvedList"/>
    <dgm:cxn modelId="{CCA6874B-3C1A-4B75-A8FE-2C7F20D3B26F}" type="presParOf" srcId="{557A6AB9-697A-47FD-9663-62554151E181}" destId="{7A88AD83-3C5A-49F3-BF13-08D50826F19C}" srcOrd="0" destOrd="0" presId="urn:microsoft.com/office/officeart/2008/layout/VerticalCurvedList"/>
    <dgm:cxn modelId="{8A9D8DF0-C50A-4ABD-84D6-0AB53149EB7F}" type="presParOf" srcId="{F883B858-4A9A-4E6B-8A74-F9F379843967}" destId="{1F3DE2D4-4FB1-4643-9258-42F0D79EE0C7}" srcOrd="3" destOrd="0" presId="urn:microsoft.com/office/officeart/2008/layout/VerticalCurvedList"/>
    <dgm:cxn modelId="{D51F5691-447A-40E2-9159-69C57C749987}" type="presParOf" srcId="{F883B858-4A9A-4E6B-8A74-F9F379843967}" destId="{DD4F4A1E-D1A5-4B15-8C92-26212BC209CB}" srcOrd="4" destOrd="0" presId="urn:microsoft.com/office/officeart/2008/layout/VerticalCurvedList"/>
    <dgm:cxn modelId="{0609B355-1823-43D9-A422-9BDF23468BB5}" type="presParOf" srcId="{DD4F4A1E-D1A5-4B15-8C92-26212BC209CB}" destId="{E42BF1A8-5273-40EB-89A3-F8F43788DF62}" srcOrd="0" destOrd="0" presId="urn:microsoft.com/office/officeart/2008/layout/VerticalCurvedList"/>
    <dgm:cxn modelId="{D78489AE-C030-46FE-A1C8-FB654E159D24}" type="presParOf" srcId="{F883B858-4A9A-4E6B-8A74-F9F379843967}" destId="{D92BC71D-C03F-4779-81B8-5E8AAD175F3F}" srcOrd="5" destOrd="0" presId="urn:microsoft.com/office/officeart/2008/layout/VerticalCurvedList"/>
    <dgm:cxn modelId="{AF225625-3B2A-450E-9D9C-F70C46423D0C}" type="presParOf" srcId="{F883B858-4A9A-4E6B-8A74-F9F379843967}" destId="{F76B1145-C726-4804-A680-17A77001EBE9}" srcOrd="6" destOrd="0" presId="urn:microsoft.com/office/officeart/2008/layout/VerticalCurvedList"/>
    <dgm:cxn modelId="{EFDE0A92-7EF2-4C67-928D-B33CECD84483}" type="presParOf" srcId="{F76B1145-C726-4804-A680-17A77001EBE9}" destId="{804FA64C-C478-429B-ABD9-4048DD8B33C3}" srcOrd="0" destOrd="0" presId="urn:microsoft.com/office/officeart/2008/layout/VerticalCurvedList"/>
    <dgm:cxn modelId="{4570C86B-43AC-4B7B-8F0B-E9A162398E0B}" type="presParOf" srcId="{F883B858-4A9A-4E6B-8A74-F9F379843967}" destId="{75EBB94B-CF94-49F5-95BE-A6B00E75152A}" srcOrd="7" destOrd="0" presId="urn:microsoft.com/office/officeart/2008/layout/VerticalCurvedList"/>
    <dgm:cxn modelId="{CD8A28E9-E456-46A9-BA0B-EC89CD89733A}" type="presParOf" srcId="{F883B858-4A9A-4E6B-8A74-F9F379843967}" destId="{A96C4C27-B188-4907-BEE8-174C612C70D4}" srcOrd="8" destOrd="0" presId="urn:microsoft.com/office/officeart/2008/layout/VerticalCurvedList"/>
    <dgm:cxn modelId="{FA3D82A2-7587-4F6A-B3F5-FDFA9A175A3D}" type="presParOf" srcId="{A96C4C27-B188-4907-BEE8-174C612C70D4}" destId="{C01E5D48-0E85-48A8-84ED-82ABFFF359BA}" srcOrd="0" destOrd="0" presId="urn:microsoft.com/office/officeart/2008/layout/VerticalCurvedList"/>
    <dgm:cxn modelId="{936C3670-376F-44B1-A782-F375A4CBB631}" type="presParOf" srcId="{F883B858-4A9A-4E6B-8A74-F9F379843967}" destId="{BA0829F1-B792-4767-A8F8-33AA9ACBFC73}" srcOrd="9" destOrd="0" presId="urn:microsoft.com/office/officeart/2008/layout/VerticalCurvedList"/>
    <dgm:cxn modelId="{96618AD5-74B2-4D04-B5F1-9C590302AA07}" type="presParOf" srcId="{F883B858-4A9A-4E6B-8A74-F9F379843967}" destId="{8749D085-47FE-4EBB-9A01-398045210DCB}" srcOrd="10" destOrd="0" presId="urn:microsoft.com/office/officeart/2008/layout/VerticalCurvedList"/>
    <dgm:cxn modelId="{8691ACFA-621B-4E5D-816C-707ECA832D60}" type="presParOf" srcId="{8749D085-47FE-4EBB-9A01-398045210DCB}" destId="{DC01BA71-D201-4592-A316-5086A201D3A8}" srcOrd="0" destOrd="0" presId="urn:microsoft.com/office/officeart/2008/layout/VerticalCurvedList"/>
    <dgm:cxn modelId="{55086193-1CE6-4C70-99B7-B00A5F8D5380}" type="presParOf" srcId="{F883B858-4A9A-4E6B-8A74-F9F379843967}" destId="{56D3B766-0C9C-48F3-A114-D00A663C4691}" srcOrd="11" destOrd="0" presId="urn:microsoft.com/office/officeart/2008/layout/VerticalCurvedList"/>
    <dgm:cxn modelId="{88645737-45B4-4243-8781-088D6C099C87}" type="presParOf" srcId="{F883B858-4A9A-4E6B-8A74-F9F379843967}" destId="{B2C1AE50-8DF7-4C1C-BFE1-AE55A9DD5002}" srcOrd="12" destOrd="0" presId="urn:microsoft.com/office/officeart/2008/layout/VerticalCurvedList"/>
    <dgm:cxn modelId="{56CF8D83-1F85-4802-BB1B-A970FEAA196F}" type="presParOf" srcId="{B2C1AE50-8DF7-4C1C-BFE1-AE55A9DD5002}" destId="{1B80A468-2D63-4604-9BFE-7F34800E1930}" srcOrd="0" destOrd="0" presId="urn:microsoft.com/office/officeart/2008/layout/VerticalCurvedList"/>
    <dgm:cxn modelId="{397FB8CE-8607-404A-95D3-403EF2512B3B}" type="presParOf" srcId="{F883B858-4A9A-4E6B-8A74-F9F379843967}" destId="{E6B6F28D-D695-4E14-A509-45C23325F940}" srcOrd="13" destOrd="0" presId="urn:microsoft.com/office/officeart/2008/layout/VerticalCurvedList"/>
    <dgm:cxn modelId="{38A7ABF2-61D6-4921-A897-F85D0E32703E}" type="presParOf" srcId="{F883B858-4A9A-4E6B-8A74-F9F379843967}" destId="{8260E544-9E44-4EE0-909A-114D9D6ADD4C}" srcOrd="14" destOrd="0" presId="urn:microsoft.com/office/officeart/2008/layout/VerticalCurvedList"/>
    <dgm:cxn modelId="{4004AB48-A8BE-44DB-963A-1FC9C568DFB8}" type="presParOf" srcId="{8260E544-9E44-4EE0-909A-114D9D6ADD4C}" destId="{FC630923-01C3-42A5-B6CB-9DD3374A463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20F964-EB0E-4EF1-B556-CDD120A1FB5B}"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tr-TR"/>
        </a:p>
      </dgm:t>
    </dgm:pt>
    <dgm:pt modelId="{4B9D8D50-8CB2-442F-81D3-37D27C1AD289}">
      <dgm:prSet custT="1"/>
      <dgm:spPr/>
      <dgm:t>
        <a:bodyPr/>
        <a:lstStyle/>
        <a:p>
          <a:pPr rtl="0"/>
          <a:r>
            <a:rPr lang="tr-TR" sz="1600" dirty="0" smtClean="0">
              <a:solidFill>
                <a:schemeClr val="tx1"/>
              </a:solidFill>
            </a:rPr>
            <a:t>Tam Yatak Banyosu</a:t>
          </a:r>
          <a:endParaRPr lang="tr-TR" sz="1600" dirty="0">
            <a:solidFill>
              <a:schemeClr val="tx1"/>
            </a:solidFill>
          </a:endParaRPr>
        </a:p>
      </dgm:t>
    </dgm:pt>
    <dgm:pt modelId="{3DB850AF-A70C-4EDE-AE97-4AA5A6D22089}" type="parTrans" cxnId="{8A3FD849-7B57-4B15-A32B-3283D06FFB80}">
      <dgm:prSet/>
      <dgm:spPr/>
      <dgm:t>
        <a:bodyPr/>
        <a:lstStyle/>
        <a:p>
          <a:endParaRPr lang="tr-TR"/>
        </a:p>
      </dgm:t>
    </dgm:pt>
    <dgm:pt modelId="{F418C071-A5BF-4EC0-A63F-CF8002DBC833}" type="sibTrans" cxnId="{8A3FD849-7B57-4B15-A32B-3283D06FFB80}">
      <dgm:prSet/>
      <dgm:spPr/>
      <dgm:t>
        <a:bodyPr/>
        <a:lstStyle/>
        <a:p>
          <a:endParaRPr lang="tr-TR"/>
        </a:p>
      </dgm:t>
    </dgm:pt>
    <dgm:pt modelId="{D1C9EE3B-46AA-4D38-B97D-D0401FF374EE}">
      <dgm:prSet/>
      <dgm:spPr/>
      <dgm:t>
        <a:bodyPr/>
        <a:lstStyle/>
        <a:p>
          <a:r>
            <a:rPr lang="tr-TR" smtClean="0">
              <a:solidFill>
                <a:schemeClr val="tx1"/>
              </a:solidFill>
            </a:rPr>
            <a:t>Hemşire tarafından verilen tam yatak banyosu</a:t>
          </a:r>
          <a:endParaRPr lang="tr-TR">
            <a:solidFill>
              <a:schemeClr val="tx1"/>
            </a:solidFill>
          </a:endParaRPr>
        </a:p>
      </dgm:t>
    </dgm:pt>
    <dgm:pt modelId="{AB78BF9D-41A6-4B32-A6F1-A21CC6986DAD}" type="parTrans" cxnId="{F4406F37-D5B9-40C8-BEA9-03E7D710F60D}">
      <dgm:prSet/>
      <dgm:spPr/>
      <dgm:t>
        <a:bodyPr/>
        <a:lstStyle/>
        <a:p>
          <a:endParaRPr lang="tr-TR"/>
        </a:p>
      </dgm:t>
    </dgm:pt>
    <dgm:pt modelId="{09C516BC-CBBC-4741-9508-F43A9176B68E}" type="sibTrans" cxnId="{F4406F37-D5B9-40C8-BEA9-03E7D710F60D}">
      <dgm:prSet/>
      <dgm:spPr/>
      <dgm:t>
        <a:bodyPr/>
        <a:lstStyle/>
        <a:p>
          <a:endParaRPr lang="tr-TR"/>
        </a:p>
      </dgm:t>
    </dgm:pt>
    <dgm:pt modelId="{5FD39EE0-F4D1-4418-A9D8-AFEA2D5B78E7}">
      <dgm:prSet/>
      <dgm:spPr/>
      <dgm:t>
        <a:bodyPr/>
        <a:lstStyle/>
        <a:p>
          <a:r>
            <a:rPr lang="tr-TR" smtClean="0">
              <a:solidFill>
                <a:schemeClr val="tx1"/>
              </a:solidFill>
            </a:rPr>
            <a:t>Hemşire yardımı ile hastanın kendisinin gerçekleştirdiği yatak banyosu</a:t>
          </a:r>
          <a:endParaRPr lang="tr-TR">
            <a:solidFill>
              <a:schemeClr val="tx1"/>
            </a:solidFill>
          </a:endParaRPr>
        </a:p>
      </dgm:t>
    </dgm:pt>
    <dgm:pt modelId="{EA856106-0358-45AE-8BE1-994C411FA63E}" type="parTrans" cxnId="{F913290D-FD9C-4C33-9297-0BCE07647D70}">
      <dgm:prSet/>
      <dgm:spPr/>
      <dgm:t>
        <a:bodyPr/>
        <a:lstStyle/>
        <a:p>
          <a:endParaRPr lang="tr-TR"/>
        </a:p>
      </dgm:t>
    </dgm:pt>
    <dgm:pt modelId="{D104B506-32A6-47DD-B6DA-2DF8E980C032}" type="sibTrans" cxnId="{F913290D-FD9C-4C33-9297-0BCE07647D70}">
      <dgm:prSet/>
      <dgm:spPr/>
      <dgm:t>
        <a:bodyPr/>
        <a:lstStyle/>
        <a:p>
          <a:endParaRPr lang="tr-TR"/>
        </a:p>
      </dgm:t>
    </dgm:pt>
    <dgm:pt modelId="{3EF417A3-36AE-46DD-8DE1-B48372E39BF0}">
      <dgm:prSet/>
      <dgm:spPr/>
      <dgm:t>
        <a:bodyPr/>
        <a:lstStyle/>
        <a:p>
          <a:r>
            <a:rPr lang="tr-TR" dirty="0" smtClean="0">
              <a:solidFill>
                <a:schemeClr val="tx1"/>
              </a:solidFill>
            </a:rPr>
            <a:t>Kısmi/ Bölgesel Yatak Banyoları</a:t>
          </a:r>
          <a:endParaRPr lang="tr-TR" dirty="0">
            <a:solidFill>
              <a:schemeClr val="tx1"/>
            </a:solidFill>
          </a:endParaRPr>
        </a:p>
      </dgm:t>
    </dgm:pt>
    <dgm:pt modelId="{A1273CDB-C4E0-4EA8-B926-D0B37C5835A2}" type="parTrans" cxnId="{58D12963-3466-417A-9E19-BD92D53C14DA}">
      <dgm:prSet/>
      <dgm:spPr/>
      <dgm:t>
        <a:bodyPr/>
        <a:lstStyle/>
        <a:p>
          <a:endParaRPr lang="tr-TR"/>
        </a:p>
      </dgm:t>
    </dgm:pt>
    <dgm:pt modelId="{E1F7AC51-E99E-415A-9CB2-47D57A57E898}" type="sibTrans" cxnId="{58D12963-3466-417A-9E19-BD92D53C14DA}">
      <dgm:prSet/>
      <dgm:spPr/>
      <dgm:t>
        <a:bodyPr/>
        <a:lstStyle/>
        <a:p>
          <a:endParaRPr lang="tr-TR"/>
        </a:p>
      </dgm:t>
    </dgm:pt>
    <dgm:pt modelId="{2FA7F0AF-D568-429D-B01A-98A83F4EA1FE}">
      <dgm:prSet/>
      <dgm:spPr/>
      <dgm:t>
        <a:bodyPr/>
        <a:lstStyle/>
        <a:p>
          <a:r>
            <a:rPr lang="tr-TR" smtClean="0">
              <a:solidFill>
                <a:schemeClr val="tx1"/>
              </a:solidFill>
            </a:rPr>
            <a:t>Küvet Banyosu</a:t>
          </a:r>
          <a:endParaRPr lang="tr-TR">
            <a:solidFill>
              <a:schemeClr val="tx1"/>
            </a:solidFill>
          </a:endParaRPr>
        </a:p>
      </dgm:t>
    </dgm:pt>
    <dgm:pt modelId="{CE859553-F96F-490D-B556-6D5CFF7820EB}" type="parTrans" cxnId="{2037497A-6EAB-4597-8FFC-F689F3DEB008}">
      <dgm:prSet/>
      <dgm:spPr/>
      <dgm:t>
        <a:bodyPr/>
        <a:lstStyle/>
        <a:p>
          <a:endParaRPr lang="tr-TR"/>
        </a:p>
      </dgm:t>
    </dgm:pt>
    <dgm:pt modelId="{CC39A4C9-B707-48BD-9CD6-4FB9A84D56EB}" type="sibTrans" cxnId="{2037497A-6EAB-4597-8FFC-F689F3DEB008}">
      <dgm:prSet/>
      <dgm:spPr/>
      <dgm:t>
        <a:bodyPr/>
        <a:lstStyle/>
        <a:p>
          <a:endParaRPr lang="tr-TR"/>
        </a:p>
      </dgm:t>
    </dgm:pt>
    <dgm:pt modelId="{6160533A-19F8-49B8-BB6E-7279D981677D}">
      <dgm:prSet/>
      <dgm:spPr/>
      <dgm:t>
        <a:bodyPr/>
        <a:lstStyle/>
        <a:p>
          <a:r>
            <a:rPr lang="tr-TR" dirty="0" smtClean="0">
              <a:solidFill>
                <a:schemeClr val="tx1"/>
              </a:solidFill>
            </a:rPr>
            <a:t>Duş Şeklinde Banyo</a:t>
          </a:r>
          <a:endParaRPr lang="tr-TR" dirty="0">
            <a:solidFill>
              <a:schemeClr val="tx1"/>
            </a:solidFill>
          </a:endParaRPr>
        </a:p>
      </dgm:t>
    </dgm:pt>
    <dgm:pt modelId="{55CB32BA-3E3C-49DA-9C06-9007867EC837}" type="parTrans" cxnId="{37741152-C08A-43D0-947A-B406E83F2BF9}">
      <dgm:prSet/>
      <dgm:spPr/>
      <dgm:t>
        <a:bodyPr/>
        <a:lstStyle/>
        <a:p>
          <a:endParaRPr lang="tr-TR"/>
        </a:p>
      </dgm:t>
    </dgm:pt>
    <dgm:pt modelId="{59A402C6-3CFA-4471-B838-1C5A5018D067}" type="sibTrans" cxnId="{37741152-C08A-43D0-947A-B406E83F2BF9}">
      <dgm:prSet/>
      <dgm:spPr/>
      <dgm:t>
        <a:bodyPr/>
        <a:lstStyle/>
        <a:p>
          <a:endParaRPr lang="tr-TR"/>
        </a:p>
      </dgm:t>
    </dgm:pt>
    <dgm:pt modelId="{DB90F358-2BEF-4E69-8219-717C1095E403}" type="pres">
      <dgm:prSet presAssocID="{F820F964-EB0E-4EF1-B556-CDD120A1FB5B}" presName="diagram" presStyleCnt="0">
        <dgm:presLayoutVars>
          <dgm:chPref val="1"/>
          <dgm:dir/>
          <dgm:animOne val="branch"/>
          <dgm:animLvl val="lvl"/>
          <dgm:resizeHandles val="exact"/>
        </dgm:presLayoutVars>
      </dgm:prSet>
      <dgm:spPr/>
      <dgm:t>
        <a:bodyPr/>
        <a:lstStyle/>
        <a:p>
          <a:endParaRPr lang="tr-TR"/>
        </a:p>
      </dgm:t>
    </dgm:pt>
    <dgm:pt modelId="{89CF7976-B639-465A-8178-B2AF264AA873}" type="pres">
      <dgm:prSet presAssocID="{4B9D8D50-8CB2-442F-81D3-37D27C1AD289}" presName="root1" presStyleCnt="0"/>
      <dgm:spPr/>
      <dgm:t>
        <a:bodyPr/>
        <a:lstStyle/>
        <a:p>
          <a:endParaRPr lang="tr-TR"/>
        </a:p>
      </dgm:t>
    </dgm:pt>
    <dgm:pt modelId="{FA5C062D-B723-4F48-B071-99686EC9CD80}" type="pres">
      <dgm:prSet presAssocID="{4B9D8D50-8CB2-442F-81D3-37D27C1AD289}" presName="LevelOneTextNode" presStyleLbl="node0" presStyleIdx="0" presStyleCnt="4">
        <dgm:presLayoutVars>
          <dgm:chPref val="3"/>
        </dgm:presLayoutVars>
      </dgm:prSet>
      <dgm:spPr/>
      <dgm:t>
        <a:bodyPr/>
        <a:lstStyle/>
        <a:p>
          <a:endParaRPr lang="tr-TR"/>
        </a:p>
      </dgm:t>
    </dgm:pt>
    <dgm:pt modelId="{CE18C58D-2A73-478B-B218-ECB1EA876DC7}" type="pres">
      <dgm:prSet presAssocID="{4B9D8D50-8CB2-442F-81D3-37D27C1AD289}" presName="level2hierChild" presStyleCnt="0"/>
      <dgm:spPr/>
      <dgm:t>
        <a:bodyPr/>
        <a:lstStyle/>
        <a:p>
          <a:endParaRPr lang="tr-TR"/>
        </a:p>
      </dgm:t>
    </dgm:pt>
    <dgm:pt modelId="{A99E8104-4BA6-4D4F-B25E-3E2475D8FE43}" type="pres">
      <dgm:prSet presAssocID="{AB78BF9D-41A6-4B32-A6F1-A21CC6986DAD}" presName="conn2-1" presStyleLbl="parChTrans1D2" presStyleIdx="0" presStyleCnt="2"/>
      <dgm:spPr/>
      <dgm:t>
        <a:bodyPr/>
        <a:lstStyle/>
        <a:p>
          <a:endParaRPr lang="tr-TR"/>
        </a:p>
      </dgm:t>
    </dgm:pt>
    <dgm:pt modelId="{86F53FA1-4C45-4309-9165-601B8FA6693F}" type="pres">
      <dgm:prSet presAssocID="{AB78BF9D-41A6-4B32-A6F1-A21CC6986DAD}" presName="connTx" presStyleLbl="parChTrans1D2" presStyleIdx="0" presStyleCnt="2"/>
      <dgm:spPr/>
      <dgm:t>
        <a:bodyPr/>
        <a:lstStyle/>
        <a:p>
          <a:endParaRPr lang="tr-TR"/>
        </a:p>
      </dgm:t>
    </dgm:pt>
    <dgm:pt modelId="{8E2AEBE1-0DD5-4800-89A7-DB0728A8F7D2}" type="pres">
      <dgm:prSet presAssocID="{D1C9EE3B-46AA-4D38-B97D-D0401FF374EE}" presName="root2" presStyleCnt="0"/>
      <dgm:spPr/>
      <dgm:t>
        <a:bodyPr/>
        <a:lstStyle/>
        <a:p>
          <a:endParaRPr lang="tr-TR"/>
        </a:p>
      </dgm:t>
    </dgm:pt>
    <dgm:pt modelId="{920ABB87-83F8-41A4-B4A5-3F228059735F}" type="pres">
      <dgm:prSet presAssocID="{D1C9EE3B-46AA-4D38-B97D-D0401FF374EE}" presName="LevelTwoTextNode" presStyleLbl="node2" presStyleIdx="0" presStyleCnt="2">
        <dgm:presLayoutVars>
          <dgm:chPref val="3"/>
        </dgm:presLayoutVars>
      </dgm:prSet>
      <dgm:spPr/>
      <dgm:t>
        <a:bodyPr/>
        <a:lstStyle/>
        <a:p>
          <a:endParaRPr lang="tr-TR"/>
        </a:p>
      </dgm:t>
    </dgm:pt>
    <dgm:pt modelId="{845B76E6-E084-46A9-9A34-3DA5368D7A34}" type="pres">
      <dgm:prSet presAssocID="{D1C9EE3B-46AA-4D38-B97D-D0401FF374EE}" presName="level3hierChild" presStyleCnt="0"/>
      <dgm:spPr/>
      <dgm:t>
        <a:bodyPr/>
        <a:lstStyle/>
        <a:p>
          <a:endParaRPr lang="tr-TR"/>
        </a:p>
      </dgm:t>
    </dgm:pt>
    <dgm:pt modelId="{645F5C62-63DE-4899-9361-E1CAD8E21175}" type="pres">
      <dgm:prSet presAssocID="{EA856106-0358-45AE-8BE1-994C411FA63E}" presName="conn2-1" presStyleLbl="parChTrans1D2" presStyleIdx="1" presStyleCnt="2"/>
      <dgm:spPr/>
      <dgm:t>
        <a:bodyPr/>
        <a:lstStyle/>
        <a:p>
          <a:endParaRPr lang="tr-TR"/>
        </a:p>
      </dgm:t>
    </dgm:pt>
    <dgm:pt modelId="{DEE6BF9E-C430-400B-B7E1-D9CF79DE1DB9}" type="pres">
      <dgm:prSet presAssocID="{EA856106-0358-45AE-8BE1-994C411FA63E}" presName="connTx" presStyleLbl="parChTrans1D2" presStyleIdx="1" presStyleCnt="2"/>
      <dgm:spPr/>
      <dgm:t>
        <a:bodyPr/>
        <a:lstStyle/>
        <a:p>
          <a:endParaRPr lang="tr-TR"/>
        </a:p>
      </dgm:t>
    </dgm:pt>
    <dgm:pt modelId="{4EA11EE1-23FC-413D-B2E9-F091D04484F6}" type="pres">
      <dgm:prSet presAssocID="{5FD39EE0-F4D1-4418-A9D8-AFEA2D5B78E7}" presName="root2" presStyleCnt="0"/>
      <dgm:spPr/>
      <dgm:t>
        <a:bodyPr/>
        <a:lstStyle/>
        <a:p>
          <a:endParaRPr lang="tr-TR"/>
        </a:p>
      </dgm:t>
    </dgm:pt>
    <dgm:pt modelId="{511ABFD2-5842-492B-A694-0277E9E16376}" type="pres">
      <dgm:prSet presAssocID="{5FD39EE0-F4D1-4418-A9D8-AFEA2D5B78E7}" presName="LevelTwoTextNode" presStyleLbl="node2" presStyleIdx="1" presStyleCnt="2">
        <dgm:presLayoutVars>
          <dgm:chPref val="3"/>
        </dgm:presLayoutVars>
      </dgm:prSet>
      <dgm:spPr/>
      <dgm:t>
        <a:bodyPr/>
        <a:lstStyle/>
        <a:p>
          <a:endParaRPr lang="tr-TR"/>
        </a:p>
      </dgm:t>
    </dgm:pt>
    <dgm:pt modelId="{A737FD69-83F7-4C05-AD72-213D42803F6C}" type="pres">
      <dgm:prSet presAssocID="{5FD39EE0-F4D1-4418-A9D8-AFEA2D5B78E7}" presName="level3hierChild" presStyleCnt="0"/>
      <dgm:spPr/>
      <dgm:t>
        <a:bodyPr/>
        <a:lstStyle/>
        <a:p>
          <a:endParaRPr lang="tr-TR"/>
        </a:p>
      </dgm:t>
    </dgm:pt>
    <dgm:pt modelId="{83A7DDD7-3652-4F96-A9AB-115D17A25D82}" type="pres">
      <dgm:prSet presAssocID="{3EF417A3-36AE-46DD-8DE1-B48372E39BF0}" presName="root1" presStyleCnt="0"/>
      <dgm:spPr/>
      <dgm:t>
        <a:bodyPr/>
        <a:lstStyle/>
        <a:p>
          <a:endParaRPr lang="tr-TR"/>
        </a:p>
      </dgm:t>
    </dgm:pt>
    <dgm:pt modelId="{4EF1DF39-BFAF-49A2-88A1-8161B90F2013}" type="pres">
      <dgm:prSet presAssocID="{3EF417A3-36AE-46DD-8DE1-B48372E39BF0}" presName="LevelOneTextNode" presStyleLbl="node0" presStyleIdx="1" presStyleCnt="4">
        <dgm:presLayoutVars>
          <dgm:chPref val="3"/>
        </dgm:presLayoutVars>
      </dgm:prSet>
      <dgm:spPr/>
      <dgm:t>
        <a:bodyPr/>
        <a:lstStyle/>
        <a:p>
          <a:endParaRPr lang="tr-TR"/>
        </a:p>
      </dgm:t>
    </dgm:pt>
    <dgm:pt modelId="{4060DF9A-AF1D-4879-8372-E6F90F1520A3}" type="pres">
      <dgm:prSet presAssocID="{3EF417A3-36AE-46DD-8DE1-B48372E39BF0}" presName="level2hierChild" presStyleCnt="0"/>
      <dgm:spPr/>
      <dgm:t>
        <a:bodyPr/>
        <a:lstStyle/>
        <a:p>
          <a:endParaRPr lang="tr-TR"/>
        </a:p>
      </dgm:t>
    </dgm:pt>
    <dgm:pt modelId="{FB839E74-B546-47DB-8D75-FD642CE4C212}" type="pres">
      <dgm:prSet presAssocID="{2FA7F0AF-D568-429D-B01A-98A83F4EA1FE}" presName="root1" presStyleCnt="0"/>
      <dgm:spPr/>
      <dgm:t>
        <a:bodyPr/>
        <a:lstStyle/>
        <a:p>
          <a:endParaRPr lang="tr-TR"/>
        </a:p>
      </dgm:t>
    </dgm:pt>
    <dgm:pt modelId="{12FD973B-AC8A-4D5D-B8A3-F77AD0D71DB5}" type="pres">
      <dgm:prSet presAssocID="{2FA7F0AF-D568-429D-B01A-98A83F4EA1FE}" presName="LevelOneTextNode" presStyleLbl="node0" presStyleIdx="2" presStyleCnt="4">
        <dgm:presLayoutVars>
          <dgm:chPref val="3"/>
        </dgm:presLayoutVars>
      </dgm:prSet>
      <dgm:spPr/>
      <dgm:t>
        <a:bodyPr/>
        <a:lstStyle/>
        <a:p>
          <a:endParaRPr lang="tr-TR"/>
        </a:p>
      </dgm:t>
    </dgm:pt>
    <dgm:pt modelId="{F0793C83-9600-4DBD-ABBC-250F0A53D7BC}" type="pres">
      <dgm:prSet presAssocID="{2FA7F0AF-D568-429D-B01A-98A83F4EA1FE}" presName="level2hierChild" presStyleCnt="0"/>
      <dgm:spPr/>
      <dgm:t>
        <a:bodyPr/>
        <a:lstStyle/>
        <a:p>
          <a:endParaRPr lang="tr-TR"/>
        </a:p>
      </dgm:t>
    </dgm:pt>
    <dgm:pt modelId="{1432DFC7-DA76-44EC-BE2B-243895CB0CF8}" type="pres">
      <dgm:prSet presAssocID="{6160533A-19F8-49B8-BB6E-7279D981677D}" presName="root1" presStyleCnt="0"/>
      <dgm:spPr/>
      <dgm:t>
        <a:bodyPr/>
        <a:lstStyle/>
        <a:p>
          <a:endParaRPr lang="tr-TR"/>
        </a:p>
      </dgm:t>
    </dgm:pt>
    <dgm:pt modelId="{2BF2E465-65B2-4BC1-AC0C-62D7F47B58B0}" type="pres">
      <dgm:prSet presAssocID="{6160533A-19F8-49B8-BB6E-7279D981677D}" presName="LevelOneTextNode" presStyleLbl="node0" presStyleIdx="3" presStyleCnt="4">
        <dgm:presLayoutVars>
          <dgm:chPref val="3"/>
        </dgm:presLayoutVars>
      </dgm:prSet>
      <dgm:spPr/>
      <dgm:t>
        <a:bodyPr/>
        <a:lstStyle/>
        <a:p>
          <a:endParaRPr lang="tr-TR"/>
        </a:p>
      </dgm:t>
    </dgm:pt>
    <dgm:pt modelId="{5D5D84FC-91B1-4980-B7F5-5D4989FF6EE6}" type="pres">
      <dgm:prSet presAssocID="{6160533A-19F8-49B8-BB6E-7279D981677D}" presName="level2hierChild" presStyleCnt="0"/>
      <dgm:spPr/>
      <dgm:t>
        <a:bodyPr/>
        <a:lstStyle/>
        <a:p>
          <a:endParaRPr lang="tr-TR"/>
        </a:p>
      </dgm:t>
    </dgm:pt>
  </dgm:ptLst>
  <dgm:cxnLst>
    <dgm:cxn modelId="{033F867F-13FE-4A3C-9CBF-9C1B817BF536}" type="presOf" srcId="{EA856106-0358-45AE-8BE1-994C411FA63E}" destId="{DEE6BF9E-C430-400B-B7E1-D9CF79DE1DB9}" srcOrd="1" destOrd="0" presId="urn:microsoft.com/office/officeart/2005/8/layout/hierarchy2"/>
    <dgm:cxn modelId="{A5AC64BE-4862-4BBC-85D4-0847124FDBF0}" type="presOf" srcId="{D1C9EE3B-46AA-4D38-B97D-D0401FF374EE}" destId="{920ABB87-83F8-41A4-B4A5-3F228059735F}" srcOrd="0" destOrd="0" presId="urn:microsoft.com/office/officeart/2005/8/layout/hierarchy2"/>
    <dgm:cxn modelId="{B663EED0-9772-45BB-871D-00F72FE806BD}" type="presOf" srcId="{5FD39EE0-F4D1-4418-A9D8-AFEA2D5B78E7}" destId="{511ABFD2-5842-492B-A694-0277E9E16376}" srcOrd="0" destOrd="0" presId="urn:microsoft.com/office/officeart/2005/8/layout/hierarchy2"/>
    <dgm:cxn modelId="{657C2235-38FC-45D0-8E9D-FC46F7D860C6}" type="presOf" srcId="{2FA7F0AF-D568-429D-B01A-98A83F4EA1FE}" destId="{12FD973B-AC8A-4D5D-B8A3-F77AD0D71DB5}" srcOrd="0" destOrd="0" presId="urn:microsoft.com/office/officeart/2005/8/layout/hierarchy2"/>
    <dgm:cxn modelId="{58D12963-3466-417A-9E19-BD92D53C14DA}" srcId="{F820F964-EB0E-4EF1-B556-CDD120A1FB5B}" destId="{3EF417A3-36AE-46DD-8DE1-B48372E39BF0}" srcOrd="1" destOrd="0" parTransId="{A1273CDB-C4E0-4EA8-B926-D0B37C5835A2}" sibTransId="{E1F7AC51-E99E-415A-9CB2-47D57A57E898}"/>
    <dgm:cxn modelId="{EC9092D3-D21B-4BF9-A303-C06553EB74BE}" type="presOf" srcId="{AB78BF9D-41A6-4B32-A6F1-A21CC6986DAD}" destId="{86F53FA1-4C45-4309-9165-601B8FA6693F}" srcOrd="1" destOrd="0" presId="urn:microsoft.com/office/officeart/2005/8/layout/hierarchy2"/>
    <dgm:cxn modelId="{2037497A-6EAB-4597-8FFC-F689F3DEB008}" srcId="{F820F964-EB0E-4EF1-B556-CDD120A1FB5B}" destId="{2FA7F0AF-D568-429D-B01A-98A83F4EA1FE}" srcOrd="2" destOrd="0" parTransId="{CE859553-F96F-490D-B556-6D5CFF7820EB}" sibTransId="{CC39A4C9-B707-48BD-9CD6-4FB9A84D56EB}"/>
    <dgm:cxn modelId="{F4406F37-D5B9-40C8-BEA9-03E7D710F60D}" srcId="{4B9D8D50-8CB2-442F-81D3-37D27C1AD289}" destId="{D1C9EE3B-46AA-4D38-B97D-D0401FF374EE}" srcOrd="0" destOrd="0" parTransId="{AB78BF9D-41A6-4B32-A6F1-A21CC6986DAD}" sibTransId="{09C516BC-CBBC-4741-9508-F43A9176B68E}"/>
    <dgm:cxn modelId="{37741152-C08A-43D0-947A-B406E83F2BF9}" srcId="{F820F964-EB0E-4EF1-B556-CDD120A1FB5B}" destId="{6160533A-19F8-49B8-BB6E-7279D981677D}" srcOrd="3" destOrd="0" parTransId="{55CB32BA-3E3C-49DA-9C06-9007867EC837}" sibTransId="{59A402C6-3CFA-4471-B838-1C5A5018D067}"/>
    <dgm:cxn modelId="{8B3438B9-F50E-4BD9-AAF1-35C7E0E29E04}" type="presOf" srcId="{F820F964-EB0E-4EF1-B556-CDD120A1FB5B}" destId="{DB90F358-2BEF-4E69-8219-717C1095E403}" srcOrd="0" destOrd="0" presId="urn:microsoft.com/office/officeart/2005/8/layout/hierarchy2"/>
    <dgm:cxn modelId="{6B2AF5B6-6FC8-41B7-A931-D613C4C90672}" type="presOf" srcId="{4B9D8D50-8CB2-442F-81D3-37D27C1AD289}" destId="{FA5C062D-B723-4F48-B071-99686EC9CD80}" srcOrd="0" destOrd="0" presId="urn:microsoft.com/office/officeart/2005/8/layout/hierarchy2"/>
    <dgm:cxn modelId="{8A3FD849-7B57-4B15-A32B-3283D06FFB80}" srcId="{F820F964-EB0E-4EF1-B556-CDD120A1FB5B}" destId="{4B9D8D50-8CB2-442F-81D3-37D27C1AD289}" srcOrd="0" destOrd="0" parTransId="{3DB850AF-A70C-4EDE-AE97-4AA5A6D22089}" sibTransId="{F418C071-A5BF-4EC0-A63F-CF8002DBC833}"/>
    <dgm:cxn modelId="{F913290D-FD9C-4C33-9297-0BCE07647D70}" srcId="{4B9D8D50-8CB2-442F-81D3-37D27C1AD289}" destId="{5FD39EE0-F4D1-4418-A9D8-AFEA2D5B78E7}" srcOrd="1" destOrd="0" parTransId="{EA856106-0358-45AE-8BE1-994C411FA63E}" sibTransId="{D104B506-32A6-47DD-B6DA-2DF8E980C032}"/>
    <dgm:cxn modelId="{5860550C-45CE-4499-AB9C-0121B6B70248}" type="presOf" srcId="{3EF417A3-36AE-46DD-8DE1-B48372E39BF0}" destId="{4EF1DF39-BFAF-49A2-88A1-8161B90F2013}" srcOrd="0" destOrd="0" presId="urn:microsoft.com/office/officeart/2005/8/layout/hierarchy2"/>
    <dgm:cxn modelId="{98259E2F-46E3-412C-8369-7C2B48551426}" type="presOf" srcId="{EA856106-0358-45AE-8BE1-994C411FA63E}" destId="{645F5C62-63DE-4899-9361-E1CAD8E21175}" srcOrd="0" destOrd="0" presId="urn:microsoft.com/office/officeart/2005/8/layout/hierarchy2"/>
    <dgm:cxn modelId="{F6C7C6BE-8603-475C-9660-1673E3FA738A}" type="presOf" srcId="{AB78BF9D-41A6-4B32-A6F1-A21CC6986DAD}" destId="{A99E8104-4BA6-4D4F-B25E-3E2475D8FE43}" srcOrd="0" destOrd="0" presId="urn:microsoft.com/office/officeart/2005/8/layout/hierarchy2"/>
    <dgm:cxn modelId="{8B6FF5FD-9955-4CEA-A505-FF8F51BE02FD}" type="presOf" srcId="{6160533A-19F8-49B8-BB6E-7279D981677D}" destId="{2BF2E465-65B2-4BC1-AC0C-62D7F47B58B0}" srcOrd="0" destOrd="0" presId="urn:microsoft.com/office/officeart/2005/8/layout/hierarchy2"/>
    <dgm:cxn modelId="{7E0A82D0-7F6F-4B10-8515-E3C47AF896EE}" type="presParOf" srcId="{DB90F358-2BEF-4E69-8219-717C1095E403}" destId="{89CF7976-B639-465A-8178-B2AF264AA873}" srcOrd="0" destOrd="0" presId="urn:microsoft.com/office/officeart/2005/8/layout/hierarchy2"/>
    <dgm:cxn modelId="{241A00C5-AFF2-4BAF-A513-F92A3A7A988D}" type="presParOf" srcId="{89CF7976-B639-465A-8178-B2AF264AA873}" destId="{FA5C062D-B723-4F48-B071-99686EC9CD80}" srcOrd="0" destOrd="0" presId="urn:microsoft.com/office/officeart/2005/8/layout/hierarchy2"/>
    <dgm:cxn modelId="{B39B25CD-E522-4568-8995-82DF7C2B5871}" type="presParOf" srcId="{89CF7976-B639-465A-8178-B2AF264AA873}" destId="{CE18C58D-2A73-478B-B218-ECB1EA876DC7}" srcOrd="1" destOrd="0" presId="urn:microsoft.com/office/officeart/2005/8/layout/hierarchy2"/>
    <dgm:cxn modelId="{FCFCBAB6-FD7A-42FF-A9A6-EC0EEA5C3F44}" type="presParOf" srcId="{CE18C58D-2A73-478B-B218-ECB1EA876DC7}" destId="{A99E8104-4BA6-4D4F-B25E-3E2475D8FE43}" srcOrd="0" destOrd="0" presId="urn:microsoft.com/office/officeart/2005/8/layout/hierarchy2"/>
    <dgm:cxn modelId="{300BFED0-690C-4438-B241-52119FC67D21}" type="presParOf" srcId="{A99E8104-4BA6-4D4F-B25E-3E2475D8FE43}" destId="{86F53FA1-4C45-4309-9165-601B8FA6693F}" srcOrd="0" destOrd="0" presId="urn:microsoft.com/office/officeart/2005/8/layout/hierarchy2"/>
    <dgm:cxn modelId="{F93E0581-5825-499C-9DE7-428AF2E4872A}" type="presParOf" srcId="{CE18C58D-2A73-478B-B218-ECB1EA876DC7}" destId="{8E2AEBE1-0DD5-4800-89A7-DB0728A8F7D2}" srcOrd="1" destOrd="0" presId="urn:microsoft.com/office/officeart/2005/8/layout/hierarchy2"/>
    <dgm:cxn modelId="{CDDE8408-BCE9-422E-8EE9-BF7070F3F90F}" type="presParOf" srcId="{8E2AEBE1-0DD5-4800-89A7-DB0728A8F7D2}" destId="{920ABB87-83F8-41A4-B4A5-3F228059735F}" srcOrd="0" destOrd="0" presId="urn:microsoft.com/office/officeart/2005/8/layout/hierarchy2"/>
    <dgm:cxn modelId="{16ED151D-BC1E-4589-8229-78580F4D3DCD}" type="presParOf" srcId="{8E2AEBE1-0DD5-4800-89A7-DB0728A8F7D2}" destId="{845B76E6-E084-46A9-9A34-3DA5368D7A34}" srcOrd="1" destOrd="0" presId="urn:microsoft.com/office/officeart/2005/8/layout/hierarchy2"/>
    <dgm:cxn modelId="{25A545FE-2F23-4CD5-9D55-70F2CC0D4003}" type="presParOf" srcId="{CE18C58D-2A73-478B-B218-ECB1EA876DC7}" destId="{645F5C62-63DE-4899-9361-E1CAD8E21175}" srcOrd="2" destOrd="0" presId="urn:microsoft.com/office/officeart/2005/8/layout/hierarchy2"/>
    <dgm:cxn modelId="{FB39511E-719A-422E-9371-7D8CA8499A2B}" type="presParOf" srcId="{645F5C62-63DE-4899-9361-E1CAD8E21175}" destId="{DEE6BF9E-C430-400B-B7E1-D9CF79DE1DB9}" srcOrd="0" destOrd="0" presId="urn:microsoft.com/office/officeart/2005/8/layout/hierarchy2"/>
    <dgm:cxn modelId="{536D8492-1C91-4459-9CD4-466E3B45A60E}" type="presParOf" srcId="{CE18C58D-2A73-478B-B218-ECB1EA876DC7}" destId="{4EA11EE1-23FC-413D-B2E9-F091D04484F6}" srcOrd="3" destOrd="0" presId="urn:microsoft.com/office/officeart/2005/8/layout/hierarchy2"/>
    <dgm:cxn modelId="{73853D44-EDDA-4CDA-96F2-012941938EC3}" type="presParOf" srcId="{4EA11EE1-23FC-413D-B2E9-F091D04484F6}" destId="{511ABFD2-5842-492B-A694-0277E9E16376}" srcOrd="0" destOrd="0" presId="urn:microsoft.com/office/officeart/2005/8/layout/hierarchy2"/>
    <dgm:cxn modelId="{A6716EA5-272A-44CC-AD2C-01749CCC8308}" type="presParOf" srcId="{4EA11EE1-23FC-413D-B2E9-F091D04484F6}" destId="{A737FD69-83F7-4C05-AD72-213D42803F6C}" srcOrd="1" destOrd="0" presId="urn:microsoft.com/office/officeart/2005/8/layout/hierarchy2"/>
    <dgm:cxn modelId="{0251998A-FCD9-4746-8FAD-EE2F231952EA}" type="presParOf" srcId="{DB90F358-2BEF-4E69-8219-717C1095E403}" destId="{83A7DDD7-3652-4F96-A9AB-115D17A25D82}" srcOrd="1" destOrd="0" presId="urn:microsoft.com/office/officeart/2005/8/layout/hierarchy2"/>
    <dgm:cxn modelId="{4BCD6A92-A939-4B99-A77A-8786DAEE6AF3}" type="presParOf" srcId="{83A7DDD7-3652-4F96-A9AB-115D17A25D82}" destId="{4EF1DF39-BFAF-49A2-88A1-8161B90F2013}" srcOrd="0" destOrd="0" presId="urn:microsoft.com/office/officeart/2005/8/layout/hierarchy2"/>
    <dgm:cxn modelId="{2EA6AB84-88BA-4FDC-BD95-173629B3E934}" type="presParOf" srcId="{83A7DDD7-3652-4F96-A9AB-115D17A25D82}" destId="{4060DF9A-AF1D-4879-8372-E6F90F1520A3}" srcOrd="1" destOrd="0" presId="urn:microsoft.com/office/officeart/2005/8/layout/hierarchy2"/>
    <dgm:cxn modelId="{B67F8798-420D-424E-81BC-EE8CC1BAFE28}" type="presParOf" srcId="{DB90F358-2BEF-4E69-8219-717C1095E403}" destId="{FB839E74-B546-47DB-8D75-FD642CE4C212}" srcOrd="2" destOrd="0" presId="urn:microsoft.com/office/officeart/2005/8/layout/hierarchy2"/>
    <dgm:cxn modelId="{F4EE4143-C569-41EC-8331-C37FE5AC7204}" type="presParOf" srcId="{FB839E74-B546-47DB-8D75-FD642CE4C212}" destId="{12FD973B-AC8A-4D5D-B8A3-F77AD0D71DB5}" srcOrd="0" destOrd="0" presId="urn:microsoft.com/office/officeart/2005/8/layout/hierarchy2"/>
    <dgm:cxn modelId="{74FDEE61-446C-4F80-AFF5-A7A8B61CE833}" type="presParOf" srcId="{FB839E74-B546-47DB-8D75-FD642CE4C212}" destId="{F0793C83-9600-4DBD-ABBC-250F0A53D7BC}" srcOrd="1" destOrd="0" presId="urn:microsoft.com/office/officeart/2005/8/layout/hierarchy2"/>
    <dgm:cxn modelId="{5D23C963-75C2-46D6-9E68-8D3F03CD2729}" type="presParOf" srcId="{DB90F358-2BEF-4E69-8219-717C1095E403}" destId="{1432DFC7-DA76-44EC-BE2B-243895CB0CF8}" srcOrd="3" destOrd="0" presId="urn:microsoft.com/office/officeart/2005/8/layout/hierarchy2"/>
    <dgm:cxn modelId="{CD6F7B36-64CC-4B1D-BC20-8C204EE5DFC5}" type="presParOf" srcId="{1432DFC7-DA76-44EC-BE2B-243895CB0CF8}" destId="{2BF2E465-65B2-4BC1-AC0C-62D7F47B58B0}" srcOrd="0" destOrd="0" presId="urn:microsoft.com/office/officeart/2005/8/layout/hierarchy2"/>
    <dgm:cxn modelId="{509E7CA7-A105-4CEE-9137-B1B6A4A6AA13}" type="presParOf" srcId="{1432DFC7-DA76-44EC-BE2B-243895CB0CF8}" destId="{5D5D84FC-91B1-4980-B7F5-5D4989FF6EE6}" srcOrd="1" destOrd="0" presId="urn:microsoft.com/office/officeart/2005/8/layout/hierarchy2"/>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7E80A23-A3BC-44C6-B71D-989244C37AB6}" type="doc">
      <dgm:prSet loTypeId="urn:microsoft.com/office/officeart/2005/8/layout/vList2" loCatId="list" qsTypeId="urn:microsoft.com/office/officeart/2005/8/quickstyle/3d2#9" qsCatId="3D" csTypeId="urn:microsoft.com/office/officeart/2005/8/colors/colorful5" csCatId="colorful" phldr="1"/>
      <dgm:spPr/>
      <dgm:t>
        <a:bodyPr/>
        <a:lstStyle/>
        <a:p>
          <a:endParaRPr lang="tr-TR"/>
        </a:p>
      </dgm:t>
    </dgm:pt>
    <dgm:pt modelId="{2C4FE5E4-C8E9-4516-8532-919AEBC7DB49}">
      <dgm:prSet custT="1"/>
      <dgm:spPr/>
      <dgm:t>
        <a:bodyPr/>
        <a:lstStyle/>
        <a:p>
          <a:pPr rtl="0"/>
          <a:r>
            <a:rPr lang="tr-TR" sz="2400" dirty="0" smtClean="0"/>
            <a:t>Hasta üşütülmemelidir.</a:t>
          </a:r>
          <a:endParaRPr lang="tr-TR" sz="2400" dirty="0"/>
        </a:p>
      </dgm:t>
    </dgm:pt>
    <dgm:pt modelId="{C4CF02B8-E842-4BD3-9B44-269A6FBDC848}" type="parTrans" cxnId="{1F69982B-5FD3-4ACC-9491-218E573F44E1}">
      <dgm:prSet/>
      <dgm:spPr/>
      <dgm:t>
        <a:bodyPr/>
        <a:lstStyle/>
        <a:p>
          <a:endParaRPr lang="tr-TR"/>
        </a:p>
      </dgm:t>
    </dgm:pt>
    <dgm:pt modelId="{1331EBCF-09DA-42FC-AAB8-ED034A569E66}" type="sibTrans" cxnId="{1F69982B-5FD3-4ACC-9491-218E573F44E1}">
      <dgm:prSet/>
      <dgm:spPr/>
      <dgm:t>
        <a:bodyPr/>
        <a:lstStyle/>
        <a:p>
          <a:endParaRPr lang="tr-TR"/>
        </a:p>
      </dgm:t>
    </dgm:pt>
    <dgm:pt modelId="{B208696F-6746-464F-ACF1-4DF9C99C0C54}">
      <dgm:prSet custT="1"/>
      <dgm:spPr/>
      <dgm:t>
        <a:bodyPr/>
        <a:lstStyle/>
        <a:p>
          <a:pPr rtl="0"/>
          <a:r>
            <a:rPr lang="tr-TR" sz="2400" dirty="0" smtClean="0"/>
            <a:t>Hastanın güvenliği sağlanmalıdır.</a:t>
          </a:r>
          <a:endParaRPr lang="tr-TR" sz="2400" dirty="0"/>
        </a:p>
      </dgm:t>
    </dgm:pt>
    <dgm:pt modelId="{327113AB-3F49-48D8-8D2D-DD1E5BF3DA5E}" type="parTrans" cxnId="{2736B0AD-7799-4642-9410-90956AA51EE0}">
      <dgm:prSet/>
      <dgm:spPr/>
      <dgm:t>
        <a:bodyPr/>
        <a:lstStyle/>
        <a:p>
          <a:endParaRPr lang="tr-TR"/>
        </a:p>
      </dgm:t>
    </dgm:pt>
    <dgm:pt modelId="{F178E61C-8A37-4648-808E-F06D29F68845}" type="sibTrans" cxnId="{2736B0AD-7799-4642-9410-90956AA51EE0}">
      <dgm:prSet/>
      <dgm:spPr/>
      <dgm:t>
        <a:bodyPr/>
        <a:lstStyle/>
        <a:p>
          <a:endParaRPr lang="tr-TR"/>
        </a:p>
      </dgm:t>
    </dgm:pt>
    <dgm:pt modelId="{94256D96-B3FF-47CF-9084-A1FF5315049F}">
      <dgm:prSet custT="1"/>
      <dgm:spPr/>
      <dgm:t>
        <a:bodyPr/>
        <a:lstStyle/>
        <a:p>
          <a:pPr rtl="0"/>
          <a:r>
            <a:rPr lang="tr-TR" sz="2400" dirty="0" smtClean="0"/>
            <a:t>Hastanın gizliliği korunmalıdır.</a:t>
          </a:r>
          <a:endParaRPr lang="tr-TR" sz="2400" dirty="0"/>
        </a:p>
      </dgm:t>
    </dgm:pt>
    <dgm:pt modelId="{F5477481-EF09-4DB4-9072-A958FB38CE30}" type="parTrans" cxnId="{54EA1A78-F00D-4217-BFE9-C38C31AF5D5F}">
      <dgm:prSet/>
      <dgm:spPr/>
      <dgm:t>
        <a:bodyPr/>
        <a:lstStyle/>
        <a:p>
          <a:endParaRPr lang="tr-TR"/>
        </a:p>
      </dgm:t>
    </dgm:pt>
    <dgm:pt modelId="{E7A6B64C-E830-434B-9CAA-D6E85B6C34A2}" type="sibTrans" cxnId="{54EA1A78-F00D-4217-BFE9-C38C31AF5D5F}">
      <dgm:prSet/>
      <dgm:spPr/>
      <dgm:t>
        <a:bodyPr/>
        <a:lstStyle/>
        <a:p>
          <a:endParaRPr lang="tr-TR"/>
        </a:p>
      </dgm:t>
    </dgm:pt>
    <dgm:pt modelId="{F7051DD3-B507-4208-91FA-7987181398A4}">
      <dgm:prSet custT="1"/>
      <dgm:spPr/>
      <dgm:t>
        <a:bodyPr/>
        <a:lstStyle/>
        <a:p>
          <a:pPr rtl="0"/>
          <a:r>
            <a:rPr lang="tr-TR" sz="2400" dirty="0" smtClean="0"/>
            <a:t>Hastanın bağımsızlık duygusu geliştirilmelidir.</a:t>
          </a:r>
          <a:endParaRPr lang="tr-TR" sz="2400" dirty="0"/>
        </a:p>
      </dgm:t>
    </dgm:pt>
    <dgm:pt modelId="{E7E592DA-CC05-4397-A6FF-E6D9E0A19FDF}" type="parTrans" cxnId="{CC399283-CA08-40AF-8555-0719C7F0197A}">
      <dgm:prSet/>
      <dgm:spPr/>
      <dgm:t>
        <a:bodyPr/>
        <a:lstStyle/>
        <a:p>
          <a:endParaRPr lang="tr-TR"/>
        </a:p>
      </dgm:t>
    </dgm:pt>
    <dgm:pt modelId="{3501F176-E0D6-40D5-BBD3-6D65015066A9}" type="sibTrans" cxnId="{CC399283-CA08-40AF-8555-0719C7F0197A}">
      <dgm:prSet/>
      <dgm:spPr/>
      <dgm:t>
        <a:bodyPr/>
        <a:lstStyle/>
        <a:p>
          <a:endParaRPr lang="tr-TR"/>
        </a:p>
      </dgm:t>
    </dgm:pt>
    <dgm:pt modelId="{F921C60C-8313-4F37-8FBB-09A3035E9D4F}">
      <dgm:prSet custT="1"/>
      <dgm:spPr/>
      <dgm:t>
        <a:bodyPr/>
        <a:lstStyle/>
        <a:p>
          <a:pPr rtl="0"/>
          <a:r>
            <a:rPr lang="tr-TR" sz="2400" dirty="0" smtClean="0"/>
            <a:t>Hasta, fiziksel ve </a:t>
          </a:r>
          <a:r>
            <a:rPr lang="tr-TR" sz="2400" dirty="0" err="1" smtClean="0"/>
            <a:t>psikososyal</a:t>
          </a:r>
          <a:r>
            <a:rPr lang="tr-TR" sz="2400" dirty="0" smtClean="0"/>
            <a:t> yönden değerlendirilmelidir.</a:t>
          </a:r>
          <a:endParaRPr lang="tr-TR" sz="2400" dirty="0"/>
        </a:p>
      </dgm:t>
    </dgm:pt>
    <dgm:pt modelId="{27D26507-161A-4F22-ABC4-7B22963AE005}" type="parTrans" cxnId="{8E68606F-F6CE-4EA8-A9B5-7A7862F0BFB3}">
      <dgm:prSet/>
      <dgm:spPr/>
      <dgm:t>
        <a:bodyPr/>
        <a:lstStyle/>
        <a:p>
          <a:endParaRPr lang="tr-TR"/>
        </a:p>
      </dgm:t>
    </dgm:pt>
    <dgm:pt modelId="{D5C5E29F-0B56-4687-809E-3AFB0F158B4F}" type="sibTrans" cxnId="{8E68606F-F6CE-4EA8-A9B5-7A7862F0BFB3}">
      <dgm:prSet/>
      <dgm:spPr/>
      <dgm:t>
        <a:bodyPr/>
        <a:lstStyle/>
        <a:p>
          <a:endParaRPr lang="tr-TR"/>
        </a:p>
      </dgm:t>
    </dgm:pt>
    <dgm:pt modelId="{999B7806-5AF3-4B2A-9F63-137399FA5FE5}" type="pres">
      <dgm:prSet presAssocID="{47E80A23-A3BC-44C6-B71D-989244C37AB6}" presName="linear" presStyleCnt="0">
        <dgm:presLayoutVars>
          <dgm:animLvl val="lvl"/>
          <dgm:resizeHandles val="exact"/>
        </dgm:presLayoutVars>
      </dgm:prSet>
      <dgm:spPr/>
      <dgm:t>
        <a:bodyPr/>
        <a:lstStyle/>
        <a:p>
          <a:endParaRPr lang="tr-TR"/>
        </a:p>
      </dgm:t>
    </dgm:pt>
    <dgm:pt modelId="{0FD65756-D39E-4152-8079-82564826D516}" type="pres">
      <dgm:prSet presAssocID="{2C4FE5E4-C8E9-4516-8532-919AEBC7DB49}" presName="parentText" presStyleLbl="node1" presStyleIdx="0" presStyleCnt="5" custLinFactNeighborX="16" custLinFactNeighborY="44782">
        <dgm:presLayoutVars>
          <dgm:chMax val="0"/>
          <dgm:bulletEnabled val="1"/>
        </dgm:presLayoutVars>
      </dgm:prSet>
      <dgm:spPr/>
      <dgm:t>
        <a:bodyPr/>
        <a:lstStyle/>
        <a:p>
          <a:endParaRPr lang="tr-TR"/>
        </a:p>
      </dgm:t>
    </dgm:pt>
    <dgm:pt modelId="{46A01814-C1B5-4D47-9EEC-91AD86E9F617}" type="pres">
      <dgm:prSet presAssocID="{1331EBCF-09DA-42FC-AAB8-ED034A569E66}" presName="spacer" presStyleCnt="0"/>
      <dgm:spPr/>
    </dgm:pt>
    <dgm:pt modelId="{6D1D64D2-8955-4926-B058-8DCBA8CCC3C2}" type="pres">
      <dgm:prSet presAssocID="{B208696F-6746-464F-ACF1-4DF9C99C0C54}" presName="parentText" presStyleLbl="node1" presStyleIdx="1" presStyleCnt="5" custLinFactY="1644" custLinFactNeighborX="16" custLinFactNeighborY="100000">
        <dgm:presLayoutVars>
          <dgm:chMax val="0"/>
          <dgm:bulletEnabled val="1"/>
        </dgm:presLayoutVars>
      </dgm:prSet>
      <dgm:spPr/>
      <dgm:t>
        <a:bodyPr/>
        <a:lstStyle/>
        <a:p>
          <a:endParaRPr lang="tr-TR"/>
        </a:p>
      </dgm:t>
    </dgm:pt>
    <dgm:pt modelId="{C05BEA74-FBB4-4ABE-9FEA-15147951E42B}" type="pres">
      <dgm:prSet presAssocID="{F178E61C-8A37-4648-808E-F06D29F68845}" presName="spacer" presStyleCnt="0"/>
      <dgm:spPr/>
    </dgm:pt>
    <dgm:pt modelId="{C433E1A1-F04A-41DC-BB96-2598571FB9A1}" type="pres">
      <dgm:prSet presAssocID="{94256D96-B3FF-47CF-9084-A1FF5315049F}" presName="parentText" presStyleLbl="node1" presStyleIdx="2" presStyleCnt="5">
        <dgm:presLayoutVars>
          <dgm:chMax val="0"/>
          <dgm:bulletEnabled val="1"/>
        </dgm:presLayoutVars>
      </dgm:prSet>
      <dgm:spPr/>
      <dgm:t>
        <a:bodyPr/>
        <a:lstStyle/>
        <a:p>
          <a:endParaRPr lang="tr-TR"/>
        </a:p>
      </dgm:t>
    </dgm:pt>
    <dgm:pt modelId="{B8CA643A-5C52-432D-A9D7-C87835D15408}" type="pres">
      <dgm:prSet presAssocID="{E7A6B64C-E830-434B-9CAA-D6E85B6C34A2}" presName="spacer" presStyleCnt="0"/>
      <dgm:spPr/>
    </dgm:pt>
    <dgm:pt modelId="{1D73F9F6-405C-410C-BFBA-0AB58525BA28}" type="pres">
      <dgm:prSet presAssocID="{F7051DD3-B507-4208-91FA-7987181398A4}" presName="parentText" presStyleLbl="node1" presStyleIdx="3" presStyleCnt="5">
        <dgm:presLayoutVars>
          <dgm:chMax val="0"/>
          <dgm:bulletEnabled val="1"/>
        </dgm:presLayoutVars>
      </dgm:prSet>
      <dgm:spPr/>
      <dgm:t>
        <a:bodyPr/>
        <a:lstStyle/>
        <a:p>
          <a:endParaRPr lang="tr-TR"/>
        </a:p>
      </dgm:t>
    </dgm:pt>
    <dgm:pt modelId="{FE8D3170-C666-47A7-8C76-661AC9D5D794}" type="pres">
      <dgm:prSet presAssocID="{3501F176-E0D6-40D5-BBD3-6D65015066A9}" presName="spacer" presStyleCnt="0"/>
      <dgm:spPr/>
    </dgm:pt>
    <dgm:pt modelId="{099F0AD2-ABAC-4583-BB28-ABC80EE993B3}" type="pres">
      <dgm:prSet presAssocID="{F921C60C-8313-4F37-8FBB-09A3035E9D4F}" presName="parentText" presStyleLbl="node1" presStyleIdx="4" presStyleCnt="5">
        <dgm:presLayoutVars>
          <dgm:chMax val="0"/>
          <dgm:bulletEnabled val="1"/>
        </dgm:presLayoutVars>
      </dgm:prSet>
      <dgm:spPr/>
      <dgm:t>
        <a:bodyPr/>
        <a:lstStyle/>
        <a:p>
          <a:endParaRPr lang="tr-TR"/>
        </a:p>
      </dgm:t>
    </dgm:pt>
  </dgm:ptLst>
  <dgm:cxnLst>
    <dgm:cxn modelId="{CADD93DD-C9CA-463C-9259-6E0E842C5F99}" type="presOf" srcId="{F921C60C-8313-4F37-8FBB-09A3035E9D4F}" destId="{099F0AD2-ABAC-4583-BB28-ABC80EE993B3}" srcOrd="0" destOrd="0" presId="urn:microsoft.com/office/officeart/2005/8/layout/vList2"/>
    <dgm:cxn modelId="{8E68606F-F6CE-4EA8-A9B5-7A7862F0BFB3}" srcId="{47E80A23-A3BC-44C6-B71D-989244C37AB6}" destId="{F921C60C-8313-4F37-8FBB-09A3035E9D4F}" srcOrd="4" destOrd="0" parTransId="{27D26507-161A-4F22-ABC4-7B22963AE005}" sibTransId="{D5C5E29F-0B56-4687-809E-3AFB0F158B4F}"/>
    <dgm:cxn modelId="{9D158E69-2620-4810-9ACD-FF7DC01D7849}" type="presOf" srcId="{F7051DD3-B507-4208-91FA-7987181398A4}" destId="{1D73F9F6-405C-410C-BFBA-0AB58525BA28}" srcOrd="0" destOrd="0" presId="urn:microsoft.com/office/officeart/2005/8/layout/vList2"/>
    <dgm:cxn modelId="{2736B0AD-7799-4642-9410-90956AA51EE0}" srcId="{47E80A23-A3BC-44C6-B71D-989244C37AB6}" destId="{B208696F-6746-464F-ACF1-4DF9C99C0C54}" srcOrd="1" destOrd="0" parTransId="{327113AB-3F49-48D8-8D2D-DD1E5BF3DA5E}" sibTransId="{F178E61C-8A37-4648-808E-F06D29F68845}"/>
    <dgm:cxn modelId="{55DBF717-9B5D-4617-8A6A-E09A77C69D68}" type="presOf" srcId="{2C4FE5E4-C8E9-4516-8532-919AEBC7DB49}" destId="{0FD65756-D39E-4152-8079-82564826D516}" srcOrd="0" destOrd="0" presId="urn:microsoft.com/office/officeart/2005/8/layout/vList2"/>
    <dgm:cxn modelId="{CC399283-CA08-40AF-8555-0719C7F0197A}" srcId="{47E80A23-A3BC-44C6-B71D-989244C37AB6}" destId="{F7051DD3-B507-4208-91FA-7987181398A4}" srcOrd="3" destOrd="0" parTransId="{E7E592DA-CC05-4397-A6FF-E6D9E0A19FDF}" sibTransId="{3501F176-E0D6-40D5-BBD3-6D65015066A9}"/>
    <dgm:cxn modelId="{2BF3B4BF-871F-4CEE-9BC7-8983ABA339C1}" type="presOf" srcId="{47E80A23-A3BC-44C6-B71D-989244C37AB6}" destId="{999B7806-5AF3-4B2A-9F63-137399FA5FE5}" srcOrd="0" destOrd="0" presId="urn:microsoft.com/office/officeart/2005/8/layout/vList2"/>
    <dgm:cxn modelId="{1D644CE5-1568-4CD0-B29F-3552399F621A}" type="presOf" srcId="{B208696F-6746-464F-ACF1-4DF9C99C0C54}" destId="{6D1D64D2-8955-4926-B058-8DCBA8CCC3C2}" srcOrd="0" destOrd="0" presId="urn:microsoft.com/office/officeart/2005/8/layout/vList2"/>
    <dgm:cxn modelId="{54EA1A78-F00D-4217-BFE9-C38C31AF5D5F}" srcId="{47E80A23-A3BC-44C6-B71D-989244C37AB6}" destId="{94256D96-B3FF-47CF-9084-A1FF5315049F}" srcOrd="2" destOrd="0" parTransId="{F5477481-EF09-4DB4-9072-A958FB38CE30}" sibTransId="{E7A6B64C-E830-434B-9CAA-D6E85B6C34A2}"/>
    <dgm:cxn modelId="{57738D4D-D6D3-49FE-A322-6C2F3E734672}" type="presOf" srcId="{94256D96-B3FF-47CF-9084-A1FF5315049F}" destId="{C433E1A1-F04A-41DC-BB96-2598571FB9A1}" srcOrd="0" destOrd="0" presId="urn:microsoft.com/office/officeart/2005/8/layout/vList2"/>
    <dgm:cxn modelId="{1F69982B-5FD3-4ACC-9491-218E573F44E1}" srcId="{47E80A23-A3BC-44C6-B71D-989244C37AB6}" destId="{2C4FE5E4-C8E9-4516-8532-919AEBC7DB49}" srcOrd="0" destOrd="0" parTransId="{C4CF02B8-E842-4BD3-9B44-269A6FBDC848}" sibTransId="{1331EBCF-09DA-42FC-AAB8-ED034A569E66}"/>
    <dgm:cxn modelId="{F8EC1C9E-0AD9-4525-829A-4E63623CB93B}" type="presParOf" srcId="{999B7806-5AF3-4B2A-9F63-137399FA5FE5}" destId="{0FD65756-D39E-4152-8079-82564826D516}" srcOrd="0" destOrd="0" presId="urn:microsoft.com/office/officeart/2005/8/layout/vList2"/>
    <dgm:cxn modelId="{257D9372-9225-4651-B9EC-042DF1D6703C}" type="presParOf" srcId="{999B7806-5AF3-4B2A-9F63-137399FA5FE5}" destId="{46A01814-C1B5-4D47-9EEC-91AD86E9F617}" srcOrd="1" destOrd="0" presId="urn:microsoft.com/office/officeart/2005/8/layout/vList2"/>
    <dgm:cxn modelId="{5F92F94D-8231-4DE6-88FE-EBCFFFF279A1}" type="presParOf" srcId="{999B7806-5AF3-4B2A-9F63-137399FA5FE5}" destId="{6D1D64D2-8955-4926-B058-8DCBA8CCC3C2}" srcOrd="2" destOrd="0" presId="urn:microsoft.com/office/officeart/2005/8/layout/vList2"/>
    <dgm:cxn modelId="{2B94C4CB-D4E8-4127-856F-C2014B2FD9FA}" type="presParOf" srcId="{999B7806-5AF3-4B2A-9F63-137399FA5FE5}" destId="{C05BEA74-FBB4-4ABE-9FEA-15147951E42B}" srcOrd="3" destOrd="0" presId="urn:microsoft.com/office/officeart/2005/8/layout/vList2"/>
    <dgm:cxn modelId="{9A6E8BF3-C0A6-437F-8C91-6F1E56D9A531}" type="presParOf" srcId="{999B7806-5AF3-4B2A-9F63-137399FA5FE5}" destId="{C433E1A1-F04A-41DC-BB96-2598571FB9A1}" srcOrd="4" destOrd="0" presId="urn:microsoft.com/office/officeart/2005/8/layout/vList2"/>
    <dgm:cxn modelId="{868B2579-83F1-4931-B53B-7521E4718839}" type="presParOf" srcId="{999B7806-5AF3-4B2A-9F63-137399FA5FE5}" destId="{B8CA643A-5C52-432D-A9D7-C87835D15408}" srcOrd="5" destOrd="0" presId="urn:microsoft.com/office/officeart/2005/8/layout/vList2"/>
    <dgm:cxn modelId="{A90C20C2-A5B9-4535-9072-EBF354CBD66E}" type="presParOf" srcId="{999B7806-5AF3-4B2A-9F63-137399FA5FE5}" destId="{1D73F9F6-405C-410C-BFBA-0AB58525BA28}" srcOrd="6" destOrd="0" presId="urn:microsoft.com/office/officeart/2005/8/layout/vList2"/>
    <dgm:cxn modelId="{335043D0-3224-4D8D-A71F-F9FA25CB26B5}" type="presParOf" srcId="{999B7806-5AF3-4B2A-9F63-137399FA5FE5}" destId="{FE8D3170-C666-47A7-8C76-661AC9D5D794}" srcOrd="7" destOrd="0" presId="urn:microsoft.com/office/officeart/2005/8/layout/vList2"/>
    <dgm:cxn modelId="{5331D1E5-AE49-4AB7-904E-5F81C866C83D}" type="presParOf" srcId="{999B7806-5AF3-4B2A-9F63-137399FA5FE5}" destId="{099F0AD2-ABAC-4583-BB28-ABC80EE993B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A54A1B-5308-4FC8-A071-91CD25C446FE}" type="doc">
      <dgm:prSet loTypeId="urn:microsoft.com/office/officeart/2005/8/layout/target3" loCatId="relationship" qsTypeId="urn:microsoft.com/office/officeart/2005/8/quickstyle/3d8" qsCatId="3D" csTypeId="urn:microsoft.com/office/officeart/2005/8/colors/accent1_2" csCatId="accent1"/>
      <dgm:spPr/>
      <dgm:t>
        <a:bodyPr/>
        <a:lstStyle/>
        <a:p>
          <a:endParaRPr lang="tr-TR"/>
        </a:p>
      </dgm:t>
    </dgm:pt>
    <dgm:pt modelId="{F3C04165-EDC0-4F2A-B3A9-CB4176E26AB8}">
      <dgm:prSet/>
      <dgm:spPr/>
      <dgm:t>
        <a:bodyPr/>
        <a:lstStyle/>
        <a:p>
          <a:pPr rtl="0"/>
          <a:r>
            <a:rPr lang="tr-TR" dirty="0" smtClean="0"/>
            <a:t>-Hastanın gizliliği korunmalıdır.</a:t>
          </a:r>
          <a:endParaRPr lang="tr-TR" dirty="0"/>
        </a:p>
      </dgm:t>
    </dgm:pt>
    <dgm:pt modelId="{A65089F9-9746-473C-9B98-90BFB774B39E}" type="parTrans" cxnId="{B44AFA5F-97A9-47E2-8688-7A46C8B064C1}">
      <dgm:prSet/>
      <dgm:spPr/>
      <dgm:t>
        <a:bodyPr/>
        <a:lstStyle/>
        <a:p>
          <a:endParaRPr lang="tr-TR"/>
        </a:p>
      </dgm:t>
    </dgm:pt>
    <dgm:pt modelId="{B9B99973-C49A-44DF-BA19-D2014F185087}" type="sibTrans" cxnId="{B44AFA5F-97A9-47E2-8688-7A46C8B064C1}">
      <dgm:prSet/>
      <dgm:spPr/>
      <dgm:t>
        <a:bodyPr/>
        <a:lstStyle/>
        <a:p>
          <a:endParaRPr lang="tr-TR"/>
        </a:p>
      </dgm:t>
    </dgm:pt>
    <dgm:pt modelId="{7D44651E-3897-43D2-9F06-705CC49429D1}">
      <dgm:prSet/>
      <dgm:spPr/>
      <dgm:t>
        <a:bodyPr/>
        <a:lstStyle/>
        <a:p>
          <a:pPr rtl="0"/>
          <a:r>
            <a:rPr lang="tr-TR" dirty="0" smtClean="0"/>
            <a:t>-Tıbbi ve cerrahi asepsi ilkelerine uygun çalışılmalıdır.</a:t>
          </a:r>
          <a:endParaRPr lang="tr-TR" dirty="0"/>
        </a:p>
      </dgm:t>
    </dgm:pt>
    <dgm:pt modelId="{3422B7F9-92D1-41EC-9636-C744B0AD218E}" type="parTrans" cxnId="{9DB576C7-748A-4CF1-84CB-A4041B89D9E9}">
      <dgm:prSet/>
      <dgm:spPr/>
      <dgm:t>
        <a:bodyPr/>
        <a:lstStyle/>
        <a:p>
          <a:endParaRPr lang="tr-TR"/>
        </a:p>
      </dgm:t>
    </dgm:pt>
    <dgm:pt modelId="{55E07448-ED55-4A26-ACFA-69A23D169952}" type="sibTrans" cxnId="{9DB576C7-748A-4CF1-84CB-A4041B89D9E9}">
      <dgm:prSet/>
      <dgm:spPr/>
      <dgm:t>
        <a:bodyPr/>
        <a:lstStyle/>
        <a:p>
          <a:endParaRPr lang="tr-TR"/>
        </a:p>
      </dgm:t>
    </dgm:pt>
    <dgm:pt modelId="{696D7B4C-F3A7-4352-8051-FB9DA2CDFC7A}">
      <dgm:prSet/>
      <dgm:spPr/>
      <dgm:t>
        <a:bodyPr/>
        <a:lstStyle/>
        <a:p>
          <a:pPr rtl="0"/>
          <a:r>
            <a:rPr lang="tr-TR" dirty="0" smtClean="0"/>
            <a:t>-Hastanın utanma, sıkıntı gibi duyguları önlenmeye çalışılmalıdır.</a:t>
          </a:r>
          <a:endParaRPr lang="tr-TR" dirty="0"/>
        </a:p>
      </dgm:t>
    </dgm:pt>
    <dgm:pt modelId="{37F49894-6EE0-4743-A589-95017F0BF02A}" type="parTrans" cxnId="{25C3E3BA-FBBA-4362-A939-BCBC2244D95E}">
      <dgm:prSet/>
      <dgm:spPr/>
      <dgm:t>
        <a:bodyPr/>
        <a:lstStyle/>
        <a:p>
          <a:endParaRPr lang="tr-TR"/>
        </a:p>
      </dgm:t>
    </dgm:pt>
    <dgm:pt modelId="{443EC94F-6B71-4216-9B39-90836BD63742}" type="sibTrans" cxnId="{25C3E3BA-FBBA-4362-A939-BCBC2244D95E}">
      <dgm:prSet/>
      <dgm:spPr/>
      <dgm:t>
        <a:bodyPr/>
        <a:lstStyle/>
        <a:p>
          <a:endParaRPr lang="tr-TR"/>
        </a:p>
      </dgm:t>
    </dgm:pt>
    <dgm:pt modelId="{8FF0B19B-1BB5-47E2-946F-BA49CB25F8C5}" type="pres">
      <dgm:prSet presAssocID="{06A54A1B-5308-4FC8-A071-91CD25C446FE}" presName="Name0" presStyleCnt="0">
        <dgm:presLayoutVars>
          <dgm:chMax val="7"/>
          <dgm:dir/>
          <dgm:animLvl val="lvl"/>
          <dgm:resizeHandles val="exact"/>
        </dgm:presLayoutVars>
      </dgm:prSet>
      <dgm:spPr/>
      <dgm:t>
        <a:bodyPr/>
        <a:lstStyle/>
        <a:p>
          <a:endParaRPr lang="tr-TR"/>
        </a:p>
      </dgm:t>
    </dgm:pt>
    <dgm:pt modelId="{195AB8DE-DEA3-4F0C-87C1-FB4E99F12A94}" type="pres">
      <dgm:prSet presAssocID="{F3C04165-EDC0-4F2A-B3A9-CB4176E26AB8}" presName="circle1" presStyleLbl="node1" presStyleIdx="0" presStyleCnt="3"/>
      <dgm:spPr/>
    </dgm:pt>
    <dgm:pt modelId="{30E5A74A-0171-4063-8106-5F3EEC7B15E1}" type="pres">
      <dgm:prSet presAssocID="{F3C04165-EDC0-4F2A-B3A9-CB4176E26AB8}" presName="space" presStyleCnt="0"/>
      <dgm:spPr/>
    </dgm:pt>
    <dgm:pt modelId="{9759D258-8AD1-4D2C-9426-E704D1354F0F}" type="pres">
      <dgm:prSet presAssocID="{F3C04165-EDC0-4F2A-B3A9-CB4176E26AB8}" presName="rect1" presStyleLbl="alignAcc1" presStyleIdx="0" presStyleCnt="3"/>
      <dgm:spPr/>
      <dgm:t>
        <a:bodyPr/>
        <a:lstStyle/>
        <a:p>
          <a:endParaRPr lang="tr-TR"/>
        </a:p>
      </dgm:t>
    </dgm:pt>
    <dgm:pt modelId="{692EDB4F-8E7A-462C-AEFB-B1C5E55AB43A}" type="pres">
      <dgm:prSet presAssocID="{7D44651E-3897-43D2-9F06-705CC49429D1}" presName="vertSpace2" presStyleLbl="node1" presStyleIdx="0" presStyleCnt="3"/>
      <dgm:spPr/>
    </dgm:pt>
    <dgm:pt modelId="{CA8603BD-D76D-42F5-841C-86E738669B6F}" type="pres">
      <dgm:prSet presAssocID="{7D44651E-3897-43D2-9F06-705CC49429D1}" presName="circle2" presStyleLbl="node1" presStyleIdx="1" presStyleCnt="3"/>
      <dgm:spPr/>
    </dgm:pt>
    <dgm:pt modelId="{1B253ACF-3E78-48AB-8FA3-10341612546E}" type="pres">
      <dgm:prSet presAssocID="{7D44651E-3897-43D2-9F06-705CC49429D1}" presName="rect2" presStyleLbl="alignAcc1" presStyleIdx="1" presStyleCnt="3"/>
      <dgm:spPr/>
      <dgm:t>
        <a:bodyPr/>
        <a:lstStyle/>
        <a:p>
          <a:endParaRPr lang="tr-TR"/>
        </a:p>
      </dgm:t>
    </dgm:pt>
    <dgm:pt modelId="{1D6FA740-C595-4E23-B1BC-72D7AD8E8BA3}" type="pres">
      <dgm:prSet presAssocID="{696D7B4C-F3A7-4352-8051-FB9DA2CDFC7A}" presName="vertSpace3" presStyleLbl="node1" presStyleIdx="1" presStyleCnt="3"/>
      <dgm:spPr/>
    </dgm:pt>
    <dgm:pt modelId="{FCC5C2BA-C1C7-42E5-9F64-DD5989D92A31}" type="pres">
      <dgm:prSet presAssocID="{696D7B4C-F3A7-4352-8051-FB9DA2CDFC7A}" presName="circle3" presStyleLbl="node1" presStyleIdx="2" presStyleCnt="3"/>
      <dgm:spPr/>
    </dgm:pt>
    <dgm:pt modelId="{094A8050-CF7D-4A97-BEA5-FC57C6781545}" type="pres">
      <dgm:prSet presAssocID="{696D7B4C-F3A7-4352-8051-FB9DA2CDFC7A}" presName="rect3" presStyleLbl="alignAcc1" presStyleIdx="2" presStyleCnt="3"/>
      <dgm:spPr/>
      <dgm:t>
        <a:bodyPr/>
        <a:lstStyle/>
        <a:p>
          <a:endParaRPr lang="tr-TR"/>
        </a:p>
      </dgm:t>
    </dgm:pt>
    <dgm:pt modelId="{89A71599-D755-4043-A042-A4F01229A2F2}" type="pres">
      <dgm:prSet presAssocID="{F3C04165-EDC0-4F2A-B3A9-CB4176E26AB8}" presName="rect1ParTxNoCh" presStyleLbl="alignAcc1" presStyleIdx="2" presStyleCnt="3">
        <dgm:presLayoutVars>
          <dgm:chMax val="1"/>
          <dgm:bulletEnabled val="1"/>
        </dgm:presLayoutVars>
      </dgm:prSet>
      <dgm:spPr/>
      <dgm:t>
        <a:bodyPr/>
        <a:lstStyle/>
        <a:p>
          <a:endParaRPr lang="tr-TR"/>
        </a:p>
      </dgm:t>
    </dgm:pt>
    <dgm:pt modelId="{76A6FC10-F238-4DCE-9DE3-C5F271C9E3BB}" type="pres">
      <dgm:prSet presAssocID="{7D44651E-3897-43D2-9F06-705CC49429D1}" presName="rect2ParTxNoCh" presStyleLbl="alignAcc1" presStyleIdx="2" presStyleCnt="3">
        <dgm:presLayoutVars>
          <dgm:chMax val="1"/>
          <dgm:bulletEnabled val="1"/>
        </dgm:presLayoutVars>
      </dgm:prSet>
      <dgm:spPr/>
      <dgm:t>
        <a:bodyPr/>
        <a:lstStyle/>
        <a:p>
          <a:endParaRPr lang="tr-TR"/>
        </a:p>
      </dgm:t>
    </dgm:pt>
    <dgm:pt modelId="{75F7BAE8-59CA-4E9F-A433-6428389394F9}" type="pres">
      <dgm:prSet presAssocID="{696D7B4C-F3A7-4352-8051-FB9DA2CDFC7A}" presName="rect3ParTxNoCh" presStyleLbl="alignAcc1" presStyleIdx="2" presStyleCnt="3">
        <dgm:presLayoutVars>
          <dgm:chMax val="1"/>
          <dgm:bulletEnabled val="1"/>
        </dgm:presLayoutVars>
      </dgm:prSet>
      <dgm:spPr/>
      <dgm:t>
        <a:bodyPr/>
        <a:lstStyle/>
        <a:p>
          <a:endParaRPr lang="tr-TR"/>
        </a:p>
      </dgm:t>
    </dgm:pt>
  </dgm:ptLst>
  <dgm:cxnLst>
    <dgm:cxn modelId="{25C3E3BA-FBBA-4362-A939-BCBC2244D95E}" srcId="{06A54A1B-5308-4FC8-A071-91CD25C446FE}" destId="{696D7B4C-F3A7-4352-8051-FB9DA2CDFC7A}" srcOrd="2" destOrd="0" parTransId="{37F49894-6EE0-4743-A589-95017F0BF02A}" sibTransId="{443EC94F-6B71-4216-9B39-90836BD63742}"/>
    <dgm:cxn modelId="{6A89B2BA-E29C-48EE-9B7B-7453CBAF7063}" type="presOf" srcId="{7D44651E-3897-43D2-9F06-705CC49429D1}" destId="{76A6FC10-F238-4DCE-9DE3-C5F271C9E3BB}" srcOrd="1" destOrd="0" presId="urn:microsoft.com/office/officeart/2005/8/layout/target3"/>
    <dgm:cxn modelId="{19010C0A-6657-40C9-AB9F-1AA7890B16F0}" type="presOf" srcId="{696D7B4C-F3A7-4352-8051-FB9DA2CDFC7A}" destId="{75F7BAE8-59CA-4E9F-A433-6428389394F9}" srcOrd="1" destOrd="0" presId="urn:microsoft.com/office/officeart/2005/8/layout/target3"/>
    <dgm:cxn modelId="{2214B665-3B47-4101-8855-EA78ED66CD06}" type="presOf" srcId="{F3C04165-EDC0-4F2A-B3A9-CB4176E26AB8}" destId="{89A71599-D755-4043-A042-A4F01229A2F2}" srcOrd="1" destOrd="0" presId="urn:microsoft.com/office/officeart/2005/8/layout/target3"/>
    <dgm:cxn modelId="{96504403-D686-4E97-871B-07A1AE2F5CD6}" type="presOf" srcId="{06A54A1B-5308-4FC8-A071-91CD25C446FE}" destId="{8FF0B19B-1BB5-47E2-946F-BA49CB25F8C5}" srcOrd="0" destOrd="0" presId="urn:microsoft.com/office/officeart/2005/8/layout/target3"/>
    <dgm:cxn modelId="{27BADAA0-C25E-4128-9CA4-7CFDB5B7DA7C}" type="presOf" srcId="{7D44651E-3897-43D2-9F06-705CC49429D1}" destId="{1B253ACF-3E78-48AB-8FA3-10341612546E}" srcOrd="0" destOrd="0" presId="urn:microsoft.com/office/officeart/2005/8/layout/target3"/>
    <dgm:cxn modelId="{9DB576C7-748A-4CF1-84CB-A4041B89D9E9}" srcId="{06A54A1B-5308-4FC8-A071-91CD25C446FE}" destId="{7D44651E-3897-43D2-9F06-705CC49429D1}" srcOrd="1" destOrd="0" parTransId="{3422B7F9-92D1-41EC-9636-C744B0AD218E}" sibTransId="{55E07448-ED55-4A26-ACFA-69A23D169952}"/>
    <dgm:cxn modelId="{B48ED1FC-8F90-40C4-B78A-7A92CE905C13}" type="presOf" srcId="{F3C04165-EDC0-4F2A-B3A9-CB4176E26AB8}" destId="{9759D258-8AD1-4D2C-9426-E704D1354F0F}" srcOrd="0" destOrd="0" presId="urn:microsoft.com/office/officeart/2005/8/layout/target3"/>
    <dgm:cxn modelId="{A710607F-0C54-4D8E-B45D-A595BCD25F49}" type="presOf" srcId="{696D7B4C-F3A7-4352-8051-FB9DA2CDFC7A}" destId="{094A8050-CF7D-4A97-BEA5-FC57C6781545}" srcOrd="0" destOrd="0" presId="urn:microsoft.com/office/officeart/2005/8/layout/target3"/>
    <dgm:cxn modelId="{B44AFA5F-97A9-47E2-8688-7A46C8B064C1}" srcId="{06A54A1B-5308-4FC8-A071-91CD25C446FE}" destId="{F3C04165-EDC0-4F2A-B3A9-CB4176E26AB8}" srcOrd="0" destOrd="0" parTransId="{A65089F9-9746-473C-9B98-90BFB774B39E}" sibTransId="{B9B99973-C49A-44DF-BA19-D2014F185087}"/>
    <dgm:cxn modelId="{759488ED-E0FC-4E97-A25D-7CE267F7EEF6}" type="presParOf" srcId="{8FF0B19B-1BB5-47E2-946F-BA49CB25F8C5}" destId="{195AB8DE-DEA3-4F0C-87C1-FB4E99F12A94}" srcOrd="0" destOrd="0" presId="urn:microsoft.com/office/officeart/2005/8/layout/target3"/>
    <dgm:cxn modelId="{88E6D60F-4B36-41FE-9904-475425DD6564}" type="presParOf" srcId="{8FF0B19B-1BB5-47E2-946F-BA49CB25F8C5}" destId="{30E5A74A-0171-4063-8106-5F3EEC7B15E1}" srcOrd="1" destOrd="0" presId="urn:microsoft.com/office/officeart/2005/8/layout/target3"/>
    <dgm:cxn modelId="{7B7906CF-7ED6-422C-A837-068FE9CD7C4A}" type="presParOf" srcId="{8FF0B19B-1BB5-47E2-946F-BA49CB25F8C5}" destId="{9759D258-8AD1-4D2C-9426-E704D1354F0F}" srcOrd="2" destOrd="0" presId="urn:microsoft.com/office/officeart/2005/8/layout/target3"/>
    <dgm:cxn modelId="{9B4B0E91-1A05-4D94-8B20-19D2F024E30E}" type="presParOf" srcId="{8FF0B19B-1BB5-47E2-946F-BA49CB25F8C5}" destId="{692EDB4F-8E7A-462C-AEFB-B1C5E55AB43A}" srcOrd="3" destOrd="0" presId="urn:microsoft.com/office/officeart/2005/8/layout/target3"/>
    <dgm:cxn modelId="{B345EE96-37C1-40A0-BD58-9386D1407914}" type="presParOf" srcId="{8FF0B19B-1BB5-47E2-946F-BA49CB25F8C5}" destId="{CA8603BD-D76D-42F5-841C-86E738669B6F}" srcOrd="4" destOrd="0" presId="urn:microsoft.com/office/officeart/2005/8/layout/target3"/>
    <dgm:cxn modelId="{337337D3-F1CB-4129-814E-875A27E051EA}" type="presParOf" srcId="{8FF0B19B-1BB5-47E2-946F-BA49CB25F8C5}" destId="{1B253ACF-3E78-48AB-8FA3-10341612546E}" srcOrd="5" destOrd="0" presId="urn:microsoft.com/office/officeart/2005/8/layout/target3"/>
    <dgm:cxn modelId="{FA3E0210-0441-4A02-AC95-72C16338CA4B}" type="presParOf" srcId="{8FF0B19B-1BB5-47E2-946F-BA49CB25F8C5}" destId="{1D6FA740-C595-4E23-B1BC-72D7AD8E8BA3}" srcOrd="6" destOrd="0" presId="urn:microsoft.com/office/officeart/2005/8/layout/target3"/>
    <dgm:cxn modelId="{49FE2631-FDC2-44B6-BFAE-6AD8FAFAF233}" type="presParOf" srcId="{8FF0B19B-1BB5-47E2-946F-BA49CB25F8C5}" destId="{FCC5C2BA-C1C7-42E5-9F64-DD5989D92A31}" srcOrd="7" destOrd="0" presId="urn:microsoft.com/office/officeart/2005/8/layout/target3"/>
    <dgm:cxn modelId="{AC582E18-0F50-4111-9BE0-B30C3FA584FC}" type="presParOf" srcId="{8FF0B19B-1BB5-47E2-946F-BA49CB25F8C5}" destId="{094A8050-CF7D-4A97-BEA5-FC57C6781545}" srcOrd="8" destOrd="0" presId="urn:microsoft.com/office/officeart/2005/8/layout/target3"/>
    <dgm:cxn modelId="{5E2B8741-CF99-4454-BCE9-3071E129547C}" type="presParOf" srcId="{8FF0B19B-1BB5-47E2-946F-BA49CB25F8C5}" destId="{89A71599-D755-4043-A042-A4F01229A2F2}" srcOrd="9" destOrd="0" presId="urn:microsoft.com/office/officeart/2005/8/layout/target3"/>
    <dgm:cxn modelId="{7103A39E-B177-4FEE-BD69-D55734179EEE}" type="presParOf" srcId="{8FF0B19B-1BB5-47E2-946F-BA49CB25F8C5}" destId="{76A6FC10-F238-4DCE-9DE3-C5F271C9E3BB}" srcOrd="10" destOrd="0" presId="urn:microsoft.com/office/officeart/2005/8/layout/target3"/>
    <dgm:cxn modelId="{9BAD828C-B09F-4430-A89A-D7182321C357}" type="presParOf" srcId="{8FF0B19B-1BB5-47E2-946F-BA49CB25F8C5}" destId="{75F7BAE8-59CA-4E9F-A433-6428389394F9}"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42FF8B9-C50C-458A-85DF-E4C5AA987C59}" type="doc">
      <dgm:prSet loTypeId="urn:microsoft.com/office/officeart/2005/8/layout/pyramid2" loCatId="pyramid" qsTypeId="urn:microsoft.com/office/officeart/2005/8/quickstyle/simple1" qsCatId="simple" csTypeId="urn:microsoft.com/office/officeart/2005/8/colors/accent3_3" csCatId="accent3" phldr="1"/>
      <dgm:spPr/>
      <dgm:t>
        <a:bodyPr/>
        <a:lstStyle/>
        <a:p>
          <a:endParaRPr lang="tr-TR"/>
        </a:p>
      </dgm:t>
    </dgm:pt>
    <dgm:pt modelId="{86EE4F67-5F4A-4682-8FF3-A64CA7B7703B}">
      <dgm:prSet custT="1"/>
      <dgm:spPr/>
      <dgm:t>
        <a:bodyPr/>
        <a:lstStyle/>
        <a:p>
          <a:pPr algn="ctr" rtl="0"/>
          <a:r>
            <a:rPr lang="tr-TR" sz="2000" dirty="0" smtClean="0">
              <a:latin typeface="Calibri" panose="020F0502020204030204" pitchFamily="34" charset="0"/>
              <a:cs typeface="Calibri" panose="020F0502020204030204" pitchFamily="34" charset="0"/>
            </a:rPr>
            <a:t>Ayak derisinin bütünlüğü bozulmamıştır. Ayakta şişlik, </a:t>
          </a:r>
          <a:r>
            <a:rPr lang="tr-TR" sz="2000" dirty="0" err="1" smtClean="0">
              <a:latin typeface="Calibri" panose="020F0502020204030204" pitchFamily="34" charset="0"/>
              <a:cs typeface="Calibri" panose="020F0502020204030204" pitchFamily="34" charset="0"/>
            </a:rPr>
            <a:t>enflamasyon</a:t>
          </a:r>
          <a:r>
            <a:rPr lang="tr-TR" sz="2000" dirty="0" smtClean="0">
              <a:latin typeface="Calibri" panose="020F0502020204030204" pitchFamily="34" charset="0"/>
              <a:cs typeface="Calibri" panose="020F0502020204030204" pitchFamily="34" charset="0"/>
            </a:rPr>
            <a:t> yoktur. Deri pembe, düzgün, yumuşak ve ılıktır.</a:t>
          </a:r>
          <a:endParaRPr lang="tr-TR" sz="2000" dirty="0">
            <a:latin typeface="Calibri" panose="020F0502020204030204" pitchFamily="34" charset="0"/>
            <a:cs typeface="Calibri" panose="020F0502020204030204" pitchFamily="34" charset="0"/>
          </a:endParaRPr>
        </a:p>
      </dgm:t>
    </dgm:pt>
    <dgm:pt modelId="{7508A799-D818-4AD0-A963-9162C8A656D0}" type="parTrans" cxnId="{2E3F6A59-3130-437E-8927-9042B401D41C}">
      <dgm:prSet/>
      <dgm:spPr/>
      <dgm:t>
        <a:bodyPr/>
        <a:lstStyle/>
        <a:p>
          <a:endParaRPr lang="tr-TR"/>
        </a:p>
      </dgm:t>
    </dgm:pt>
    <dgm:pt modelId="{D3DCE81F-C888-498D-BACD-6C78FE2F8972}" type="sibTrans" cxnId="{2E3F6A59-3130-437E-8927-9042B401D41C}">
      <dgm:prSet/>
      <dgm:spPr/>
      <dgm:t>
        <a:bodyPr/>
        <a:lstStyle/>
        <a:p>
          <a:endParaRPr lang="tr-TR"/>
        </a:p>
      </dgm:t>
    </dgm:pt>
    <dgm:pt modelId="{24D02529-C1FB-47D5-BD9D-9516134908ED}">
      <dgm:prSet custT="1"/>
      <dgm:spPr/>
      <dgm:t>
        <a:bodyPr/>
        <a:lstStyle/>
        <a:p>
          <a:pPr algn="ctr" rtl="0"/>
          <a:r>
            <a:rPr lang="tr-TR" sz="2000" dirty="0" smtClean="0">
              <a:latin typeface="Calibri" panose="020F0502020204030204" pitchFamily="34" charset="0"/>
              <a:cs typeface="Calibri" panose="020F0502020204030204" pitchFamily="34" charset="0"/>
            </a:rPr>
            <a:t>Parmakların duruşu düzgündür.</a:t>
          </a:r>
          <a:endParaRPr lang="tr-TR" sz="2000" dirty="0">
            <a:latin typeface="Calibri" panose="020F0502020204030204" pitchFamily="34" charset="0"/>
            <a:cs typeface="Calibri" panose="020F0502020204030204" pitchFamily="34" charset="0"/>
          </a:endParaRPr>
        </a:p>
      </dgm:t>
    </dgm:pt>
    <dgm:pt modelId="{FB137CFA-4077-4577-9357-1C338EA9A552}" type="parTrans" cxnId="{7329B57C-2A44-43F1-A11F-D696A5E9FB59}">
      <dgm:prSet/>
      <dgm:spPr/>
      <dgm:t>
        <a:bodyPr/>
        <a:lstStyle/>
        <a:p>
          <a:endParaRPr lang="tr-TR"/>
        </a:p>
      </dgm:t>
    </dgm:pt>
    <dgm:pt modelId="{1585B2A9-13D1-48A4-ADCF-453E82BB9E9E}" type="sibTrans" cxnId="{7329B57C-2A44-43F1-A11F-D696A5E9FB59}">
      <dgm:prSet/>
      <dgm:spPr/>
      <dgm:t>
        <a:bodyPr/>
        <a:lstStyle/>
        <a:p>
          <a:endParaRPr lang="tr-TR"/>
        </a:p>
      </dgm:t>
    </dgm:pt>
    <dgm:pt modelId="{EBC1CF01-2E60-459B-88FD-F8753CC95023}">
      <dgm:prSet custT="1"/>
      <dgm:spPr/>
      <dgm:t>
        <a:bodyPr/>
        <a:lstStyle/>
        <a:p>
          <a:pPr algn="ctr" rtl="0"/>
          <a:r>
            <a:rPr lang="tr-TR" sz="2000" dirty="0" smtClean="0">
              <a:latin typeface="Calibri" panose="020F0502020204030204" pitchFamily="34" charset="0"/>
              <a:cs typeface="Calibri" panose="020F0502020204030204" pitchFamily="34" charset="0"/>
            </a:rPr>
            <a:t>Ayakların hareketliliği normal sınırlardadır, yürüme ya da ayakta durmada herhangi bir sorun yoktur.</a:t>
          </a:r>
          <a:endParaRPr lang="tr-TR" sz="2000" dirty="0">
            <a:latin typeface="Calibri" panose="020F0502020204030204" pitchFamily="34" charset="0"/>
            <a:cs typeface="Calibri" panose="020F0502020204030204" pitchFamily="34" charset="0"/>
          </a:endParaRPr>
        </a:p>
      </dgm:t>
    </dgm:pt>
    <dgm:pt modelId="{20C80143-ADD6-4817-A5F5-8BBCE121E0F4}" type="parTrans" cxnId="{8DC13050-97C5-4F6E-8CE2-C5BBF90E0F10}">
      <dgm:prSet/>
      <dgm:spPr/>
      <dgm:t>
        <a:bodyPr/>
        <a:lstStyle/>
        <a:p>
          <a:endParaRPr lang="tr-TR"/>
        </a:p>
      </dgm:t>
    </dgm:pt>
    <dgm:pt modelId="{C4398F20-5823-47D0-BC89-D85881AE7297}" type="sibTrans" cxnId="{8DC13050-97C5-4F6E-8CE2-C5BBF90E0F10}">
      <dgm:prSet/>
      <dgm:spPr/>
      <dgm:t>
        <a:bodyPr/>
        <a:lstStyle/>
        <a:p>
          <a:endParaRPr lang="tr-TR"/>
        </a:p>
      </dgm:t>
    </dgm:pt>
    <dgm:pt modelId="{FF35854A-09BA-4BFB-ACAF-A324316925DF}">
      <dgm:prSet custT="1"/>
      <dgm:spPr/>
      <dgm:t>
        <a:bodyPr/>
        <a:lstStyle/>
        <a:p>
          <a:pPr algn="ctr" rtl="0"/>
          <a:r>
            <a:rPr lang="tr-TR" sz="2000" dirty="0" smtClean="0">
              <a:latin typeface="Calibri" panose="020F0502020204030204" pitchFamily="34" charset="0"/>
              <a:cs typeface="Calibri" panose="020F0502020204030204" pitchFamily="34" charset="0"/>
            </a:rPr>
            <a:t>Ayakta bulunan </a:t>
          </a:r>
          <a:r>
            <a:rPr lang="tr-TR" sz="2000" dirty="0" err="1" smtClean="0">
              <a:latin typeface="Calibri" panose="020F0502020204030204" pitchFamily="34" charset="0"/>
              <a:cs typeface="Calibri" panose="020F0502020204030204" pitchFamily="34" charset="0"/>
            </a:rPr>
            <a:t>dorsalis</a:t>
          </a:r>
          <a:r>
            <a:rPr lang="tr-TR" sz="2000" dirty="0" smtClean="0">
              <a:latin typeface="Calibri" panose="020F0502020204030204" pitchFamily="34" charset="0"/>
              <a:cs typeface="Calibri" panose="020F0502020204030204" pitchFamily="34" charset="0"/>
            </a:rPr>
            <a:t> </a:t>
          </a:r>
          <a:r>
            <a:rPr lang="tr-TR" sz="2000" dirty="0" err="1" smtClean="0">
              <a:latin typeface="Calibri" panose="020F0502020204030204" pitchFamily="34" charset="0"/>
              <a:cs typeface="Calibri" panose="020F0502020204030204" pitchFamily="34" charset="0"/>
            </a:rPr>
            <a:t>pedis</a:t>
          </a:r>
          <a:r>
            <a:rPr lang="tr-TR" sz="2000" dirty="0" smtClean="0">
              <a:latin typeface="Calibri" panose="020F0502020204030204" pitchFamily="34" charset="0"/>
              <a:cs typeface="Calibri" panose="020F0502020204030204" pitchFamily="34" charset="0"/>
            </a:rPr>
            <a:t> ve </a:t>
          </a:r>
          <a:r>
            <a:rPr lang="tr-TR" sz="2000" dirty="0" err="1" smtClean="0">
              <a:latin typeface="Calibri" panose="020F0502020204030204" pitchFamily="34" charset="0"/>
              <a:cs typeface="Calibri" panose="020F0502020204030204" pitchFamily="34" charset="0"/>
            </a:rPr>
            <a:t>posterior</a:t>
          </a:r>
          <a:r>
            <a:rPr lang="tr-TR" sz="2000" dirty="0" smtClean="0">
              <a:latin typeface="Calibri" panose="020F0502020204030204" pitchFamily="34" charset="0"/>
              <a:cs typeface="Calibri" panose="020F0502020204030204" pitchFamily="34" charset="0"/>
            </a:rPr>
            <a:t> </a:t>
          </a:r>
          <a:r>
            <a:rPr lang="tr-TR" sz="2000" dirty="0" err="1" smtClean="0">
              <a:latin typeface="Calibri" panose="020F0502020204030204" pitchFamily="34" charset="0"/>
              <a:cs typeface="Calibri" panose="020F0502020204030204" pitchFamily="34" charset="0"/>
            </a:rPr>
            <a:t>tibiyal</a:t>
          </a:r>
          <a:r>
            <a:rPr lang="tr-TR" sz="2000" dirty="0" smtClean="0">
              <a:latin typeface="Calibri" panose="020F0502020204030204" pitchFamily="34" charset="0"/>
              <a:cs typeface="Calibri" panose="020F0502020204030204" pitchFamily="34" charset="0"/>
            </a:rPr>
            <a:t> arterlerden alınan nabız düzenli ve normal dolgunluktadır.</a:t>
          </a:r>
          <a:endParaRPr lang="tr-TR" sz="2000" dirty="0">
            <a:latin typeface="Calibri" panose="020F0502020204030204" pitchFamily="34" charset="0"/>
            <a:cs typeface="Calibri" panose="020F0502020204030204" pitchFamily="34" charset="0"/>
          </a:endParaRPr>
        </a:p>
      </dgm:t>
    </dgm:pt>
    <dgm:pt modelId="{67EC0248-F0AC-42C3-9A91-62031FED1FFF}" type="parTrans" cxnId="{70D85D8D-4E1B-4C5F-8C3A-AEF7DEB9E157}">
      <dgm:prSet/>
      <dgm:spPr/>
      <dgm:t>
        <a:bodyPr/>
        <a:lstStyle/>
        <a:p>
          <a:endParaRPr lang="tr-TR"/>
        </a:p>
      </dgm:t>
    </dgm:pt>
    <dgm:pt modelId="{C1D0AE77-25C5-4B38-AD21-87E581D19EBB}" type="sibTrans" cxnId="{70D85D8D-4E1B-4C5F-8C3A-AEF7DEB9E157}">
      <dgm:prSet/>
      <dgm:spPr/>
      <dgm:t>
        <a:bodyPr/>
        <a:lstStyle/>
        <a:p>
          <a:endParaRPr lang="tr-TR"/>
        </a:p>
      </dgm:t>
    </dgm:pt>
    <dgm:pt modelId="{7A78A3D5-B42E-482D-A2ED-09A98513E432}" type="pres">
      <dgm:prSet presAssocID="{142FF8B9-C50C-458A-85DF-E4C5AA987C59}" presName="compositeShape" presStyleCnt="0">
        <dgm:presLayoutVars>
          <dgm:dir/>
          <dgm:resizeHandles/>
        </dgm:presLayoutVars>
      </dgm:prSet>
      <dgm:spPr/>
      <dgm:t>
        <a:bodyPr/>
        <a:lstStyle/>
        <a:p>
          <a:endParaRPr lang="tr-TR"/>
        </a:p>
      </dgm:t>
    </dgm:pt>
    <dgm:pt modelId="{E258FEDA-25FE-477D-AB64-730B85C04555}" type="pres">
      <dgm:prSet presAssocID="{142FF8B9-C50C-458A-85DF-E4C5AA987C59}" presName="pyramid" presStyleLbl="node1" presStyleIdx="0" presStyleCnt="1" custLinFactNeighborX="-13297" custLinFactNeighborY="-2550"/>
      <dgm:spPr>
        <a:prstGeom prst="curvedDownArrow">
          <a:avLst/>
        </a:prstGeom>
      </dgm:spPr>
      <dgm:t>
        <a:bodyPr/>
        <a:lstStyle/>
        <a:p>
          <a:endParaRPr lang="tr-TR"/>
        </a:p>
      </dgm:t>
    </dgm:pt>
    <dgm:pt modelId="{B3B5F9A2-6758-4294-9A5C-9BB9A4D9651F}" type="pres">
      <dgm:prSet presAssocID="{142FF8B9-C50C-458A-85DF-E4C5AA987C59}" presName="theList" presStyleCnt="0"/>
      <dgm:spPr/>
      <dgm:t>
        <a:bodyPr/>
        <a:lstStyle/>
        <a:p>
          <a:endParaRPr lang="tr-TR"/>
        </a:p>
      </dgm:t>
    </dgm:pt>
    <dgm:pt modelId="{C449157F-7664-4EEB-9AC7-B1614BA2668F}" type="pres">
      <dgm:prSet presAssocID="{86EE4F67-5F4A-4682-8FF3-A64CA7B7703B}" presName="aNode" presStyleLbl="fgAcc1" presStyleIdx="0" presStyleCnt="4" custScaleX="200111" custScaleY="630457">
        <dgm:presLayoutVars>
          <dgm:bulletEnabled val="1"/>
        </dgm:presLayoutVars>
      </dgm:prSet>
      <dgm:spPr/>
      <dgm:t>
        <a:bodyPr/>
        <a:lstStyle/>
        <a:p>
          <a:endParaRPr lang="tr-TR"/>
        </a:p>
      </dgm:t>
    </dgm:pt>
    <dgm:pt modelId="{F2BED0EC-AA05-454B-99B9-5E2D4CF8DC71}" type="pres">
      <dgm:prSet presAssocID="{86EE4F67-5F4A-4682-8FF3-A64CA7B7703B}" presName="aSpace" presStyleCnt="0"/>
      <dgm:spPr/>
      <dgm:t>
        <a:bodyPr/>
        <a:lstStyle/>
        <a:p>
          <a:endParaRPr lang="tr-TR"/>
        </a:p>
      </dgm:t>
    </dgm:pt>
    <dgm:pt modelId="{0C95A2B8-5EF4-406B-911E-4E5D697B761D}" type="pres">
      <dgm:prSet presAssocID="{24D02529-C1FB-47D5-BD9D-9516134908ED}" presName="aNode" presStyleLbl="fgAcc1" presStyleIdx="1" presStyleCnt="4" custScaleX="200111" custScaleY="630457">
        <dgm:presLayoutVars>
          <dgm:bulletEnabled val="1"/>
        </dgm:presLayoutVars>
      </dgm:prSet>
      <dgm:spPr/>
      <dgm:t>
        <a:bodyPr/>
        <a:lstStyle/>
        <a:p>
          <a:endParaRPr lang="tr-TR"/>
        </a:p>
      </dgm:t>
    </dgm:pt>
    <dgm:pt modelId="{E6A381D2-CA28-47E0-A43A-E12003A60AE8}" type="pres">
      <dgm:prSet presAssocID="{24D02529-C1FB-47D5-BD9D-9516134908ED}" presName="aSpace" presStyleCnt="0"/>
      <dgm:spPr/>
      <dgm:t>
        <a:bodyPr/>
        <a:lstStyle/>
        <a:p>
          <a:endParaRPr lang="tr-TR"/>
        </a:p>
      </dgm:t>
    </dgm:pt>
    <dgm:pt modelId="{D92F5C48-31AC-4026-958F-B5A93659E326}" type="pres">
      <dgm:prSet presAssocID="{EBC1CF01-2E60-459B-88FD-F8753CC95023}" presName="aNode" presStyleLbl="fgAcc1" presStyleIdx="2" presStyleCnt="4" custScaleX="200111" custScaleY="630457">
        <dgm:presLayoutVars>
          <dgm:bulletEnabled val="1"/>
        </dgm:presLayoutVars>
      </dgm:prSet>
      <dgm:spPr/>
      <dgm:t>
        <a:bodyPr/>
        <a:lstStyle/>
        <a:p>
          <a:endParaRPr lang="tr-TR"/>
        </a:p>
      </dgm:t>
    </dgm:pt>
    <dgm:pt modelId="{61707763-6151-477F-8113-BED53C4EAAFE}" type="pres">
      <dgm:prSet presAssocID="{EBC1CF01-2E60-459B-88FD-F8753CC95023}" presName="aSpace" presStyleCnt="0"/>
      <dgm:spPr/>
      <dgm:t>
        <a:bodyPr/>
        <a:lstStyle/>
        <a:p>
          <a:endParaRPr lang="tr-TR"/>
        </a:p>
      </dgm:t>
    </dgm:pt>
    <dgm:pt modelId="{485D66DA-DD19-49FF-A190-34B090C5BBD4}" type="pres">
      <dgm:prSet presAssocID="{FF35854A-09BA-4BFB-ACAF-A324316925DF}" presName="aNode" presStyleLbl="fgAcc1" presStyleIdx="3" presStyleCnt="4" custScaleX="196019" custScaleY="706704">
        <dgm:presLayoutVars>
          <dgm:bulletEnabled val="1"/>
        </dgm:presLayoutVars>
      </dgm:prSet>
      <dgm:spPr/>
      <dgm:t>
        <a:bodyPr/>
        <a:lstStyle/>
        <a:p>
          <a:endParaRPr lang="tr-TR"/>
        </a:p>
      </dgm:t>
    </dgm:pt>
    <dgm:pt modelId="{EFB2440A-37BF-418D-B530-AB44FD6EB43B}" type="pres">
      <dgm:prSet presAssocID="{FF35854A-09BA-4BFB-ACAF-A324316925DF}" presName="aSpace" presStyleCnt="0"/>
      <dgm:spPr/>
      <dgm:t>
        <a:bodyPr/>
        <a:lstStyle/>
        <a:p>
          <a:endParaRPr lang="tr-TR"/>
        </a:p>
      </dgm:t>
    </dgm:pt>
  </dgm:ptLst>
  <dgm:cxnLst>
    <dgm:cxn modelId="{2E3F6A59-3130-437E-8927-9042B401D41C}" srcId="{142FF8B9-C50C-458A-85DF-E4C5AA987C59}" destId="{86EE4F67-5F4A-4682-8FF3-A64CA7B7703B}" srcOrd="0" destOrd="0" parTransId="{7508A799-D818-4AD0-A963-9162C8A656D0}" sibTransId="{D3DCE81F-C888-498D-BACD-6C78FE2F8972}"/>
    <dgm:cxn modelId="{95896D01-2F40-43AD-894D-F6C9EF345D21}" type="presOf" srcId="{86EE4F67-5F4A-4682-8FF3-A64CA7B7703B}" destId="{C449157F-7664-4EEB-9AC7-B1614BA2668F}" srcOrd="0" destOrd="0" presId="urn:microsoft.com/office/officeart/2005/8/layout/pyramid2"/>
    <dgm:cxn modelId="{70D85D8D-4E1B-4C5F-8C3A-AEF7DEB9E157}" srcId="{142FF8B9-C50C-458A-85DF-E4C5AA987C59}" destId="{FF35854A-09BA-4BFB-ACAF-A324316925DF}" srcOrd="3" destOrd="0" parTransId="{67EC0248-F0AC-42C3-9A91-62031FED1FFF}" sibTransId="{C1D0AE77-25C5-4B38-AD21-87E581D19EBB}"/>
    <dgm:cxn modelId="{A9925FD4-9FF7-48A1-93EA-291A1B5FEBC2}" type="presOf" srcId="{FF35854A-09BA-4BFB-ACAF-A324316925DF}" destId="{485D66DA-DD19-49FF-A190-34B090C5BBD4}" srcOrd="0" destOrd="0" presId="urn:microsoft.com/office/officeart/2005/8/layout/pyramid2"/>
    <dgm:cxn modelId="{7329B57C-2A44-43F1-A11F-D696A5E9FB59}" srcId="{142FF8B9-C50C-458A-85DF-E4C5AA987C59}" destId="{24D02529-C1FB-47D5-BD9D-9516134908ED}" srcOrd="1" destOrd="0" parTransId="{FB137CFA-4077-4577-9357-1C338EA9A552}" sibTransId="{1585B2A9-13D1-48A4-ADCF-453E82BB9E9E}"/>
    <dgm:cxn modelId="{2030071E-677E-427D-9F12-8B297F96C027}" type="presOf" srcId="{24D02529-C1FB-47D5-BD9D-9516134908ED}" destId="{0C95A2B8-5EF4-406B-911E-4E5D697B761D}" srcOrd="0" destOrd="0" presId="urn:microsoft.com/office/officeart/2005/8/layout/pyramid2"/>
    <dgm:cxn modelId="{90D0EAE6-B323-482C-8D91-36547A351FFC}" type="presOf" srcId="{142FF8B9-C50C-458A-85DF-E4C5AA987C59}" destId="{7A78A3D5-B42E-482D-A2ED-09A98513E432}" srcOrd="0" destOrd="0" presId="urn:microsoft.com/office/officeart/2005/8/layout/pyramid2"/>
    <dgm:cxn modelId="{8DC13050-97C5-4F6E-8CE2-C5BBF90E0F10}" srcId="{142FF8B9-C50C-458A-85DF-E4C5AA987C59}" destId="{EBC1CF01-2E60-459B-88FD-F8753CC95023}" srcOrd="2" destOrd="0" parTransId="{20C80143-ADD6-4817-A5F5-8BBCE121E0F4}" sibTransId="{C4398F20-5823-47D0-BC89-D85881AE7297}"/>
    <dgm:cxn modelId="{590CEBF7-5B0F-450F-9087-1EBBC681BFB2}" type="presOf" srcId="{EBC1CF01-2E60-459B-88FD-F8753CC95023}" destId="{D92F5C48-31AC-4026-958F-B5A93659E326}" srcOrd="0" destOrd="0" presId="urn:microsoft.com/office/officeart/2005/8/layout/pyramid2"/>
    <dgm:cxn modelId="{19A6A114-803F-4EBC-802D-A53C0D1AF1E6}" type="presParOf" srcId="{7A78A3D5-B42E-482D-A2ED-09A98513E432}" destId="{E258FEDA-25FE-477D-AB64-730B85C04555}" srcOrd="0" destOrd="0" presId="urn:microsoft.com/office/officeart/2005/8/layout/pyramid2"/>
    <dgm:cxn modelId="{07336429-DA9D-4A2B-8BA3-9EB781745B6B}" type="presParOf" srcId="{7A78A3D5-B42E-482D-A2ED-09A98513E432}" destId="{B3B5F9A2-6758-4294-9A5C-9BB9A4D9651F}" srcOrd="1" destOrd="0" presId="urn:microsoft.com/office/officeart/2005/8/layout/pyramid2"/>
    <dgm:cxn modelId="{88D1896C-A84B-4E03-9638-B56789D949DC}" type="presParOf" srcId="{B3B5F9A2-6758-4294-9A5C-9BB9A4D9651F}" destId="{C449157F-7664-4EEB-9AC7-B1614BA2668F}" srcOrd="0" destOrd="0" presId="urn:microsoft.com/office/officeart/2005/8/layout/pyramid2"/>
    <dgm:cxn modelId="{B9B8AF9C-B116-4EE3-8F80-A6E9FC1D28C1}" type="presParOf" srcId="{B3B5F9A2-6758-4294-9A5C-9BB9A4D9651F}" destId="{F2BED0EC-AA05-454B-99B9-5E2D4CF8DC71}" srcOrd="1" destOrd="0" presId="urn:microsoft.com/office/officeart/2005/8/layout/pyramid2"/>
    <dgm:cxn modelId="{8F57A95D-994C-4747-B5D1-91C5F73B121E}" type="presParOf" srcId="{B3B5F9A2-6758-4294-9A5C-9BB9A4D9651F}" destId="{0C95A2B8-5EF4-406B-911E-4E5D697B761D}" srcOrd="2" destOrd="0" presId="urn:microsoft.com/office/officeart/2005/8/layout/pyramid2"/>
    <dgm:cxn modelId="{5EF196D5-4129-418E-8161-1F72F4B97E64}" type="presParOf" srcId="{B3B5F9A2-6758-4294-9A5C-9BB9A4D9651F}" destId="{E6A381D2-CA28-47E0-A43A-E12003A60AE8}" srcOrd="3" destOrd="0" presId="urn:microsoft.com/office/officeart/2005/8/layout/pyramid2"/>
    <dgm:cxn modelId="{6A105F60-56F9-4559-930F-DC8F4CA341D9}" type="presParOf" srcId="{B3B5F9A2-6758-4294-9A5C-9BB9A4D9651F}" destId="{D92F5C48-31AC-4026-958F-B5A93659E326}" srcOrd="4" destOrd="0" presId="urn:microsoft.com/office/officeart/2005/8/layout/pyramid2"/>
    <dgm:cxn modelId="{7C73FB66-8A90-43C4-BA92-F9DE490206E8}" type="presParOf" srcId="{B3B5F9A2-6758-4294-9A5C-9BB9A4D9651F}" destId="{61707763-6151-477F-8113-BED53C4EAAFE}" srcOrd="5" destOrd="0" presId="urn:microsoft.com/office/officeart/2005/8/layout/pyramid2"/>
    <dgm:cxn modelId="{4E6ADDA3-AB7C-4643-81D0-57E13C8DF201}" type="presParOf" srcId="{B3B5F9A2-6758-4294-9A5C-9BB9A4D9651F}" destId="{485D66DA-DD19-49FF-A190-34B090C5BBD4}" srcOrd="6" destOrd="0" presId="urn:microsoft.com/office/officeart/2005/8/layout/pyramid2"/>
    <dgm:cxn modelId="{7CAA02D5-2052-4CF4-A07A-E86E1700A548}" type="presParOf" srcId="{B3B5F9A2-6758-4294-9A5C-9BB9A4D9651F}" destId="{EFB2440A-37BF-418D-B530-AB44FD6EB43B}"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219C814-CA2B-4D71-B0D0-F48D984CDD6E}"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tr-TR"/>
        </a:p>
      </dgm:t>
    </dgm:pt>
    <dgm:pt modelId="{5A322A6F-6FB0-4E4C-B6FD-4D040422D105}">
      <dgm:prSet custT="1"/>
      <dgm:spPr>
        <a:solidFill>
          <a:srgbClr val="FFFF99">
            <a:alpha val="89804"/>
          </a:srgbClr>
        </a:solidFill>
      </dgm:spPr>
      <dgm:t>
        <a:bodyPr/>
        <a:lstStyle/>
        <a:p>
          <a:pPr algn="ctr" rtl="0"/>
          <a:r>
            <a:rPr lang="tr-TR" sz="2000" dirty="0" smtClean="0">
              <a:latin typeface="Calibri" panose="020F0502020204030204" pitchFamily="34" charset="0"/>
              <a:cs typeface="Calibri" panose="020F0502020204030204" pitchFamily="34" charset="0"/>
            </a:rPr>
            <a:t>Ayakta ağrı ya da rahatsızlık duygusu yoktur.</a:t>
          </a:r>
          <a:endParaRPr lang="tr-TR" sz="2000" dirty="0">
            <a:latin typeface="Calibri" panose="020F0502020204030204" pitchFamily="34" charset="0"/>
            <a:cs typeface="Calibri" panose="020F0502020204030204" pitchFamily="34" charset="0"/>
          </a:endParaRPr>
        </a:p>
      </dgm:t>
    </dgm:pt>
    <dgm:pt modelId="{7421D0C9-BC5A-420B-8AAA-28A42636AFEA}" type="parTrans" cxnId="{BF99697D-5D7F-4F33-B167-6BFCFE27DC90}">
      <dgm:prSet/>
      <dgm:spPr/>
      <dgm:t>
        <a:bodyPr/>
        <a:lstStyle/>
        <a:p>
          <a:endParaRPr lang="tr-TR"/>
        </a:p>
      </dgm:t>
    </dgm:pt>
    <dgm:pt modelId="{81130D4B-2B24-45DC-9CA2-363135679EE8}" type="sibTrans" cxnId="{BF99697D-5D7F-4F33-B167-6BFCFE27DC90}">
      <dgm:prSet/>
      <dgm:spPr/>
      <dgm:t>
        <a:bodyPr/>
        <a:lstStyle/>
        <a:p>
          <a:endParaRPr lang="tr-TR"/>
        </a:p>
      </dgm:t>
    </dgm:pt>
    <dgm:pt modelId="{29E25859-8624-4FE6-8A73-5BC4F7470C05}">
      <dgm:prSet custT="1"/>
      <dgm:spPr>
        <a:solidFill>
          <a:srgbClr val="FFFF66">
            <a:alpha val="89804"/>
          </a:srgbClr>
        </a:solidFill>
      </dgm:spPr>
      <dgm:t>
        <a:bodyPr/>
        <a:lstStyle/>
        <a:p>
          <a:pPr algn="ctr" rtl="0"/>
          <a:r>
            <a:rPr lang="tr-TR" sz="2000" dirty="0" smtClean="0">
              <a:latin typeface="Calibri" panose="020F0502020204030204" pitchFamily="34" charset="0"/>
              <a:cs typeface="Calibri" panose="020F0502020204030204" pitchFamily="34" charset="0"/>
            </a:rPr>
            <a:t>Deri, tırnakları çepeçevre sarar ve kütikül sağlamdır. </a:t>
          </a:r>
          <a:endParaRPr lang="tr-TR" sz="2000" dirty="0">
            <a:latin typeface="Calibri" panose="020F0502020204030204" pitchFamily="34" charset="0"/>
            <a:cs typeface="Calibri" panose="020F0502020204030204" pitchFamily="34" charset="0"/>
          </a:endParaRPr>
        </a:p>
      </dgm:t>
    </dgm:pt>
    <dgm:pt modelId="{DB479C1B-05E5-46BB-8C42-A45CBAD8CCFD}" type="parTrans" cxnId="{29D314C6-E01C-464D-BC92-B90B57A19D0D}">
      <dgm:prSet/>
      <dgm:spPr/>
      <dgm:t>
        <a:bodyPr/>
        <a:lstStyle/>
        <a:p>
          <a:endParaRPr lang="tr-TR"/>
        </a:p>
      </dgm:t>
    </dgm:pt>
    <dgm:pt modelId="{7A47F99C-4F89-41A9-89FE-D14A0827BD58}" type="sibTrans" cxnId="{29D314C6-E01C-464D-BC92-B90B57A19D0D}">
      <dgm:prSet/>
      <dgm:spPr/>
      <dgm:t>
        <a:bodyPr/>
        <a:lstStyle/>
        <a:p>
          <a:endParaRPr lang="tr-TR"/>
        </a:p>
      </dgm:t>
    </dgm:pt>
    <dgm:pt modelId="{F16F93F9-8D3A-4409-A7BA-1646040C6844}">
      <dgm:prSet custT="1"/>
      <dgm:spPr>
        <a:solidFill>
          <a:srgbClr val="FFFF00">
            <a:alpha val="89804"/>
          </a:srgbClr>
        </a:solidFill>
      </dgm:spPr>
      <dgm:t>
        <a:bodyPr/>
        <a:lstStyle/>
        <a:p>
          <a:pPr algn="ctr" rtl="0"/>
          <a:r>
            <a:rPr lang="tr-TR" sz="2000" dirty="0" smtClean="0">
              <a:latin typeface="Calibri" panose="020F0502020204030204" pitchFamily="34" charset="0"/>
              <a:cs typeface="Calibri" panose="020F0502020204030204" pitchFamily="34" charset="0"/>
            </a:rPr>
            <a:t>Ayak tırnaklarının üzerine bastırıldığında tırnağın rengi soluklaşır, ancak basınç kaldırıldığında hemen tekrar pembe renge döner.</a:t>
          </a:r>
          <a:endParaRPr lang="tr-TR" sz="2000" dirty="0">
            <a:latin typeface="Calibri" panose="020F0502020204030204" pitchFamily="34" charset="0"/>
            <a:cs typeface="Calibri" panose="020F0502020204030204" pitchFamily="34" charset="0"/>
          </a:endParaRPr>
        </a:p>
      </dgm:t>
    </dgm:pt>
    <dgm:pt modelId="{B21A879C-7F00-41B4-AEB2-E46130914847}" type="parTrans" cxnId="{78E57DFE-BE5B-44FF-B41E-F4D1AF0DD30A}">
      <dgm:prSet/>
      <dgm:spPr/>
      <dgm:t>
        <a:bodyPr/>
        <a:lstStyle/>
        <a:p>
          <a:endParaRPr lang="tr-TR"/>
        </a:p>
      </dgm:t>
    </dgm:pt>
    <dgm:pt modelId="{EB343B6D-205B-494D-AC12-2112FB8604CD}" type="sibTrans" cxnId="{78E57DFE-BE5B-44FF-B41E-F4D1AF0DD30A}">
      <dgm:prSet/>
      <dgm:spPr/>
      <dgm:t>
        <a:bodyPr/>
        <a:lstStyle/>
        <a:p>
          <a:endParaRPr lang="tr-TR"/>
        </a:p>
      </dgm:t>
    </dgm:pt>
    <dgm:pt modelId="{AC07CDD5-61B8-446E-8BB6-9E8F14B0465D}">
      <dgm:prSet custT="1"/>
      <dgm:spPr>
        <a:solidFill>
          <a:srgbClr val="FFCC00">
            <a:alpha val="89804"/>
          </a:srgbClr>
        </a:solidFill>
      </dgm:spPr>
      <dgm:t>
        <a:bodyPr/>
        <a:lstStyle/>
        <a:p>
          <a:pPr algn="ctr" rtl="0"/>
          <a:r>
            <a:rPr lang="tr-TR" sz="2000" dirty="0" smtClean="0">
              <a:latin typeface="Calibri" panose="020F0502020204030204" pitchFamily="34" charset="0"/>
              <a:cs typeface="Calibri" panose="020F0502020204030204" pitchFamily="34" charset="0"/>
            </a:rPr>
            <a:t>Ayak bileğinde ya da ayakta ödem yoktur.</a:t>
          </a:r>
          <a:endParaRPr lang="tr-TR" sz="2000" dirty="0">
            <a:latin typeface="Calibri" panose="020F0502020204030204" pitchFamily="34" charset="0"/>
            <a:cs typeface="Calibri" panose="020F0502020204030204" pitchFamily="34" charset="0"/>
          </a:endParaRPr>
        </a:p>
      </dgm:t>
    </dgm:pt>
    <dgm:pt modelId="{4C1A5C8A-7A50-4D9A-9EB2-D004348B0B59}" type="parTrans" cxnId="{B020CD07-7F42-4867-A9A9-490CAC3FA164}">
      <dgm:prSet/>
      <dgm:spPr/>
      <dgm:t>
        <a:bodyPr/>
        <a:lstStyle/>
        <a:p>
          <a:endParaRPr lang="tr-TR"/>
        </a:p>
      </dgm:t>
    </dgm:pt>
    <dgm:pt modelId="{379EDB4C-AE13-4EED-B569-E8002E6217CF}" type="sibTrans" cxnId="{B020CD07-7F42-4867-A9A9-490CAC3FA164}">
      <dgm:prSet/>
      <dgm:spPr/>
      <dgm:t>
        <a:bodyPr/>
        <a:lstStyle/>
        <a:p>
          <a:endParaRPr lang="tr-TR"/>
        </a:p>
      </dgm:t>
    </dgm:pt>
    <dgm:pt modelId="{F89BA4D9-89FB-4A5D-8829-25EA62E9F652}" type="pres">
      <dgm:prSet presAssocID="{8219C814-CA2B-4D71-B0D0-F48D984CDD6E}" presName="compositeShape" presStyleCnt="0">
        <dgm:presLayoutVars>
          <dgm:dir/>
          <dgm:resizeHandles/>
        </dgm:presLayoutVars>
      </dgm:prSet>
      <dgm:spPr/>
      <dgm:t>
        <a:bodyPr/>
        <a:lstStyle/>
        <a:p>
          <a:endParaRPr lang="tr-TR"/>
        </a:p>
      </dgm:t>
    </dgm:pt>
    <dgm:pt modelId="{5E88E256-B180-43B5-BC16-0320A32E2D9B}" type="pres">
      <dgm:prSet presAssocID="{8219C814-CA2B-4D71-B0D0-F48D984CDD6E}" presName="pyramid" presStyleLbl="node1" presStyleIdx="0" presStyleCnt="1" custLinFactNeighborX="-12274" custLinFactNeighborY="-2550"/>
      <dgm:spPr>
        <a:prstGeom prst="curvedUpArrow">
          <a:avLst/>
        </a:prstGeom>
        <a:solidFill>
          <a:srgbClr val="C00000"/>
        </a:solidFill>
      </dgm:spPr>
    </dgm:pt>
    <dgm:pt modelId="{C1FAD7B8-408A-40C2-BE3D-D124BC4FB4E4}" type="pres">
      <dgm:prSet presAssocID="{8219C814-CA2B-4D71-B0D0-F48D984CDD6E}" presName="theList" presStyleCnt="0"/>
      <dgm:spPr/>
    </dgm:pt>
    <dgm:pt modelId="{46DEE741-EA6F-405F-AB66-2E05D4866957}" type="pres">
      <dgm:prSet presAssocID="{5A322A6F-6FB0-4E4C-B6FD-4D040422D105}" presName="aNode" presStyleLbl="fgAcc1" presStyleIdx="0" presStyleCnt="4" custScaleX="170081" custScaleY="164402">
        <dgm:presLayoutVars>
          <dgm:bulletEnabled val="1"/>
        </dgm:presLayoutVars>
      </dgm:prSet>
      <dgm:spPr/>
      <dgm:t>
        <a:bodyPr/>
        <a:lstStyle/>
        <a:p>
          <a:endParaRPr lang="tr-TR"/>
        </a:p>
      </dgm:t>
    </dgm:pt>
    <dgm:pt modelId="{25E75C85-5DD9-4B46-8F7E-318355F7FCE9}" type="pres">
      <dgm:prSet presAssocID="{5A322A6F-6FB0-4E4C-B6FD-4D040422D105}" presName="aSpace" presStyleCnt="0"/>
      <dgm:spPr/>
    </dgm:pt>
    <dgm:pt modelId="{372FF27A-7C20-4763-BF3F-EAFE11522E38}" type="pres">
      <dgm:prSet presAssocID="{29E25859-8624-4FE6-8A73-5BC4F7470C05}" presName="aNode" presStyleLbl="fgAcc1" presStyleIdx="1" presStyleCnt="4" custScaleX="170081" custScaleY="164402">
        <dgm:presLayoutVars>
          <dgm:bulletEnabled val="1"/>
        </dgm:presLayoutVars>
      </dgm:prSet>
      <dgm:spPr/>
      <dgm:t>
        <a:bodyPr/>
        <a:lstStyle/>
        <a:p>
          <a:endParaRPr lang="tr-TR"/>
        </a:p>
      </dgm:t>
    </dgm:pt>
    <dgm:pt modelId="{57D15FA2-022C-4558-940B-9C3E905741DD}" type="pres">
      <dgm:prSet presAssocID="{29E25859-8624-4FE6-8A73-5BC4F7470C05}" presName="aSpace" presStyleCnt="0"/>
      <dgm:spPr/>
    </dgm:pt>
    <dgm:pt modelId="{B46F57E6-43FA-4EED-9924-9B3C4CBA46C8}" type="pres">
      <dgm:prSet presAssocID="{F16F93F9-8D3A-4409-A7BA-1646040C6844}" presName="aNode" presStyleLbl="fgAcc1" presStyleIdx="2" presStyleCnt="4" custScaleX="170081" custScaleY="164402">
        <dgm:presLayoutVars>
          <dgm:bulletEnabled val="1"/>
        </dgm:presLayoutVars>
      </dgm:prSet>
      <dgm:spPr/>
      <dgm:t>
        <a:bodyPr/>
        <a:lstStyle/>
        <a:p>
          <a:endParaRPr lang="tr-TR"/>
        </a:p>
      </dgm:t>
    </dgm:pt>
    <dgm:pt modelId="{56C060B2-1850-4A7B-8F45-CA4E3E497C5E}" type="pres">
      <dgm:prSet presAssocID="{F16F93F9-8D3A-4409-A7BA-1646040C6844}" presName="aSpace" presStyleCnt="0"/>
      <dgm:spPr/>
    </dgm:pt>
    <dgm:pt modelId="{ADE2645C-907E-4309-87FA-17319591B951}" type="pres">
      <dgm:prSet presAssocID="{AC07CDD5-61B8-446E-8BB6-9E8F14B0465D}" presName="aNode" presStyleLbl="fgAcc1" presStyleIdx="3" presStyleCnt="4" custScaleX="170081" custScaleY="164402">
        <dgm:presLayoutVars>
          <dgm:bulletEnabled val="1"/>
        </dgm:presLayoutVars>
      </dgm:prSet>
      <dgm:spPr/>
      <dgm:t>
        <a:bodyPr/>
        <a:lstStyle/>
        <a:p>
          <a:endParaRPr lang="tr-TR"/>
        </a:p>
      </dgm:t>
    </dgm:pt>
    <dgm:pt modelId="{2348E3F3-026A-4003-B941-05D26896B3EB}" type="pres">
      <dgm:prSet presAssocID="{AC07CDD5-61B8-446E-8BB6-9E8F14B0465D}" presName="aSpace" presStyleCnt="0"/>
      <dgm:spPr/>
    </dgm:pt>
  </dgm:ptLst>
  <dgm:cxnLst>
    <dgm:cxn modelId="{78E57DFE-BE5B-44FF-B41E-F4D1AF0DD30A}" srcId="{8219C814-CA2B-4D71-B0D0-F48D984CDD6E}" destId="{F16F93F9-8D3A-4409-A7BA-1646040C6844}" srcOrd="2" destOrd="0" parTransId="{B21A879C-7F00-41B4-AEB2-E46130914847}" sibTransId="{EB343B6D-205B-494D-AC12-2112FB8604CD}"/>
    <dgm:cxn modelId="{3BB4F677-1231-425B-955C-6DAACA21DA5E}" type="presOf" srcId="{8219C814-CA2B-4D71-B0D0-F48D984CDD6E}" destId="{F89BA4D9-89FB-4A5D-8829-25EA62E9F652}" srcOrd="0" destOrd="0" presId="urn:microsoft.com/office/officeart/2005/8/layout/pyramid2"/>
    <dgm:cxn modelId="{9CA2CC71-536C-4802-922F-78B144BEBDDB}" type="presOf" srcId="{AC07CDD5-61B8-446E-8BB6-9E8F14B0465D}" destId="{ADE2645C-907E-4309-87FA-17319591B951}" srcOrd="0" destOrd="0" presId="urn:microsoft.com/office/officeart/2005/8/layout/pyramid2"/>
    <dgm:cxn modelId="{D9CEF379-B03B-4D10-A0AA-49BDBB060F23}" type="presOf" srcId="{F16F93F9-8D3A-4409-A7BA-1646040C6844}" destId="{B46F57E6-43FA-4EED-9924-9B3C4CBA46C8}" srcOrd="0" destOrd="0" presId="urn:microsoft.com/office/officeart/2005/8/layout/pyramid2"/>
    <dgm:cxn modelId="{71D59513-89CD-4CD0-9EDE-B91CA14DBA3A}" type="presOf" srcId="{5A322A6F-6FB0-4E4C-B6FD-4D040422D105}" destId="{46DEE741-EA6F-405F-AB66-2E05D4866957}" srcOrd="0" destOrd="0" presId="urn:microsoft.com/office/officeart/2005/8/layout/pyramid2"/>
    <dgm:cxn modelId="{A039A955-825B-4C93-A64F-5565770296DF}" type="presOf" srcId="{29E25859-8624-4FE6-8A73-5BC4F7470C05}" destId="{372FF27A-7C20-4763-BF3F-EAFE11522E38}" srcOrd="0" destOrd="0" presId="urn:microsoft.com/office/officeart/2005/8/layout/pyramid2"/>
    <dgm:cxn modelId="{29D314C6-E01C-464D-BC92-B90B57A19D0D}" srcId="{8219C814-CA2B-4D71-B0D0-F48D984CDD6E}" destId="{29E25859-8624-4FE6-8A73-5BC4F7470C05}" srcOrd="1" destOrd="0" parTransId="{DB479C1B-05E5-46BB-8C42-A45CBAD8CCFD}" sibTransId="{7A47F99C-4F89-41A9-89FE-D14A0827BD58}"/>
    <dgm:cxn modelId="{BF99697D-5D7F-4F33-B167-6BFCFE27DC90}" srcId="{8219C814-CA2B-4D71-B0D0-F48D984CDD6E}" destId="{5A322A6F-6FB0-4E4C-B6FD-4D040422D105}" srcOrd="0" destOrd="0" parTransId="{7421D0C9-BC5A-420B-8AAA-28A42636AFEA}" sibTransId="{81130D4B-2B24-45DC-9CA2-363135679EE8}"/>
    <dgm:cxn modelId="{B020CD07-7F42-4867-A9A9-490CAC3FA164}" srcId="{8219C814-CA2B-4D71-B0D0-F48D984CDD6E}" destId="{AC07CDD5-61B8-446E-8BB6-9E8F14B0465D}" srcOrd="3" destOrd="0" parTransId="{4C1A5C8A-7A50-4D9A-9EB2-D004348B0B59}" sibTransId="{379EDB4C-AE13-4EED-B569-E8002E6217CF}"/>
    <dgm:cxn modelId="{C405B10F-8330-4D75-AB66-1CD51A6CDDB2}" type="presParOf" srcId="{F89BA4D9-89FB-4A5D-8829-25EA62E9F652}" destId="{5E88E256-B180-43B5-BC16-0320A32E2D9B}" srcOrd="0" destOrd="0" presId="urn:microsoft.com/office/officeart/2005/8/layout/pyramid2"/>
    <dgm:cxn modelId="{86D635B7-746F-4121-91DA-6FE88F7FB949}" type="presParOf" srcId="{F89BA4D9-89FB-4A5D-8829-25EA62E9F652}" destId="{C1FAD7B8-408A-40C2-BE3D-D124BC4FB4E4}" srcOrd="1" destOrd="0" presId="urn:microsoft.com/office/officeart/2005/8/layout/pyramid2"/>
    <dgm:cxn modelId="{1A2D1CC3-C80E-42FB-969A-5FD193984483}" type="presParOf" srcId="{C1FAD7B8-408A-40C2-BE3D-D124BC4FB4E4}" destId="{46DEE741-EA6F-405F-AB66-2E05D4866957}" srcOrd="0" destOrd="0" presId="urn:microsoft.com/office/officeart/2005/8/layout/pyramid2"/>
    <dgm:cxn modelId="{90C89AB9-810F-492F-B4F5-DABF58EE3A85}" type="presParOf" srcId="{C1FAD7B8-408A-40C2-BE3D-D124BC4FB4E4}" destId="{25E75C85-5DD9-4B46-8F7E-318355F7FCE9}" srcOrd="1" destOrd="0" presId="urn:microsoft.com/office/officeart/2005/8/layout/pyramid2"/>
    <dgm:cxn modelId="{41F99564-FE94-43B6-8060-1809FE27A254}" type="presParOf" srcId="{C1FAD7B8-408A-40C2-BE3D-D124BC4FB4E4}" destId="{372FF27A-7C20-4763-BF3F-EAFE11522E38}" srcOrd="2" destOrd="0" presId="urn:microsoft.com/office/officeart/2005/8/layout/pyramid2"/>
    <dgm:cxn modelId="{3E3C8601-4BFF-45AD-9A71-0B8B1F7633C7}" type="presParOf" srcId="{C1FAD7B8-408A-40C2-BE3D-D124BC4FB4E4}" destId="{57D15FA2-022C-4558-940B-9C3E905741DD}" srcOrd="3" destOrd="0" presId="urn:microsoft.com/office/officeart/2005/8/layout/pyramid2"/>
    <dgm:cxn modelId="{FE514101-3609-4113-9557-1A576A7C2CDE}" type="presParOf" srcId="{C1FAD7B8-408A-40C2-BE3D-D124BC4FB4E4}" destId="{B46F57E6-43FA-4EED-9924-9B3C4CBA46C8}" srcOrd="4" destOrd="0" presId="urn:microsoft.com/office/officeart/2005/8/layout/pyramid2"/>
    <dgm:cxn modelId="{7F6EEEE6-8DAA-4E65-BAA5-662CD3094A63}" type="presParOf" srcId="{C1FAD7B8-408A-40C2-BE3D-D124BC4FB4E4}" destId="{56C060B2-1850-4A7B-8F45-CA4E3E497C5E}" srcOrd="5" destOrd="0" presId="urn:microsoft.com/office/officeart/2005/8/layout/pyramid2"/>
    <dgm:cxn modelId="{F9641E36-11EF-4C74-B721-43814543DF5E}" type="presParOf" srcId="{C1FAD7B8-408A-40C2-BE3D-D124BC4FB4E4}" destId="{ADE2645C-907E-4309-87FA-17319591B951}" srcOrd="6" destOrd="0" presId="urn:microsoft.com/office/officeart/2005/8/layout/pyramid2"/>
    <dgm:cxn modelId="{22AF486A-C327-4882-8F53-434E76B43737}" type="presParOf" srcId="{C1FAD7B8-408A-40C2-BE3D-D124BC4FB4E4}" destId="{2348E3F3-026A-4003-B941-05D26896B3EB}"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FC7C57B-80C4-41EB-A7B2-5BBB2E510415}" type="doc">
      <dgm:prSet loTypeId="urn:microsoft.com/office/officeart/2005/8/layout/bProcess4" loCatId="process" qsTypeId="urn:microsoft.com/office/officeart/2005/8/quickstyle/simple1" qsCatId="simple" csTypeId="urn:microsoft.com/office/officeart/2005/8/colors/accent3_5" csCatId="accent3" phldr="1"/>
      <dgm:spPr/>
      <dgm:t>
        <a:bodyPr/>
        <a:lstStyle/>
        <a:p>
          <a:endParaRPr lang="tr-TR"/>
        </a:p>
      </dgm:t>
    </dgm:pt>
    <dgm:pt modelId="{932B41D9-4EDC-41E2-913F-579EC25154EB}">
      <dgm:prSet custT="1"/>
      <dgm:spPr/>
      <dgm:t>
        <a:bodyPr/>
        <a:lstStyle/>
        <a:p>
          <a:pPr rtl="0"/>
          <a:r>
            <a:rPr lang="tr-TR" sz="2000" b="0" smtClean="0">
              <a:solidFill>
                <a:schemeClr val="tx1"/>
              </a:solidFill>
              <a:latin typeface="Calibri" panose="020F0502020204030204" pitchFamily="34" charset="0"/>
              <a:cs typeface="Calibri" panose="020F0502020204030204" pitchFamily="34" charset="0"/>
            </a:rPr>
            <a:t>Ayaklar her gün ılık su ve sabunla yıkanmalı özellikle parmak aralarının temizliğine özen gösterilmelidir.</a:t>
          </a:r>
          <a:endParaRPr lang="tr-TR" sz="2000" b="0" dirty="0">
            <a:solidFill>
              <a:schemeClr val="tx1"/>
            </a:solidFill>
            <a:latin typeface="Calibri" panose="020F0502020204030204" pitchFamily="34" charset="0"/>
            <a:cs typeface="Calibri" panose="020F0502020204030204" pitchFamily="34" charset="0"/>
          </a:endParaRPr>
        </a:p>
      </dgm:t>
    </dgm:pt>
    <dgm:pt modelId="{D4F73615-D79F-4327-9471-0BCF4D5B679E}" type="parTrans" cxnId="{D303E0F8-A702-4754-A7E6-E546E171C68F}">
      <dgm:prSet/>
      <dgm:spPr/>
      <dgm:t>
        <a:bodyPr/>
        <a:lstStyle/>
        <a:p>
          <a:endParaRPr lang="tr-TR"/>
        </a:p>
      </dgm:t>
    </dgm:pt>
    <dgm:pt modelId="{8ED31A06-5898-4067-A3CA-1A556FA88DD1}" type="sibTrans" cxnId="{D303E0F8-A702-4754-A7E6-E546E171C68F}">
      <dgm:prSet/>
      <dgm:spPr/>
      <dgm:t>
        <a:bodyPr/>
        <a:lstStyle/>
        <a:p>
          <a:endParaRPr lang="tr-TR"/>
        </a:p>
      </dgm:t>
    </dgm:pt>
    <dgm:pt modelId="{81BFDFAC-B6C1-4A58-BA73-9D0186BF3E26}">
      <dgm:prSet custT="1"/>
      <dgm:spPr/>
      <dgm:t>
        <a:bodyPr/>
        <a:lstStyle/>
        <a:p>
          <a:r>
            <a:rPr lang="tr-TR" sz="2000" b="0" dirty="0" smtClean="0">
              <a:solidFill>
                <a:schemeClr val="tx1"/>
              </a:solidFill>
              <a:latin typeface="Calibri" panose="020F0502020204030204" pitchFamily="34" charset="0"/>
              <a:cs typeface="Calibri" panose="020F0502020204030204" pitchFamily="34" charset="0"/>
            </a:rPr>
            <a:t>Ayaklar bol su ile durulanmalıdır, deride sabun artığı kalmamalıdır.</a:t>
          </a:r>
          <a:endParaRPr lang="tr-TR" sz="2000" b="0" dirty="0">
            <a:solidFill>
              <a:schemeClr val="tx1"/>
            </a:solidFill>
            <a:latin typeface="Calibri" panose="020F0502020204030204" pitchFamily="34" charset="0"/>
            <a:cs typeface="Calibri" panose="020F0502020204030204" pitchFamily="34" charset="0"/>
          </a:endParaRPr>
        </a:p>
      </dgm:t>
    </dgm:pt>
    <dgm:pt modelId="{7F642D47-826F-4706-BF7C-9A7331046CC7}" type="parTrans" cxnId="{441A06AE-C450-45CF-9E48-00B36AA74F5C}">
      <dgm:prSet/>
      <dgm:spPr/>
      <dgm:t>
        <a:bodyPr/>
        <a:lstStyle/>
        <a:p>
          <a:endParaRPr lang="tr-TR"/>
        </a:p>
      </dgm:t>
    </dgm:pt>
    <dgm:pt modelId="{DDE39499-8B94-49BE-979D-DB3DFE0AAD2F}" type="sibTrans" cxnId="{441A06AE-C450-45CF-9E48-00B36AA74F5C}">
      <dgm:prSet/>
      <dgm:spPr/>
      <dgm:t>
        <a:bodyPr/>
        <a:lstStyle/>
        <a:p>
          <a:endParaRPr lang="tr-TR"/>
        </a:p>
      </dgm:t>
    </dgm:pt>
    <dgm:pt modelId="{7834E89E-C705-4B99-BADA-C5EB2EA16493}">
      <dgm:prSet custT="1"/>
      <dgm:spPr/>
      <dgm:t>
        <a:bodyPr/>
        <a:lstStyle/>
        <a:p>
          <a:r>
            <a:rPr lang="tr-TR" sz="2000" b="0" smtClean="0">
              <a:solidFill>
                <a:schemeClr val="tx1"/>
              </a:solidFill>
              <a:latin typeface="Calibri" panose="020F0502020204030204" pitchFamily="34" charset="0"/>
              <a:cs typeface="Calibri" panose="020F0502020204030204" pitchFamily="34" charset="0"/>
            </a:rPr>
            <a:t>Tırnaklar kalınlaşmış ve sert ise kesilmeden önce ılık suda bekletilerek yumuşatıldıktan sonra düz kesilmelidir.</a:t>
          </a:r>
          <a:endParaRPr lang="tr-TR" sz="2000" b="0" dirty="0">
            <a:solidFill>
              <a:schemeClr val="tx1"/>
            </a:solidFill>
            <a:latin typeface="Calibri" panose="020F0502020204030204" pitchFamily="34" charset="0"/>
            <a:cs typeface="Calibri" panose="020F0502020204030204" pitchFamily="34" charset="0"/>
          </a:endParaRPr>
        </a:p>
      </dgm:t>
    </dgm:pt>
    <dgm:pt modelId="{971D99D1-7716-4E77-86CA-B42FDE32BA31}" type="parTrans" cxnId="{DEF5D548-73A6-404C-BC88-FBBD1B3660B7}">
      <dgm:prSet/>
      <dgm:spPr/>
      <dgm:t>
        <a:bodyPr/>
        <a:lstStyle/>
        <a:p>
          <a:endParaRPr lang="tr-TR"/>
        </a:p>
      </dgm:t>
    </dgm:pt>
    <dgm:pt modelId="{24CD1FBF-4B55-49C5-B11D-71C5ED421261}" type="sibTrans" cxnId="{DEF5D548-73A6-404C-BC88-FBBD1B3660B7}">
      <dgm:prSet/>
      <dgm:spPr/>
      <dgm:t>
        <a:bodyPr/>
        <a:lstStyle/>
        <a:p>
          <a:endParaRPr lang="tr-TR"/>
        </a:p>
      </dgm:t>
    </dgm:pt>
    <dgm:pt modelId="{155ED722-ECD2-480F-809C-D29B237AE2C7}">
      <dgm:prSet custT="1"/>
      <dgm:spPr/>
      <dgm:t>
        <a:bodyPr/>
        <a:lstStyle/>
        <a:p>
          <a:r>
            <a:rPr lang="tr-TR" sz="2000" b="0" smtClean="0">
              <a:solidFill>
                <a:schemeClr val="tx1"/>
              </a:solidFill>
              <a:latin typeface="Calibri" panose="020F0502020204030204" pitchFamily="34" charset="0"/>
              <a:cs typeface="Calibri" panose="020F0502020204030204" pitchFamily="34" charset="0"/>
            </a:rPr>
            <a:t>Nasırlar kesilmemelidir.</a:t>
          </a:r>
          <a:endParaRPr lang="tr-TR" sz="2000" b="0" dirty="0">
            <a:solidFill>
              <a:schemeClr val="tx1"/>
            </a:solidFill>
            <a:latin typeface="Calibri" panose="020F0502020204030204" pitchFamily="34" charset="0"/>
            <a:cs typeface="Calibri" panose="020F0502020204030204" pitchFamily="34" charset="0"/>
          </a:endParaRPr>
        </a:p>
      </dgm:t>
    </dgm:pt>
    <dgm:pt modelId="{3521D03B-9067-4F0B-91AC-9CD9EE9FF861}" type="parTrans" cxnId="{BDD12514-5E05-4B65-8E0D-D61DFB4D0961}">
      <dgm:prSet/>
      <dgm:spPr/>
      <dgm:t>
        <a:bodyPr/>
        <a:lstStyle/>
        <a:p>
          <a:endParaRPr lang="tr-TR"/>
        </a:p>
      </dgm:t>
    </dgm:pt>
    <dgm:pt modelId="{CFE7D909-0965-41BD-B9E5-946A832318D6}" type="sibTrans" cxnId="{BDD12514-5E05-4B65-8E0D-D61DFB4D0961}">
      <dgm:prSet/>
      <dgm:spPr/>
      <dgm:t>
        <a:bodyPr/>
        <a:lstStyle/>
        <a:p>
          <a:endParaRPr lang="tr-TR"/>
        </a:p>
      </dgm:t>
    </dgm:pt>
    <dgm:pt modelId="{0F626996-FE1F-4D5E-8A17-AD12D04691B3}">
      <dgm:prSet custT="1"/>
      <dgm:spPr/>
      <dgm:t>
        <a:bodyPr/>
        <a:lstStyle/>
        <a:p>
          <a:r>
            <a:rPr lang="tr-TR" sz="2000" b="0" smtClean="0">
              <a:solidFill>
                <a:schemeClr val="tx1"/>
              </a:solidFill>
              <a:latin typeface="Calibri" panose="020F0502020204030204" pitchFamily="34" charset="0"/>
              <a:cs typeface="Calibri" panose="020F0502020204030204" pitchFamily="34" charset="0"/>
            </a:rPr>
            <a:t>Ayaklar çok terliyorsa gün içerisinde yıkanmalı ve sık çorap değiştirilmelidir.</a:t>
          </a:r>
          <a:endParaRPr lang="tr-TR" sz="2000" b="0" dirty="0">
            <a:solidFill>
              <a:schemeClr val="tx1"/>
            </a:solidFill>
            <a:latin typeface="Calibri" panose="020F0502020204030204" pitchFamily="34" charset="0"/>
            <a:cs typeface="Calibri" panose="020F0502020204030204" pitchFamily="34" charset="0"/>
          </a:endParaRPr>
        </a:p>
      </dgm:t>
    </dgm:pt>
    <dgm:pt modelId="{F85C1B32-EF61-4C14-82EC-6CDBAEBAE310}" type="parTrans" cxnId="{D15ECD1E-FBB2-49D0-90AA-6C077E51B444}">
      <dgm:prSet/>
      <dgm:spPr/>
      <dgm:t>
        <a:bodyPr/>
        <a:lstStyle/>
        <a:p>
          <a:endParaRPr lang="tr-TR"/>
        </a:p>
      </dgm:t>
    </dgm:pt>
    <dgm:pt modelId="{A8AC4B50-7892-4346-8D15-758D2C6DA0DE}" type="sibTrans" cxnId="{D15ECD1E-FBB2-49D0-90AA-6C077E51B444}">
      <dgm:prSet/>
      <dgm:spPr/>
      <dgm:t>
        <a:bodyPr/>
        <a:lstStyle/>
        <a:p>
          <a:endParaRPr lang="tr-TR"/>
        </a:p>
      </dgm:t>
    </dgm:pt>
    <dgm:pt modelId="{D3464446-D541-4660-8D66-48AC1D8B2D96}">
      <dgm:prSet custT="1"/>
      <dgm:spPr/>
      <dgm:t>
        <a:bodyPr/>
        <a:lstStyle/>
        <a:p>
          <a:r>
            <a:rPr lang="tr-TR" sz="2000" b="0" dirty="0" smtClean="0">
              <a:solidFill>
                <a:schemeClr val="tx1"/>
              </a:solidFill>
              <a:latin typeface="Calibri" panose="020F0502020204030204" pitchFamily="34" charset="0"/>
              <a:cs typeface="Calibri" panose="020F0502020204030204" pitchFamily="34" charset="0"/>
            </a:rPr>
            <a:t>Deri kuru ise nemlendirici losyonlar kullanılmalıdır. </a:t>
          </a:r>
          <a:endParaRPr lang="tr-TR" sz="2000" b="0" dirty="0">
            <a:solidFill>
              <a:schemeClr val="tx1"/>
            </a:solidFill>
            <a:latin typeface="Calibri" panose="020F0502020204030204" pitchFamily="34" charset="0"/>
            <a:cs typeface="Calibri" panose="020F0502020204030204" pitchFamily="34" charset="0"/>
          </a:endParaRPr>
        </a:p>
      </dgm:t>
    </dgm:pt>
    <dgm:pt modelId="{7FEAE234-9C0B-4E3A-AF5C-C75C917B3A3C}" type="parTrans" cxnId="{A8CF68DB-8B2E-4D53-9658-708191DB5BF8}">
      <dgm:prSet/>
      <dgm:spPr/>
      <dgm:t>
        <a:bodyPr/>
        <a:lstStyle/>
        <a:p>
          <a:endParaRPr lang="tr-TR"/>
        </a:p>
      </dgm:t>
    </dgm:pt>
    <dgm:pt modelId="{E08EEA68-84DF-4AC1-985C-A42B4BF99142}" type="sibTrans" cxnId="{A8CF68DB-8B2E-4D53-9658-708191DB5BF8}">
      <dgm:prSet/>
      <dgm:spPr/>
      <dgm:t>
        <a:bodyPr/>
        <a:lstStyle/>
        <a:p>
          <a:endParaRPr lang="tr-TR"/>
        </a:p>
      </dgm:t>
    </dgm:pt>
    <dgm:pt modelId="{E8EF6E92-6237-46E5-91CA-1C5BA93F5A65}" type="pres">
      <dgm:prSet presAssocID="{3FC7C57B-80C4-41EB-A7B2-5BBB2E510415}" presName="Name0" presStyleCnt="0">
        <dgm:presLayoutVars>
          <dgm:dir/>
          <dgm:resizeHandles/>
        </dgm:presLayoutVars>
      </dgm:prSet>
      <dgm:spPr/>
      <dgm:t>
        <a:bodyPr/>
        <a:lstStyle/>
        <a:p>
          <a:endParaRPr lang="tr-TR"/>
        </a:p>
      </dgm:t>
    </dgm:pt>
    <dgm:pt modelId="{F5298F0B-BEF5-48AF-9328-BA91AA7B7B11}" type="pres">
      <dgm:prSet presAssocID="{932B41D9-4EDC-41E2-913F-579EC25154EB}" presName="compNode" presStyleCnt="0"/>
      <dgm:spPr/>
      <dgm:t>
        <a:bodyPr/>
        <a:lstStyle/>
        <a:p>
          <a:endParaRPr lang="tr-TR"/>
        </a:p>
      </dgm:t>
    </dgm:pt>
    <dgm:pt modelId="{D5A6C6B0-B5F1-4521-AF32-BF98A360CF73}" type="pres">
      <dgm:prSet presAssocID="{932B41D9-4EDC-41E2-913F-579EC25154EB}" presName="dummyConnPt" presStyleCnt="0"/>
      <dgm:spPr/>
      <dgm:t>
        <a:bodyPr/>
        <a:lstStyle/>
        <a:p>
          <a:endParaRPr lang="tr-TR"/>
        </a:p>
      </dgm:t>
    </dgm:pt>
    <dgm:pt modelId="{C0BCA5A3-EF3C-4CC1-9F7F-864A119F3DCE}" type="pres">
      <dgm:prSet presAssocID="{932B41D9-4EDC-41E2-913F-579EC25154EB}" presName="node" presStyleLbl="node1" presStyleIdx="0" presStyleCnt="6" custScaleX="205917">
        <dgm:presLayoutVars>
          <dgm:bulletEnabled val="1"/>
        </dgm:presLayoutVars>
      </dgm:prSet>
      <dgm:spPr/>
      <dgm:t>
        <a:bodyPr/>
        <a:lstStyle/>
        <a:p>
          <a:endParaRPr lang="tr-TR"/>
        </a:p>
      </dgm:t>
    </dgm:pt>
    <dgm:pt modelId="{17023BCF-CBB0-4105-B348-4C3FFB2F9A11}" type="pres">
      <dgm:prSet presAssocID="{8ED31A06-5898-4067-A3CA-1A556FA88DD1}" presName="sibTrans" presStyleLbl="bgSibTrans2D1" presStyleIdx="0" presStyleCnt="5"/>
      <dgm:spPr/>
      <dgm:t>
        <a:bodyPr/>
        <a:lstStyle/>
        <a:p>
          <a:endParaRPr lang="tr-TR"/>
        </a:p>
      </dgm:t>
    </dgm:pt>
    <dgm:pt modelId="{BBFDC43A-5D90-4294-A7AD-27B7948FCE7D}" type="pres">
      <dgm:prSet presAssocID="{81BFDFAC-B6C1-4A58-BA73-9D0186BF3E26}" presName="compNode" presStyleCnt="0"/>
      <dgm:spPr/>
      <dgm:t>
        <a:bodyPr/>
        <a:lstStyle/>
        <a:p>
          <a:endParaRPr lang="tr-TR"/>
        </a:p>
      </dgm:t>
    </dgm:pt>
    <dgm:pt modelId="{1C711AE9-A434-4D06-A2A3-0FE647B16C63}" type="pres">
      <dgm:prSet presAssocID="{81BFDFAC-B6C1-4A58-BA73-9D0186BF3E26}" presName="dummyConnPt" presStyleCnt="0"/>
      <dgm:spPr/>
      <dgm:t>
        <a:bodyPr/>
        <a:lstStyle/>
        <a:p>
          <a:endParaRPr lang="tr-TR"/>
        </a:p>
      </dgm:t>
    </dgm:pt>
    <dgm:pt modelId="{08573226-3471-4FFC-8AF3-D66B2E9C8664}" type="pres">
      <dgm:prSet presAssocID="{81BFDFAC-B6C1-4A58-BA73-9D0186BF3E26}" presName="node" presStyleLbl="node1" presStyleIdx="1" presStyleCnt="6" custScaleX="147871">
        <dgm:presLayoutVars>
          <dgm:bulletEnabled val="1"/>
        </dgm:presLayoutVars>
      </dgm:prSet>
      <dgm:spPr/>
      <dgm:t>
        <a:bodyPr/>
        <a:lstStyle/>
        <a:p>
          <a:endParaRPr lang="tr-TR"/>
        </a:p>
      </dgm:t>
    </dgm:pt>
    <dgm:pt modelId="{20E880D6-B5D8-4D08-B294-6DC065557005}" type="pres">
      <dgm:prSet presAssocID="{DDE39499-8B94-49BE-979D-DB3DFE0AAD2F}" presName="sibTrans" presStyleLbl="bgSibTrans2D1" presStyleIdx="1" presStyleCnt="5"/>
      <dgm:spPr/>
      <dgm:t>
        <a:bodyPr/>
        <a:lstStyle/>
        <a:p>
          <a:endParaRPr lang="tr-TR"/>
        </a:p>
      </dgm:t>
    </dgm:pt>
    <dgm:pt modelId="{236FF845-5E2F-4F9F-838D-9D7409B6E826}" type="pres">
      <dgm:prSet presAssocID="{7834E89E-C705-4B99-BADA-C5EB2EA16493}" presName="compNode" presStyleCnt="0"/>
      <dgm:spPr/>
      <dgm:t>
        <a:bodyPr/>
        <a:lstStyle/>
        <a:p>
          <a:endParaRPr lang="tr-TR"/>
        </a:p>
      </dgm:t>
    </dgm:pt>
    <dgm:pt modelId="{1496183A-6CF7-4767-8AF7-DF83AFB5B851}" type="pres">
      <dgm:prSet presAssocID="{7834E89E-C705-4B99-BADA-C5EB2EA16493}" presName="dummyConnPt" presStyleCnt="0"/>
      <dgm:spPr/>
      <dgm:t>
        <a:bodyPr/>
        <a:lstStyle/>
        <a:p>
          <a:endParaRPr lang="tr-TR"/>
        </a:p>
      </dgm:t>
    </dgm:pt>
    <dgm:pt modelId="{F92729F5-ED61-4264-8D09-ECE6EBC16E67}" type="pres">
      <dgm:prSet presAssocID="{7834E89E-C705-4B99-BADA-C5EB2EA16493}" presName="node" presStyleLbl="node1" presStyleIdx="2" presStyleCnt="6" custScaleX="147871">
        <dgm:presLayoutVars>
          <dgm:bulletEnabled val="1"/>
        </dgm:presLayoutVars>
      </dgm:prSet>
      <dgm:spPr/>
      <dgm:t>
        <a:bodyPr/>
        <a:lstStyle/>
        <a:p>
          <a:endParaRPr lang="tr-TR"/>
        </a:p>
      </dgm:t>
    </dgm:pt>
    <dgm:pt modelId="{74377A24-4CD4-4FA1-BA2E-509E6A66F895}" type="pres">
      <dgm:prSet presAssocID="{24CD1FBF-4B55-49C5-B11D-71C5ED421261}" presName="sibTrans" presStyleLbl="bgSibTrans2D1" presStyleIdx="2" presStyleCnt="5"/>
      <dgm:spPr/>
      <dgm:t>
        <a:bodyPr/>
        <a:lstStyle/>
        <a:p>
          <a:endParaRPr lang="tr-TR"/>
        </a:p>
      </dgm:t>
    </dgm:pt>
    <dgm:pt modelId="{A425EA03-4E65-404C-95AF-4EE3F0C50DAF}" type="pres">
      <dgm:prSet presAssocID="{155ED722-ECD2-480F-809C-D29B237AE2C7}" presName="compNode" presStyleCnt="0"/>
      <dgm:spPr/>
      <dgm:t>
        <a:bodyPr/>
        <a:lstStyle/>
        <a:p>
          <a:endParaRPr lang="tr-TR"/>
        </a:p>
      </dgm:t>
    </dgm:pt>
    <dgm:pt modelId="{DE1BF948-99EE-4CB3-A324-EA4998091E4D}" type="pres">
      <dgm:prSet presAssocID="{155ED722-ECD2-480F-809C-D29B237AE2C7}" presName="dummyConnPt" presStyleCnt="0"/>
      <dgm:spPr/>
      <dgm:t>
        <a:bodyPr/>
        <a:lstStyle/>
        <a:p>
          <a:endParaRPr lang="tr-TR"/>
        </a:p>
      </dgm:t>
    </dgm:pt>
    <dgm:pt modelId="{BA09DAFC-F041-40AB-9BFC-6F374D58E88D}" type="pres">
      <dgm:prSet presAssocID="{155ED722-ECD2-480F-809C-D29B237AE2C7}" presName="node" presStyleLbl="node1" presStyleIdx="3" presStyleCnt="6" custScaleX="147871">
        <dgm:presLayoutVars>
          <dgm:bulletEnabled val="1"/>
        </dgm:presLayoutVars>
      </dgm:prSet>
      <dgm:spPr/>
      <dgm:t>
        <a:bodyPr/>
        <a:lstStyle/>
        <a:p>
          <a:endParaRPr lang="tr-TR"/>
        </a:p>
      </dgm:t>
    </dgm:pt>
    <dgm:pt modelId="{56926ED3-330A-40B2-B788-803E7510B264}" type="pres">
      <dgm:prSet presAssocID="{CFE7D909-0965-41BD-B9E5-946A832318D6}" presName="sibTrans" presStyleLbl="bgSibTrans2D1" presStyleIdx="3" presStyleCnt="5"/>
      <dgm:spPr/>
      <dgm:t>
        <a:bodyPr/>
        <a:lstStyle/>
        <a:p>
          <a:endParaRPr lang="tr-TR"/>
        </a:p>
      </dgm:t>
    </dgm:pt>
    <dgm:pt modelId="{B114755F-851C-46C9-A47F-F62AEB4B5817}" type="pres">
      <dgm:prSet presAssocID="{0F626996-FE1F-4D5E-8A17-AD12D04691B3}" presName="compNode" presStyleCnt="0"/>
      <dgm:spPr/>
      <dgm:t>
        <a:bodyPr/>
        <a:lstStyle/>
        <a:p>
          <a:endParaRPr lang="tr-TR"/>
        </a:p>
      </dgm:t>
    </dgm:pt>
    <dgm:pt modelId="{51C40DA9-5863-40F8-9ADA-C21BCEDD2BC4}" type="pres">
      <dgm:prSet presAssocID="{0F626996-FE1F-4D5E-8A17-AD12D04691B3}" presName="dummyConnPt" presStyleCnt="0"/>
      <dgm:spPr/>
      <dgm:t>
        <a:bodyPr/>
        <a:lstStyle/>
        <a:p>
          <a:endParaRPr lang="tr-TR"/>
        </a:p>
      </dgm:t>
    </dgm:pt>
    <dgm:pt modelId="{4B8E85C6-4886-4742-9B5C-FE4F2BFB5EA8}" type="pres">
      <dgm:prSet presAssocID="{0F626996-FE1F-4D5E-8A17-AD12D04691B3}" presName="node" presStyleLbl="node1" presStyleIdx="4" presStyleCnt="6" custScaleX="147871">
        <dgm:presLayoutVars>
          <dgm:bulletEnabled val="1"/>
        </dgm:presLayoutVars>
      </dgm:prSet>
      <dgm:spPr/>
      <dgm:t>
        <a:bodyPr/>
        <a:lstStyle/>
        <a:p>
          <a:endParaRPr lang="tr-TR"/>
        </a:p>
      </dgm:t>
    </dgm:pt>
    <dgm:pt modelId="{D9FEFF00-5253-4982-B113-F67E709A2CD6}" type="pres">
      <dgm:prSet presAssocID="{A8AC4B50-7892-4346-8D15-758D2C6DA0DE}" presName="sibTrans" presStyleLbl="bgSibTrans2D1" presStyleIdx="4" presStyleCnt="5"/>
      <dgm:spPr/>
      <dgm:t>
        <a:bodyPr/>
        <a:lstStyle/>
        <a:p>
          <a:endParaRPr lang="tr-TR"/>
        </a:p>
      </dgm:t>
    </dgm:pt>
    <dgm:pt modelId="{AC0470A8-3EB3-40BB-A3D9-D7F39588F151}" type="pres">
      <dgm:prSet presAssocID="{D3464446-D541-4660-8D66-48AC1D8B2D96}" presName="compNode" presStyleCnt="0"/>
      <dgm:spPr/>
      <dgm:t>
        <a:bodyPr/>
        <a:lstStyle/>
        <a:p>
          <a:endParaRPr lang="tr-TR"/>
        </a:p>
      </dgm:t>
    </dgm:pt>
    <dgm:pt modelId="{0C3C16E4-070E-41D0-A9AF-6DFED542A4C7}" type="pres">
      <dgm:prSet presAssocID="{D3464446-D541-4660-8D66-48AC1D8B2D96}" presName="dummyConnPt" presStyleCnt="0"/>
      <dgm:spPr/>
      <dgm:t>
        <a:bodyPr/>
        <a:lstStyle/>
        <a:p>
          <a:endParaRPr lang="tr-TR"/>
        </a:p>
      </dgm:t>
    </dgm:pt>
    <dgm:pt modelId="{F24AB015-E7B8-49FA-8F77-0F2B24E73513}" type="pres">
      <dgm:prSet presAssocID="{D3464446-D541-4660-8D66-48AC1D8B2D96}" presName="node" presStyleLbl="node1" presStyleIdx="5" presStyleCnt="6" custScaleX="147871">
        <dgm:presLayoutVars>
          <dgm:bulletEnabled val="1"/>
        </dgm:presLayoutVars>
      </dgm:prSet>
      <dgm:spPr/>
      <dgm:t>
        <a:bodyPr/>
        <a:lstStyle/>
        <a:p>
          <a:endParaRPr lang="tr-TR"/>
        </a:p>
      </dgm:t>
    </dgm:pt>
  </dgm:ptLst>
  <dgm:cxnLst>
    <dgm:cxn modelId="{5531B9D1-1553-4248-B74C-F441A562B4E8}" type="presOf" srcId="{CFE7D909-0965-41BD-B9E5-946A832318D6}" destId="{56926ED3-330A-40B2-B788-803E7510B264}" srcOrd="0" destOrd="0" presId="urn:microsoft.com/office/officeart/2005/8/layout/bProcess4"/>
    <dgm:cxn modelId="{BDD12514-5E05-4B65-8E0D-D61DFB4D0961}" srcId="{3FC7C57B-80C4-41EB-A7B2-5BBB2E510415}" destId="{155ED722-ECD2-480F-809C-D29B237AE2C7}" srcOrd="3" destOrd="0" parTransId="{3521D03B-9067-4F0B-91AC-9CD9EE9FF861}" sibTransId="{CFE7D909-0965-41BD-B9E5-946A832318D6}"/>
    <dgm:cxn modelId="{D15ECD1E-FBB2-49D0-90AA-6C077E51B444}" srcId="{3FC7C57B-80C4-41EB-A7B2-5BBB2E510415}" destId="{0F626996-FE1F-4D5E-8A17-AD12D04691B3}" srcOrd="4" destOrd="0" parTransId="{F85C1B32-EF61-4C14-82EC-6CDBAEBAE310}" sibTransId="{A8AC4B50-7892-4346-8D15-758D2C6DA0DE}"/>
    <dgm:cxn modelId="{6FFB996C-EC15-45B5-963E-C80FAC4235DB}" type="presOf" srcId="{155ED722-ECD2-480F-809C-D29B237AE2C7}" destId="{BA09DAFC-F041-40AB-9BFC-6F374D58E88D}" srcOrd="0" destOrd="0" presId="urn:microsoft.com/office/officeart/2005/8/layout/bProcess4"/>
    <dgm:cxn modelId="{64DE9657-32E7-42F9-8A0C-FA7F16766BE6}" type="presOf" srcId="{A8AC4B50-7892-4346-8D15-758D2C6DA0DE}" destId="{D9FEFF00-5253-4982-B113-F67E709A2CD6}" srcOrd="0" destOrd="0" presId="urn:microsoft.com/office/officeart/2005/8/layout/bProcess4"/>
    <dgm:cxn modelId="{BCD3B859-D073-4525-8299-4816722D6534}" type="presOf" srcId="{81BFDFAC-B6C1-4A58-BA73-9D0186BF3E26}" destId="{08573226-3471-4FFC-8AF3-D66B2E9C8664}" srcOrd="0" destOrd="0" presId="urn:microsoft.com/office/officeart/2005/8/layout/bProcess4"/>
    <dgm:cxn modelId="{D5ECDF37-41FB-46D0-8DFD-884F67FBAB0F}" type="presOf" srcId="{24CD1FBF-4B55-49C5-B11D-71C5ED421261}" destId="{74377A24-4CD4-4FA1-BA2E-509E6A66F895}" srcOrd="0" destOrd="0" presId="urn:microsoft.com/office/officeart/2005/8/layout/bProcess4"/>
    <dgm:cxn modelId="{DEF5D548-73A6-404C-BC88-FBBD1B3660B7}" srcId="{3FC7C57B-80C4-41EB-A7B2-5BBB2E510415}" destId="{7834E89E-C705-4B99-BADA-C5EB2EA16493}" srcOrd="2" destOrd="0" parTransId="{971D99D1-7716-4E77-86CA-B42FDE32BA31}" sibTransId="{24CD1FBF-4B55-49C5-B11D-71C5ED421261}"/>
    <dgm:cxn modelId="{A8CF68DB-8B2E-4D53-9658-708191DB5BF8}" srcId="{3FC7C57B-80C4-41EB-A7B2-5BBB2E510415}" destId="{D3464446-D541-4660-8D66-48AC1D8B2D96}" srcOrd="5" destOrd="0" parTransId="{7FEAE234-9C0B-4E3A-AF5C-C75C917B3A3C}" sibTransId="{E08EEA68-84DF-4AC1-985C-A42B4BF99142}"/>
    <dgm:cxn modelId="{D296F374-4999-4109-9680-97C6D1186240}" type="presOf" srcId="{8ED31A06-5898-4067-A3CA-1A556FA88DD1}" destId="{17023BCF-CBB0-4105-B348-4C3FFB2F9A11}" srcOrd="0" destOrd="0" presId="urn:microsoft.com/office/officeart/2005/8/layout/bProcess4"/>
    <dgm:cxn modelId="{D303E0F8-A702-4754-A7E6-E546E171C68F}" srcId="{3FC7C57B-80C4-41EB-A7B2-5BBB2E510415}" destId="{932B41D9-4EDC-41E2-913F-579EC25154EB}" srcOrd="0" destOrd="0" parTransId="{D4F73615-D79F-4327-9471-0BCF4D5B679E}" sibTransId="{8ED31A06-5898-4067-A3CA-1A556FA88DD1}"/>
    <dgm:cxn modelId="{7ABB4CE1-8B8C-4769-823A-D5243E274758}" type="presOf" srcId="{DDE39499-8B94-49BE-979D-DB3DFE0AAD2F}" destId="{20E880D6-B5D8-4D08-B294-6DC065557005}" srcOrd="0" destOrd="0" presId="urn:microsoft.com/office/officeart/2005/8/layout/bProcess4"/>
    <dgm:cxn modelId="{32616797-FE93-4FE0-9666-87CC5662DD5F}" type="presOf" srcId="{932B41D9-4EDC-41E2-913F-579EC25154EB}" destId="{C0BCA5A3-EF3C-4CC1-9F7F-864A119F3DCE}" srcOrd="0" destOrd="0" presId="urn:microsoft.com/office/officeart/2005/8/layout/bProcess4"/>
    <dgm:cxn modelId="{441A06AE-C450-45CF-9E48-00B36AA74F5C}" srcId="{3FC7C57B-80C4-41EB-A7B2-5BBB2E510415}" destId="{81BFDFAC-B6C1-4A58-BA73-9D0186BF3E26}" srcOrd="1" destOrd="0" parTransId="{7F642D47-826F-4706-BF7C-9A7331046CC7}" sibTransId="{DDE39499-8B94-49BE-979D-DB3DFE0AAD2F}"/>
    <dgm:cxn modelId="{0249E87F-A326-4C9E-AEC1-533773B0BE01}" type="presOf" srcId="{0F626996-FE1F-4D5E-8A17-AD12D04691B3}" destId="{4B8E85C6-4886-4742-9B5C-FE4F2BFB5EA8}" srcOrd="0" destOrd="0" presId="urn:microsoft.com/office/officeart/2005/8/layout/bProcess4"/>
    <dgm:cxn modelId="{D8600559-60E5-4063-8F11-FA8A675DD9C4}" type="presOf" srcId="{3FC7C57B-80C4-41EB-A7B2-5BBB2E510415}" destId="{E8EF6E92-6237-46E5-91CA-1C5BA93F5A65}" srcOrd="0" destOrd="0" presId="urn:microsoft.com/office/officeart/2005/8/layout/bProcess4"/>
    <dgm:cxn modelId="{C8385C57-F06A-4493-A20A-8D8489B4F65C}" type="presOf" srcId="{7834E89E-C705-4B99-BADA-C5EB2EA16493}" destId="{F92729F5-ED61-4264-8D09-ECE6EBC16E67}" srcOrd="0" destOrd="0" presId="urn:microsoft.com/office/officeart/2005/8/layout/bProcess4"/>
    <dgm:cxn modelId="{BA789769-6866-4585-8713-0369B8C30731}" type="presOf" srcId="{D3464446-D541-4660-8D66-48AC1D8B2D96}" destId="{F24AB015-E7B8-49FA-8F77-0F2B24E73513}" srcOrd="0" destOrd="0" presId="urn:microsoft.com/office/officeart/2005/8/layout/bProcess4"/>
    <dgm:cxn modelId="{B49C8BE5-66D1-4782-8CBF-DF163AEEC1C8}" type="presParOf" srcId="{E8EF6E92-6237-46E5-91CA-1C5BA93F5A65}" destId="{F5298F0B-BEF5-48AF-9328-BA91AA7B7B11}" srcOrd="0" destOrd="0" presId="urn:microsoft.com/office/officeart/2005/8/layout/bProcess4"/>
    <dgm:cxn modelId="{D38D2945-5E5C-48A1-A0CA-0E3A2748FC26}" type="presParOf" srcId="{F5298F0B-BEF5-48AF-9328-BA91AA7B7B11}" destId="{D5A6C6B0-B5F1-4521-AF32-BF98A360CF73}" srcOrd="0" destOrd="0" presId="urn:microsoft.com/office/officeart/2005/8/layout/bProcess4"/>
    <dgm:cxn modelId="{E04C9A28-86C1-4E88-959D-382E84AB1F7F}" type="presParOf" srcId="{F5298F0B-BEF5-48AF-9328-BA91AA7B7B11}" destId="{C0BCA5A3-EF3C-4CC1-9F7F-864A119F3DCE}" srcOrd="1" destOrd="0" presId="urn:microsoft.com/office/officeart/2005/8/layout/bProcess4"/>
    <dgm:cxn modelId="{15EC9BCC-D05E-41EE-A18A-388D4657ECFC}" type="presParOf" srcId="{E8EF6E92-6237-46E5-91CA-1C5BA93F5A65}" destId="{17023BCF-CBB0-4105-B348-4C3FFB2F9A11}" srcOrd="1" destOrd="0" presId="urn:microsoft.com/office/officeart/2005/8/layout/bProcess4"/>
    <dgm:cxn modelId="{21573792-C2DE-4744-9779-25E9F1DF4DCB}" type="presParOf" srcId="{E8EF6E92-6237-46E5-91CA-1C5BA93F5A65}" destId="{BBFDC43A-5D90-4294-A7AD-27B7948FCE7D}" srcOrd="2" destOrd="0" presId="urn:microsoft.com/office/officeart/2005/8/layout/bProcess4"/>
    <dgm:cxn modelId="{64185FA7-D1C6-4187-AC8E-9819209F03FB}" type="presParOf" srcId="{BBFDC43A-5D90-4294-A7AD-27B7948FCE7D}" destId="{1C711AE9-A434-4D06-A2A3-0FE647B16C63}" srcOrd="0" destOrd="0" presId="urn:microsoft.com/office/officeart/2005/8/layout/bProcess4"/>
    <dgm:cxn modelId="{0CA9AABE-8F84-41D9-92CC-59622EC0BD6A}" type="presParOf" srcId="{BBFDC43A-5D90-4294-A7AD-27B7948FCE7D}" destId="{08573226-3471-4FFC-8AF3-D66B2E9C8664}" srcOrd="1" destOrd="0" presId="urn:microsoft.com/office/officeart/2005/8/layout/bProcess4"/>
    <dgm:cxn modelId="{905E4DA2-498B-4726-889E-B09B65C6FDEF}" type="presParOf" srcId="{E8EF6E92-6237-46E5-91CA-1C5BA93F5A65}" destId="{20E880D6-B5D8-4D08-B294-6DC065557005}" srcOrd="3" destOrd="0" presId="urn:microsoft.com/office/officeart/2005/8/layout/bProcess4"/>
    <dgm:cxn modelId="{97393274-0063-4FAA-88D7-0ED32B7C4B0C}" type="presParOf" srcId="{E8EF6E92-6237-46E5-91CA-1C5BA93F5A65}" destId="{236FF845-5E2F-4F9F-838D-9D7409B6E826}" srcOrd="4" destOrd="0" presId="urn:microsoft.com/office/officeart/2005/8/layout/bProcess4"/>
    <dgm:cxn modelId="{FB496BF9-08F8-4152-BA8F-D439397D616D}" type="presParOf" srcId="{236FF845-5E2F-4F9F-838D-9D7409B6E826}" destId="{1496183A-6CF7-4767-8AF7-DF83AFB5B851}" srcOrd="0" destOrd="0" presId="urn:microsoft.com/office/officeart/2005/8/layout/bProcess4"/>
    <dgm:cxn modelId="{C4848AD7-B4F7-4E5E-9885-F4D877C46473}" type="presParOf" srcId="{236FF845-5E2F-4F9F-838D-9D7409B6E826}" destId="{F92729F5-ED61-4264-8D09-ECE6EBC16E67}" srcOrd="1" destOrd="0" presId="urn:microsoft.com/office/officeart/2005/8/layout/bProcess4"/>
    <dgm:cxn modelId="{B3AB0549-D9BF-4E67-AB93-FF7CCA81ED68}" type="presParOf" srcId="{E8EF6E92-6237-46E5-91CA-1C5BA93F5A65}" destId="{74377A24-4CD4-4FA1-BA2E-509E6A66F895}" srcOrd="5" destOrd="0" presId="urn:microsoft.com/office/officeart/2005/8/layout/bProcess4"/>
    <dgm:cxn modelId="{7400D2B0-0ABC-48CD-8EDA-4D22A05B633A}" type="presParOf" srcId="{E8EF6E92-6237-46E5-91CA-1C5BA93F5A65}" destId="{A425EA03-4E65-404C-95AF-4EE3F0C50DAF}" srcOrd="6" destOrd="0" presId="urn:microsoft.com/office/officeart/2005/8/layout/bProcess4"/>
    <dgm:cxn modelId="{10AF7163-9EB8-4B73-B0A7-FB9356D38927}" type="presParOf" srcId="{A425EA03-4E65-404C-95AF-4EE3F0C50DAF}" destId="{DE1BF948-99EE-4CB3-A324-EA4998091E4D}" srcOrd="0" destOrd="0" presId="urn:microsoft.com/office/officeart/2005/8/layout/bProcess4"/>
    <dgm:cxn modelId="{9685B7DC-20B5-49FE-9A9A-80DADC7E4AB1}" type="presParOf" srcId="{A425EA03-4E65-404C-95AF-4EE3F0C50DAF}" destId="{BA09DAFC-F041-40AB-9BFC-6F374D58E88D}" srcOrd="1" destOrd="0" presId="urn:microsoft.com/office/officeart/2005/8/layout/bProcess4"/>
    <dgm:cxn modelId="{19CB5140-9C6F-4CD0-BF0B-811371AE5087}" type="presParOf" srcId="{E8EF6E92-6237-46E5-91CA-1C5BA93F5A65}" destId="{56926ED3-330A-40B2-B788-803E7510B264}" srcOrd="7" destOrd="0" presId="urn:microsoft.com/office/officeart/2005/8/layout/bProcess4"/>
    <dgm:cxn modelId="{095D9364-25F2-486C-AED7-082E25A4B686}" type="presParOf" srcId="{E8EF6E92-6237-46E5-91CA-1C5BA93F5A65}" destId="{B114755F-851C-46C9-A47F-F62AEB4B5817}" srcOrd="8" destOrd="0" presId="urn:microsoft.com/office/officeart/2005/8/layout/bProcess4"/>
    <dgm:cxn modelId="{B0F4FCAF-E6B3-4BD3-9AAB-E1D5A6E4F694}" type="presParOf" srcId="{B114755F-851C-46C9-A47F-F62AEB4B5817}" destId="{51C40DA9-5863-40F8-9ADA-C21BCEDD2BC4}" srcOrd="0" destOrd="0" presId="urn:microsoft.com/office/officeart/2005/8/layout/bProcess4"/>
    <dgm:cxn modelId="{45FD3646-8623-4EA6-A211-B9B1843EB509}" type="presParOf" srcId="{B114755F-851C-46C9-A47F-F62AEB4B5817}" destId="{4B8E85C6-4886-4742-9B5C-FE4F2BFB5EA8}" srcOrd="1" destOrd="0" presId="urn:microsoft.com/office/officeart/2005/8/layout/bProcess4"/>
    <dgm:cxn modelId="{2E66E0D2-58CA-40D1-ACDD-258B7C80C267}" type="presParOf" srcId="{E8EF6E92-6237-46E5-91CA-1C5BA93F5A65}" destId="{D9FEFF00-5253-4982-B113-F67E709A2CD6}" srcOrd="9" destOrd="0" presId="urn:microsoft.com/office/officeart/2005/8/layout/bProcess4"/>
    <dgm:cxn modelId="{B8C9FBC7-C538-4150-8199-A2C443B7AD2A}" type="presParOf" srcId="{E8EF6E92-6237-46E5-91CA-1C5BA93F5A65}" destId="{AC0470A8-3EB3-40BB-A3D9-D7F39588F151}" srcOrd="10" destOrd="0" presId="urn:microsoft.com/office/officeart/2005/8/layout/bProcess4"/>
    <dgm:cxn modelId="{E20700DC-0DB3-4E3B-BC89-D81465A47574}" type="presParOf" srcId="{AC0470A8-3EB3-40BB-A3D9-D7F39588F151}" destId="{0C3C16E4-070E-41D0-A9AF-6DFED542A4C7}" srcOrd="0" destOrd="0" presId="urn:microsoft.com/office/officeart/2005/8/layout/bProcess4"/>
    <dgm:cxn modelId="{29051121-3439-4FF6-BAEF-B9ABDC9A58A8}" type="presParOf" srcId="{AC0470A8-3EB3-40BB-A3D9-D7F39588F151}" destId="{F24AB015-E7B8-49FA-8F77-0F2B24E7351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F8EADBB-39F8-42D9-A728-85CB5D413D64}" type="doc">
      <dgm:prSet loTypeId="urn:microsoft.com/office/officeart/2005/8/layout/bProcess4" loCatId="process" qsTypeId="urn:microsoft.com/office/officeart/2005/8/quickstyle/3d3" qsCatId="3D" csTypeId="urn:microsoft.com/office/officeart/2005/8/colors/accent3_1" csCatId="accent3" phldr="1"/>
      <dgm:spPr/>
      <dgm:t>
        <a:bodyPr/>
        <a:lstStyle/>
        <a:p>
          <a:endParaRPr lang="tr-TR"/>
        </a:p>
      </dgm:t>
    </dgm:pt>
    <dgm:pt modelId="{81D197AC-E8A9-403B-883E-B58AA7265075}">
      <dgm:prSet custT="1"/>
      <dgm:spPr/>
      <dgm:t>
        <a:bodyPr/>
        <a:lstStyle/>
        <a:p>
          <a:pPr rtl="0"/>
          <a:r>
            <a:rPr lang="tr-TR" sz="2000" dirty="0" smtClean="0">
              <a:latin typeface="Calibri" panose="020F0502020204030204" pitchFamily="34" charset="0"/>
              <a:cs typeface="Calibri" panose="020F0502020204030204" pitchFamily="34" charset="0"/>
            </a:rPr>
            <a:t>Çoraplar sıkı olmamalı ve parmaklara basınç oluşturacak delik ve yırtıklar olmamalıdır.</a:t>
          </a:r>
          <a:endParaRPr lang="tr-TR" sz="2000" dirty="0">
            <a:latin typeface="Calibri" panose="020F0502020204030204" pitchFamily="34" charset="0"/>
            <a:cs typeface="Calibri" panose="020F0502020204030204" pitchFamily="34" charset="0"/>
          </a:endParaRPr>
        </a:p>
      </dgm:t>
    </dgm:pt>
    <dgm:pt modelId="{A06BB627-156A-46B1-A418-8063FBD3038D}" type="parTrans" cxnId="{5096C7D5-42DF-458F-BBC5-2E3D37880EE2}">
      <dgm:prSet/>
      <dgm:spPr/>
      <dgm:t>
        <a:bodyPr/>
        <a:lstStyle/>
        <a:p>
          <a:endParaRPr lang="tr-TR"/>
        </a:p>
      </dgm:t>
    </dgm:pt>
    <dgm:pt modelId="{AD2DB5DD-B022-464F-B9B1-E11087A70D97}" type="sibTrans" cxnId="{5096C7D5-42DF-458F-BBC5-2E3D37880EE2}">
      <dgm:prSet/>
      <dgm:spPr/>
      <dgm:t>
        <a:bodyPr/>
        <a:lstStyle/>
        <a:p>
          <a:endParaRPr lang="tr-TR"/>
        </a:p>
      </dgm:t>
    </dgm:pt>
    <dgm:pt modelId="{C695F4D2-7EB0-4D08-B0BB-FD1F1FCB069A}">
      <dgm:prSet custT="1"/>
      <dgm:spPr/>
      <dgm:t>
        <a:bodyPr/>
        <a:lstStyle/>
        <a:p>
          <a:r>
            <a:rPr lang="tr-TR" sz="2000" smtClean="0">
              <a:latin typeface="Calibri" panose="020F0502020204030204" pitchFamily="34" charset="0"/>
              <a:cs typeface="Calibri" panose="020F0502020204030204" pitchFamily="34" charset="0"/>
            </a:rPr>
            <a:t>Çıplak ayakla dolaşılmamalıdır.</a:t>
          </a:r>
          <a:endParaRPr lang="tr-TR" sz="2000">
            <a:latin typeface="Calibri" panose="020F0502020204030204" pitchFamily="34" charset="0"/>
            <a:cs typeface="Calibri" panose="020F0502020204030204" pitchFamily="34" charset="0"/>
          </a:endParaRPr>
        </a:p>
      </dgm:t>
    </dgm:pt>
    <dgm:pt modelId="{A3226F9B-70C4-4344-85B5-E562D618F93B}" type="parTrans" cxnId="{56DB8564-D89D-463A-8DCD-DCBAD74EE873}">
      <dgm:prSet/>
      <dgm:spPr/>
      <dgm:t>
        <a:bodyPr/>
        <a:lstStyle/>
        <a:p>
          <a:endParaRPr lang="tr-TR"/>
        </a:p>
      </dgm:t>
    </dgm:pt>
    <dgm:pt modelId="{83F09C72-E8EA-4D9E-BDC6-5FD0B9D5EE77}" type="sibTrans" cxnId="{56DB8564-D89D-463A-8DCD-DCBAD74EE873}">
      <dgm:prSet/>
      <dgm:spPr/>
      <dgm:t>
        <a:bodyPr/>
        <a:lstStyle/>
        <a:p>
          <a:endParaRPr lang="tr-TR"/>
        </a:p>
      </dgm:t>
    </dgm:pt>
    <dgm:pt modelId="{3667B483-262D-4C5B-9A16-5352A0BB25F4}">
      <dgm:prSet custT="1"/>
      <dgm:spPr/>
      <dgm:t>
        <a:bodyPr/>
        <a:lstStyle/>
        <a:p>
          <a:r>
            <a:rPr lang="tr-TR" sz="2000" smtClean="0">
              <a:latin typeface="Calibri" panose="020F0502020204030204" pitchFamily="34" charset="0"/>
              <a:cs typeface="Calibri" panose="020F0502020204030204" pitchFamily="34" charset="0"/>
            </a:rPr>
            <a:t>Ayakkabı ayağa uygun olmalıdır, tabanı esnek olmalı ve hareketi engellememelidir.</a:t>
          </a:r>
          <a:endParaRPr lang="tr-TR" sz="2000">
            <a:latin typeface="Calibri" panose="020F0502020204030204" pitchFamily="34" charset="0"/>
            <a:cs typeface="Calibri" panose="020F0502020204030204" pitchFamily="34" charset="0"/>
          </a:endParaRPr>
        </a:p>
      </dgm:t>
    </dgm:pt>
    <dgm:pt modelId="{C62C919A-852F-4DDD-ABF3-68B48ECFCC69}" type="parTrans" cxnId="{BDAEDB0E-E8E1-4E81-9329-CD21FAD10640}">
      <dgm:prSet/>
      <dgm:spPr/>
      <dgm:t>
        <a:bodyPr/>
        <a:lstStyle/>
        <a:p>
          <a:endParaRPr lang="tr-TR"/>
        </a:p>
      </dgm:t>
    </dgm:pt>
    <dgm:pt modelId="{1ECEFABB-384D-4786-9588-3016F04B47E3}" type="sibTrans" cxnId="{BDAEDB0E-E8E1-4E81-9329-CD21FAD10640}">
      <dgm:prSet/>
      <dgm:spPr/>
      <dgm:t>
        <a:bodyPr/>
        <a:lstStyle/>
        <a:p>
          <a:endParaRPr lang="tr-TR"/>
        </a:p>
      </dgm:t>
    </dgm:pt>
    <dgm:pt modelId="{1CCAAD22-932D-45D3-B776-5030B9D87A6B}">
      <dgm:prSet custT="1"/>
      <dgm:spPr/>
      <dgm:t>
        <a:bodyPr/>
        <a:lstStyle/>
        <a:p>
          <a:r>
            <a:rPr lang="tr-TR" sz="2000" smtClean="0">
              <a:latin typeface="Calibri" panose="020F0502020204030204" pitchFamily="34" charset="0"/>
              <a:cs typeface="Calibri" panose="020F0502020204030204" pitchFamily="34" charset="0"/>
            </a:rPr>
            <a:t>Kan dolaşımını arttırmak için egzersiz yapılmalıdır.</a:t>
          </a:r>
          <a:endParaRPr lang="tr-TR" sz="2000" dirty="0">
            <a:latin typeface="Calibri" panose="020F0502020204030204" pitchFamily="34" charset="0"/>
            <a:cs typeface="Calibri" panose="020F0502020204030204" pitchFamily="34" charset="0"/>
          </a:endParaRPr>
        </a:p>
      </dgm:t>
    </dgm:pt>
    <dgm:pt modelId="{81C66B42-C333-4ED1-9D1E-560F217B70A4}" type="parTrans" cxnId="{22689DF6-0DAC-45C0-A227-7D831791318C}">
      <dgm:prSet/>
      <dgm:spPr/>
      <dgm:t>
        <a:bodyPr/>
        <a:lstStyle/>
        <a:p>
          <a:endParaRPr lang="tr-TR"/>
        </a:p>
      </dgm:t>
    </dgm:pt>
    <dgm:pt modelId="{D81D6D7F-B919-4B6F-9539-B1683D5A0B4B}" type="sibTrans" cxnId="{22689DF6-0DAC-45C0-A227-7D831791318C}">
      <dgm:prSet/>
      <dgm:spPr/>
      <dgm:t>
        <a:bodyPr/>
        <a:lstStyle/>
        <a:p>
          <a:endParaRPr lang="tr-TR"/>
        </a:p>
      </dgm:t>
    </dgm:pt>
    <dgm:pt modelId="{70EFF1C4-E163-4416-A0C6-1703F84F5B45}">
      <dgm:prSet custT="1"/>
      <dgm:spPr/>
      <dgm:t>
        <a:bodyPr/>
        <a:lstStyle/>
        <a:p>
          <a:r>
            <a:rPr lang="tr-TR" sz="2000" smtClean="0">
              <a:latin typeface="Calibri" panose="020F0502020204030204" pitchFamily="34" charset="0"/>
              <a:cs typeface="Calibri" panose="020F0502020204030204" pitchFamily="34" charset="0"/>
            </a:rPr>
            <a:t>Alt ekstremitelerde dolaşımı artırmak için egzersiz yapılmalıdır. Dolaşımı engelleyen hareketler yapılmamalı (bacak bacak üstüne atmak gibi) ve sıkı giysiler giyilmemelidir.</a:t>
          </a:r>
          <a:endParaRPr lang="tr-TR" sz="2000" dirty="0">
            <a:latin typeface="Calibri" panose="020F0502020204030204" pitchFamily="34" charset="0"/>
            <a:cs typeface="Calibri" panose="020F0502020204030204" pitchFamily="34" charset="0"/>
          </a:endParaRPr>
        </a:p>
      </dgm:t>
    </dgm:pt>
    <dgm:pt modelId="{3EDA041B-E530-4571-BBA6-B73DD1A70B49}" type="parTrans" cxnId="{19B61598-E0E5-4A1F-8FFF-8554E538ECFF}">
      <dgm:prSet/>
      <dgm:spPr/>
      <dgm:t>
        <a:bodyPr/>
        <a:lstStyle/>
        <a:p>
          <a:endParaRPr lang="tr-TR"/>
        </a:p>
      </dgm:t>
    </dgm:pt>
    <dgm:pt modelId="{F66CE7F3-BDCE-4785-92C7-14EF9D5AE670}" type="sibTrans" cxnId="{19B61598-E0E5-4A1F-8FFF-8554E538ECFF}">
      <dgm:prSet/>
      <dgm:spPr/>
      <dgm:t>
        <a:bodyPr/>
        <a:lstStyle/>
        <a:p>
          <a:endParaRPr lang="tr-TR"/>
        </a:p>
      </dgm:t>
    </dgm:pt>
    <dgm:pt modelId="{AE438B54-F682-48E6-9407-9BE39608C9DB}">
      <dgm:prSet custT="1"/>
      <dgm:spPr/>
      <dgm:t>
        <a:bodyPr/>
        <a:lstStyle/>
        <a:p>
          <a:r>
            <a:rPr lang="tr-TR" sz="2000" dirty="0" smtClean="0">
              <a:latin typeface="Calibri" panose="020F0502020204030204" pitchFamily="34" charset="0"/>
              <a:cs typeface="Calibri" panose="020F0502020204030204" pitchFamily="34" charset="0"/>
            </a:rPr>
            <a:t>Ayağa doğrudan ısı uygulanmamalıdır.</a:t>
          </a:r>
          <a:endParaRPr lang="tr-TR" sz="2000" dirty="0">
            <a:latin typeface="Calibri" panose="020F0502020204030204" pitchFamily="34" charset="0"/>
            <a:cs typeface="Calibri" panose="020F0502020204030204" pitchFamily="34" charset="0"/>
          </a:endParaRPr>
        </a:p>
      </dgm:t>
    </dgm:pt>
    <dgm:pt modelId="{96C3A88B-F59F-4AD9-801B-1824927B0935}" type="parTrans" cxnId="{8BCB2E89-F0A9-4DE9-BD8C-1436F37894E1}">
      <dgm:prSet/>
      <dgm:spPr/>
      <dgm:t>
        <a:bodyPr/>
        <a:lstStyle/>
        <a:p>
          <a:endParaRPr lang="tr-TR"/>
        </a:p>
      </dgm:t>
    </dgm:pt>
    <dgm:pt modelId="{A4973CD6-CE3B-4F46-8983-7B9E3A192113}" type="sibTrans" cxnId="{8BCB2E89-F0A9-4DE9-BD8C-1436F37894E1}">
      <dgm:prSet/>
      <dgm:spPr/>
      <dgm:t>
        <a:bodyPr/>
        <a:lstStyle/>
        <a:p>
          <a:endParaRPr lang="tr-TR"/>
        </a:p>
      </dgm:t>
    </dgm:pt>
    <dgm:pt modelId="{1F7D7D7C-74F1-4B5B-A2BD-1064671D29FA}" type="pres">
      <dgm:prSet presAssocID="{3F8EADBB-39F8-42D9-A728-85CB5D413D64}" presName="Name0" presStyleCnt="0">
        <dgm:presLayoutVars>
          <dgm:dir/>
          <dgm:resizeHandles/>
        </dgm:presLayoutVars>
      </dgm:prSet>
      <dgm:spPr/>
      <dgm:t>
        <a:bodyPr/>
        <a:lstStyle/>
        <a:p>
          <a:endParaRPr lang="tr-TR"/>
        </a:p>
      </dgm:t>
    </dgm:pt>
    <dgm:pt modelId="{37B950AF-FF26-4F69-94F3-1A3039920C4D}" type="pres">
      <dgm:prSet presAssocID="{81D197AC-E8A9-403B-883E-B58AA7265075}" presName="compNode" presStyleCnt="0"/>
      <dgm:spPr/>
      <dgm:t>
        <a:bodyPr/>
        <a:lstStyle/>
        <a:p>
          <a:endParaRPr lang="tr-TR"/>
        </a:p>
      </dgm:t>
    </dgm:pt>
    <dgm:pt modelId="{32D3D91B-F822-4A61-BD98-87B65394DBA5}" type="pres">
      <dgm:prSet presAssocID="{81D197AC-E8A9-403B-883E-B58AA7265075}" presName="dummyConnPt" presStyleCnt="0"/>
      <dgm:spPr/>
      <dgm:t>
        <a:bodyPr/>
        <a:lstStyle/>
        <a:p>
          <a:endParaRPr lang="tr-TR"/>
        </a:p>
      </dgm:t>
    </dgm:pt>
    <dgm:pt modelId="{52CECA1E-5E3C-40F9-BB4A-31AECF2BA4F3}" type="pres">
      <dgm:prSet presAssocID="{81D197AC-E8A9-403B-883E-B58AA7265075}" presName="node" presStyleLbl="node1" presStyleIdx="0" presStyleCnt="6" custScaleX="160831">
        <dgm:presLayoutVars>
          <dgm:bulletEnabled val="1"/>
        </dgm:presLayoutVars>
      </dgm:prSet>
      <dgm:spPr/>
      <dgm:t>
        <a:bodyPr/>
        <a:lstStyle/>
        <a:p>
          <a:endParaRPr lang="tr-TR"/>
        </a:p>
      </dgm:t>
    </dgm:pt>
    <dgm:pt modelId="{7940B87E-3855-4ECA-BD27-58994D5E9E21}" type="pres">
      <dgm:prSet presAssocID="{AD2DB5DD-B022-464F-B9B1-E11087A70D97}" presName="sibTrans" presStyleLbl="bgSibTrans2D1" presStyleIdx="0" presStyleCnt="5"/>
      <dgm:spPr/>
      <dgm:t>
        <a:bodyPr/>
        <a:lstStyle/>
        <a:p>
          <a:endParaRPr lang="tr-TR"/>
        </a:p>
      </dgm:t>
    </dgm:pt>
    <dgm:pt modelId="{F2922E93-415C-4CB2-866D-1DB4BC95C360}" type="pres">
      <dgm:prSet presAssocID="{C695F4D2-7EB0-4D08-B0BB-FD1F1FCB069A}" presName="compNode" presStyleCnt="0"/>
      <dgm:spPr/>
      <dgm:t>
        <a:bodyPr/>
        <a:lstStyle/>
        <a:p>
          <a:endParaRPr lang="tr-TR"/>
        </a:p>
      </dgm:t>
    </dgm:pt>
    <dgm:pt modelId="{DD019EDB-AE28-4EB6-963C-73403353E2B3}" type="pres">
      <dgm:prSet presAssocID="{C695F4D2-7EB0-4D08-B0BB-FD1F1FCB069A}" presName="dummyConnPt" presStyleCnt="0"/>
      <dgm:spPr/>
      <dgm:t>
        <a:bodyPr/>
        <a:lstStyle/>
        <a:p>
          <a:endParaRPr lang="tr-TR"/>
        </a:p>
      </dgm:t>
    </dgm:pt>
    <dgm:pt modelId="{A43F3EFA-AE87-490A-BD83-ECC9239BC820}" type="pres">
      <dgm:prSet presAssocID="{C695F4D2-7EB0-4D08-B0BB-FD1F1FCB069A}" presName="node" presStyleLbl="node1" presStyleIdx="1" presStyleCnt="6" custScaleX="160831">
        <dgm:presLayoutVars>
          <dgm:bulletEnabled val="1"/>
        </dgm:presLayoutVars>
      </dgm:prSet>
      <dgm:spPr/>
      <dgm:t>
        <a:bodyPr/>
        <a:lstStyle/>
        <a:p>
          <a:endParaRPr lang="tr-TR"/>
        </a:p>
      </dgm:t>
    </dgm:pt>
    <dgm:pt modelId="{430D9120-CA35-4706-B4B9-FC2A1E8BB95F}" type="pres">
      <dgm:prSet presAssocID="{83F09C72-E8EA-4D9E-BDC6-5FD0B9D5EE77}" presName="sibTrans" presStyleLbl="bgSibTrans2D1" presStyleIdx="1" presStyleCnt="5"/>
      <dgm:spPr/>
      <dgm:t>
        <a:bodyPr/>
        <a:lstStyle/>
        <a:p>
          <a:endParaRPr lang="tr-TR"/>
        </a:p>
      </dgm:t>
    </dgm:pt>
    <dgm:pt modelId="{4EB81669-5795-44B6-A8AD-DC7B59319F9F}" type="pres">
      <dgm:prSet presAssocID="{3667B483-262D-4C5B-9A16-5352A0BB25F4}" presName="compNode" presStyleCnt="0"/>
      <dgm:spPr/>
      <dgm:t>
        <a:bodyPr/>
        <a:lstStyle/>
        <a:p>
          <a:endParaRPr lang="tr-TR"/>
        </a:p>
      </dgm:t>
    </dgm:pt>
    <dgm:pt modelId="{D91EDE96-E631-4EBD-8799-12A98680A97F}" type="pres">
      <dgm:prSet presAssocID="{3667B483-262D-4C5B-9A16-5352A0BB25F4}" presName="dummyConnPt" presStyleCnt="0"/>
      <dgm:spPr/>
      <dgm:t>
        <a:bodyPr/>
        <a:lstStyle/>
        <a:p>
          <a:endParaRPr lang="tr-TR"/>
        </a:p>
      </dgm:t>
    </dgm:pt>
    <dgm:pt modelId="{10B53D53-09BA-4120-BD0E-3B4D8582F917}" type="pres">
      <dgm:prSet presAssocID="{3667B483-262D-4C5B-9A16-5352A0BB25F4}" presName="node" presStyleLbl="node1" presStyleIdx="2" presStyleCnt="6" custScaleX="160831">
        <dgm:presLayoutVars>
          <dgm:bulletEnabled val="1"/>
        </dgm:presLayoutVars>
      </dgm:prSet>
      <dgm:spPr/>
      <dgm:t>
        <a:bodyPr/>
        <a:lstStyle/>
        <a:p>
          <a:endParaRPr lang="tr-TR"/>
        </a:p>
      </dgm:t>
    </dgm:pt>
    <dgm:pt modelId="{1F7A32D8-776D-4F63-BF56-3677B6E9FECD}" type="pres">
      <dgm:prSet presAssocID="{1ECEFABB-384D-4786-9588-3016F04B47E3}" presName="sibTrans" presStyleLbl="bgSibTrans2D1" presStyleIdx="2" presStyleCnt="5"/>
      <dgm:spPr/>
      <dgm:t>
        <a:bodyPr/>
        <a:lstStyle/>
        <a:p>
          <a:endParaRPr lang="tr-TR"/>
        </a:p>
      </dgm:t>
    </dgm:pt>
    <dgm:pt modelId="{81F1A0EF-4B5D-4BFA-B1D3-56D0DA685EEC}" type="pres">
      <dgm:prSet presAssocID="{1CCAAD22-932D-45D3-B776-5030B9D87A6B}" presName="compNode" presStyleCnt="0"/>
      <dgm:spPr/>
      <dgm:t>
        <a:bodyPr/>
        <a:lstStyle/>
        <a:p>
          <a:endParaRPr lang="tr-TR"/>
        </a:p>
      </dgm:t>
    </dgm:pt>
    <dgm:pt modelId="{98D656D8-E4BB-4832-9639-DDF501E7B1D3}" type="pres">
      <dgm:prSet presAssocID="{1CCAAD22-932D-45D3-B776-5030B9D87A6B}" presName="dummyConnPt" presStyleCnt="0"/>
      <dgm:spPr/>
      <dgm:t>
        <a:bodyPr/>
        <a:lstStyle/>
        <a:p>
          <a:endParaRPr lang="tr-TR"/>
        </a:p>
      </dgm:t>
    </dgm:pt>
    <dgm:pt modelId="{CB4CBE95-6589-494F-8C4A-8EE14AFCBF7B}" type="pres">
      <dgm:prSet presAssocID="{1CCAAD22-932D-45D3-B776-5030B9D87A6B}" presName="node" presStyleLbl="node1" presStyleIdx="3" presStyleCnt="6" custScaleX="160831">
        <dgm:presLayoutVars>
          <dgm:bulletEnabled val="1"/>
        </dgm:presLayoutVars>
      </dgm:prSet>
      <dgm:spPr/>
      <dgm:t>
        <a:bodyPr/>
        <a:lstStyle/>
        <a:p>
          <a:endParaRPr lang="tr-TR"/>
        </a:p>
      </dgm:t>
    </dgm:pt>
    <dgm:pt modelId="{67019BFC-C1CF-4DDA-85A7-A56E06A6845A}" type="pres">
      <dgm:prSet presAssocID="{D81D6D7F-B919-4B6F-9539-B1683D5A0B4B}" presName="sibTrans" presStyleLbl="bgSibTrans2D1" presStyleIdx="3" presStyleCnt="5"/>
      <dgm:spPr/>
      <dgm:t>
        <a:bodyPr/>
        <a:lstStyle/>
        <a:p>
          <a:endParaRPr lang="tr-TR"/>
        </a:p>
      </dgm:t>
    </dgm:pt>
    <dgm:pt modelId="{E6DF4008-9D71-41D4-ABC2-94C319EE3556}" type="pres">
      <dgm:prSet presAssocID="{70EFF1C4-E163-4416-A0C6-1703F84F5B45}" presName="compNode" presStyleCnt="0"/>
      <dgm:spPr/>
      <dgm:t>
        <a:bodyPr/>
        <a:lstStyle/>
        <a:p>
          <a:endParaRPr lang="tr-TR"/>
        </a:p>
      </dgm:t>
    </dgm:pt>
    <dgm:pt modelId="{04AE91C4-D1E3-4193-A385-F0F18A0E37AF}" type="pres">
      <dgm:prSet presAssocID="{70EFF1C4-E163-4416-A0C6-1703F84F5B45}" presName="dummyConnPt" presStyleCnt="0"/>
      <dgm:spPr/>
      <dgm:t>
        <a:bodyPr/>
        <a:lstStyle/>
        <a:p>
          <a:endParaRPr lang="tr-TR"/>
        </a:p>
      </dgm:t>
    </dgm:pt>
    <dgm:pt modelId="{520C38F1-5EDF-41B0-BE7E-AB8FB5F695A3}" type="pres">
      <dgm:prSet presAssocID="{70EFF1C4-E163-4416-A0C6-1703F84F5B45}" presName="node" presStyleLbl="node1" presStyleIdx="4" presStyleCnt="6" custScaleX="160831">
        <dgm:presLayoutVars>
          <dgm:bulletEnabled val="1"/>
        </dgm:presLayoutVars>
      </dgm:prSet>
      <dgm:spPr/>
      <dgm:t>
        <a:bodyPr/>
        <a:lstStyle/>
        <a:p>
          <a:endParaRPr lang="tr-TR"/>
        </a:p>
      </dgm:t>
    </dgm:pt>
    <dgm:pt modelId="{43EF04D0-3B2C-4E02-A3C7-197629EAACEF}" type="pres">
      <dgm:prSet presAssocID="{F66CE7F3-BDCE-4785-92C7-14EF9D5AE670}" presName="sibTrans" presStyleLbl="bgSibTrans2D1" presStyleIdx="4" presStyleCnt="5"/>
      <dgm:spPr/>
      <dgm:t>
        <a:bodyPr/>
        <a:lstStyle/>
        <a:p>
          <a:endParaRPr lang="tr-TR"/>
        </a:p>
      </dgm:t>
    </dgm:pt>
    <dgm:pt modelId="{9CFD08E3-C573-473B-A792-A13409C8E15E}" type="pres">
      <dgm:prSet presAssocID="{AE438B54-F682-48E6-9407-9BE39608C9DB}" presName="compNode" presStyleCnt="0"/>
      <dgm:spPr/>
      <dgm:t>
        <a:bodyPr/>
        <a:lstStyle/>
        <a:p>
          <a:endParaRPr lang="tr-TR"/>
        </a:p>
      </dgm:t>
    </dgm:pt>
    <dgm:pt modelId="{B45BE4F7-AE6C-47ED-823B-EDD399119F5B}" type="pres">
      <dgm:prSet presAssocID="{AE438B54-F682-48E6-9407-9BE39608C9DB}" presName="dummyConnPt" presStyleCnt="0"/>
      <dgm:spPr/>
      <dgm:t>
        <a:bodyPr/>
        <a:lstStyle/>
        <a:p>
          <a:endParaRPr lang="tr-TR"/>
        </a:p>
      </dgm:t>
    </dgm:pt>
    <dgm:pt modelId="{803E2A87-0906-4614-8F8D-AEEA6152876E}" type="pres">
      <dgm:prSet presAssocID="{AE438B54-F682-48E6-9407-9BE39608C9DB}" presName="node" presStyleLbl="node1" presStyleIdx="5" presStyleCnt="6" custScaleX="160831">
        <dgm:presLayoutVars>
          <dgm:bulletEnabled val="1"/>
        </dgm:presLayoutVars>
      </dgm:prSet>
      <dgm:spPr/>
      <dgm:t>
        <a:bodyPr/>
        <a:lstStyle/>
        <a:p>
          <a:endParaRPr lang="tr-TR"/>
        </a:p>
      </dgm:t>
    </dgm:pt>
  </dgm:ptLst>
  <dgm:cxnLst>
    <dgm:cxn modelId="{F309F7FF-F88A-424D-8A3D-5F3E1A5D3B67}" type="presOf" srcId="{3667B483-262D-4C5B-9A16-5352A0BB25F4}" destId="{10B53D53-09BA-4120-BD0E-3B4D8582F917}" srcOrd="0" destOrd="0" presId="urn:microsoft.com/office/officeart/2005/8/layout/bProcess4"/>
    <dgm:cxn modelId="{25720E2D-087D-42DB-A7AE-1A1AED6A55C7}" type="presOf" srcId="{AE438B54-F682-48E6-9407-9BE39608C9DB}" destId="{803E2A87-0906-4614-8F8D-AEEA6152876E}" srcOrd="0" destOrd="0" presId="urn:microsoft.com/office/officeart/2005/8/layout/bProcess4"/>
    <dgm:cxn modelId="{F1B6738A-7481-4D32-8624-92B96959D695}" type="presOf" srcId="{D81D6D7F-B919-4B6F-9539-B1683D5A0B4B}" destId="{67019BFC-C1CF-4DDA-85A7-A56E06A6845A}" srcOrd="0" destOrd="0" presId="urn:microsoft.com/office/officeart/2005/8/layout/bProcess4"/>
    <dgm:cxn modelId="{5096C7D5-42DF-458F-BBC5-2E3D37880EE2}" srcId="{3F8EADBB-39F8-42D9-A728-85CB5D413D64}" destId="{81D197AC-E8A9-403B-883E-B58AA7265075}" srcOrd="0" destOrd="0" parTransId="{A06BB627-156A-46B1-A418-8063FBD3038D}" sibTransId="{AD2DB5DD-B022-464F-B9B1-E11087A70D97}"/>
    <dgm:cxn modelId="{8F160ED8-73BB-4136-9D07-19CB519CD619}" type="presOf" srcId="{1ECEFABB-384D-4786-9588-3016F04B47E3}" destId="{1F7A32D8-776D-4F63-BF56-3677B6E9FECD}" srcOrd="0" destOrd="0" presId="urn:microsoft.com/office/officeart/2005/8/layout/bProcess4"/>
    <dgm:cxn modelId="{98337BF6-E650-45CC-80C0-F3225C61E2C2}" type="presOf" srcId="{81D197AC-E8A9-403B-883E-B58AA7265075}" destId="{52CECA1E-5E3C-40F9-BB4A-31AECF2BA4F3}" srcOrd="0" destOrd="0" presId="urn:microsoft.com/office/officeart/2005/8/layout/bProcess4"/>
    <dgm:cxn modelId="{96092E2D-9689-4021-BDA1-F815EB653E06}" type="presOf" srcId="{70EFF1C4-E163-4416-A0C6-1703F84F5B45}" destId="{520C38F1-5EDF-41B0-BE7E-AB8FB5F695A3}" srcOrd="0" destOrd="0" presId="urn:microsoft.com/office/officeart/2005/8/layout/bProcess4"/>
    <dgm:cxn modelId="{D8A832B8-772A-426D-9FF6-EAC7ED50E37E}" type="presOf" srcId="{AD2DB5DD-B022-464F-B9B1-E11087A70D97}" destId="{7940B87E-3855-4ECA-BD27-58994D5E9E21}" srcOrd="0" destOrd="0" presId="urn:microsoft.com/office/officeart/2005/8/layout/bProcess4"/>
    <dgm:cxn modelId="{56DB8564-D89D-463A-8DCD-DCBAD74EE873}" srcId="{3F8EADBB-39F8-42D9-A728-85CB5D413D64}" destId="{C695F4D2-7EB0-4D08-B0BB-FD1F1FCB069A}" srcOrd="1" destOrd="0" parTransId="{A3226F9B-70C4-4344-85B5-E562D618F93B}" sibTransId="{83F09C72-E8EA-4D9E-BDC6-5FD0B9D5EE77}"/>
    <dgm:cxn modelId="{BC47B36D-D1FF-4161-BE0B-61D1784D1700}" type="presOf" srcId="{C695F4D2-7EB0-4D08-B0BB-FD1F1FCB069A}" destId="{A43F3EFA-AE87-490A-BD83-ECC9239BC820}" srcOrd="0" destOrd="0" presId="urn:microsoft.com/office/officeart/2005/8/layout/bProcess4"/>
    <dgm:cxn modelId="{83AED862-BBBB-47CD-88CC-27F01E0B6760}" type="presOf" srcId="{83F09C72-E8EA-4D9E-BDC6-5FD0B9D5EE77}" destId="{430D9120-CA35-4706-B4B9-FC2A1E8BB95F}" srcOrd="0" destOrd="0" presId="urn:microsoft.com/office/officeart/2005/8/layout/bProcess4"/>
    <dgm:cxn modelId="{BDAEDB0E-E8E1-4E81-9329-CD21FAD10640}" srcId="{3F8EADBB-39F8-42D9-A728-85CB5D413D64}" destId="{3667B483-262D-4C5B-9A16-5352A0BB25F4}" srcOrd="2" destOrd="0" parTransId="{C62C919A-852F-4DDD-ABF3-68B48ECFCC69}" sibTransId="{1ECEFABB-384D-4786-9588-3016F04B47E3}"/>
    <dgm:cxn modelId="{4924808E-42BA-4765-B246-A0A568E24AC8}" type="presOf" srcId="{F66CE7F3-BDCE-4785-92C7-14EF9D5AE670}" destId="{43EF04D0-3B2C-4E02-A3C7-197629EAACEF}" srcOrd="0" destOrd="0" presId="urn:microsoft.com/office/officeart/2005/8/layout/bProcess4"/>
    <dgm:cxn modelId="{4A46BD81-8C25-4786-97B0-F6FF4F411819}" type="presOf" srcId="{3F8EADBB-39F8-42D9-A728-85CB5D413D64}" destId="{1F7D7D7C-74F1-4B5B-A2BD-1064671D29FA}" srcOrd="0" destOrd="0" presId="urn:microsoft.com/office/officeart/2005/8/layout/bProcess4"/>
    <dgm:cxn modelId="{22689DF6-0DAC-45C0-A227-7D831791318C}" srcId="{3F8EADBB-39F8-42D9-A728-85CB5D413D64}" destId="{1CCAAD22-932D-45D3-B776-5030B9D87A6B}" srcOrd="3" destOrd="0" parTransId="{81C66B42-C333-4ED1-9D1E-560F217B70A4}" sibTransId="{D81D6D7F-B919-4B6F-9539-B1683D5A0B4B}"/>
    <dgm:cxn modelId="{8BCB2E89-F0A9-4DE9-BD8C-1436F37894E1}" srcId="{3F8EADBB-39F8-42D9-A728-85CB5D413D64}" destId="{AE438B54-F682-48E6-9407-9BE39608C9DB}" srcOrd="5" destOrd="0" parTransId="{96C3A88B-F59F-4AD9-801B-1824927B0935}" sibTransId="{A4973CD6-CE3B-4F46-8983-7B9E3A192113}"/>
    <dgm:cxn modelId="{CA8D910B-09A6-4C6D-B810-4C1A369EDB34}" type="presOf" srcId="{1CCAAD22-932D-45D3-B776-5030B9D87A6B}" destId="{CB4CBE95-6589-494F-8C4A-8EE14AFCBF7B}" srcOrd="0" destOrd="0" presId="urn:microsoft.com/office/officeart/2005/8/layout/bProcess4"/>
    <dgm:cxn modelId="{19B61598-E0E5-4A1F-8FFF-8554E538ECFF}" srcId="{3F8EADBB-39F8-42D9-A728-85CB5D413D64}" destId="{70EFF1C4-E163-4416-A0C6-1703F84F5B45}" srcOrd="4" destOrd="0" parTransId="{3EDA041B-E530-4571-BBA6-B73DD1A70B49}" sibTransId="{F66CE7F3-BDCE-4785-92C7-14EF9D5AE670}"/>
    <dgm:cxn modelId="{041A7212-6AC2-48FD-BC7D-1BA362BEA7D5}" type="presParOf" srcId="{1F7D7D7C-74F1-4B5B-A2BD-1064671D29FA}" destId="{37B950AF-FF26-4F69-94F3-1A3039920C4D}" srcOrd="0" destOrd="0" presId="urn:microsoft.com/office/officeart/2005/8/layout/bProcess4"/>
    <dgm:cxn modelId="{DC4B2791-41F0-4AA6-BFAA-CE2233CE5916}" type="presParOf" srcId="{37B950AF-FF26-4F69-94F3-1A3039920C4D}" destId="{32D3D91B-F822-4A61-BD98-87B65394DBA5}" srcOrd="0" destOrd="0" presId="urn:microsoft.com/office/officeart/2005/8/layout/bProcess4"/>
    <dgm:cxn modelId="{F22A1278-EB9F-4FD8-9AEC-FFDB20D7BFEC}" type="presParOf" srcId="{37B950AF-FF26-4F69-94F3-1A3039920C4D}" destId="{52CECA1E-5E3C-40F9-BB4A-31AECF2BA4F3}" srcOrd="1" destOrd="0" presId="urn:microsoft.com/office/officeart/2005/8/layout/bProcess4"/>
    <dgm:cxn modelId="{6DA16A7A-BE32-4F6B-A9B5-0D742CE3092C}" type="presParOf" srcId="{1F7D7D7C-74F1-4B5B-A2BD-1064671D29FA}" destId="{7940B87E-3855-4ECA-BD27-58994D5E9E21}" srcOrd="1" destOrd="0" presId="urn:microsoft.com/office/officeart/2005/8/layout/bProcess4"/>
    <dgm:cxn modelId="{C302CF4E-061D-4B6C-AB46-BD4D0B6A7890}" type="presParOf" srcId="{1F7D7D7C-74F1-4B5B-A2BD-1064671D29FA}" destId="{F2922E93-415C-4CB2-866D-1DB4BC95C360}" srcOrd="2" destOrd="0" presId="urn:microsoft.com/office/officeart/2005/8/layout/bProcess4"/>
    <dgm:cxn modelId="{D0192F5C-4CD2-467C-92F3-57CC052D8D7C}" type="presParOf" srcId="{F2922E93-415C-4CB2-866D-1DB4BC95C360}" destId="{DD019EDB-AE28-4EB6-963C-73403353E2B3}" srcOrd="0" destOrd="0" presId="urn:microsoft.com/office/officeart/2005/8/layout/bProcess4"/>
    <dgm:cxn modelId="{B2CBD13A-09C1-4378-9FED-76D472BDEE49}" type="presParOf" srcId="{F2922E93-415C-4CB2-866D-1DB4BC95C360}" destId="{A43F3EFA-AE87-490A-BD83-ECC9239BC820}" srcOrd="1" destOrd="0" presId="urn:microsoft.com/office/officeart/2005/8/layout/bProcess4"/>
    <dgm:cxn modelId="{F6DEC51F-EA2E-4E67-A075-13B0CCCFDF30}" type="presParOf" srcId="{1F7D7D7C-74F1-4B5B-A2BD-1064671D29FA}" destId="{430D9120-CA35-4706-B4B9-FC2A1E8BB95F}" srcOrd="3" destOrd="0" presId="urn:microsoft.com/office/officeart/2005/8/layout/bProcess4"/>
    <dgm:cxn modelId="{0950DFBA-25F2-450C-8E6E-BF5129E2D0BE}" type="presParOf" srcId="{1F7D7D7C-74F1-4B5B-A2BD-1064671D29FA}" destId="{4EB81669-5795-44B6-A8AD-DC7B59319F9F}" srcOrd="4" destOrd="0" presId="urn:microsoft.com/office/officeart/2005/8/layout/bProcess4"/>
    <dgm:cxn modelId="{542DAE1A-7B48-4BD5-AC6F-F05CB58480D4}" type="presParOf" srcId="{4EB81669-5795-44B6-A8AD-DC7B59319F9F}" destId="{D91EDE96-E631-4EBD-8799-12A98680A97F}" srcOrd="0" destOrd="0" presId="urn:microsoft.com/office/officeart/2005/8/layout/bProcess4"/>
    <dgm:cxn modelId="{39D3697A-30C2-447D-B71D-784655ECC935}" type="presParOf" srcId="{4EB81669-5795-44B6-A8AD-DC7B59319F9F}" destId="{10B53D53-09BA-4120-BD0E-3B4D8582F917}" srcOrd="1" destOrd="0" presId="urn:microsoft.com/office/officeart/2005/8/layout/bProcess4"/>
    <dgm:cxn modelId="{6433890C-829B-49C8-81CD-4FCA8FED97CD}" type="presParOf" srcId="{1F7D7D7C-74F1-4B5B-A2BD-1064671D29FA}" destId="{1F7A32D8-776D-4F63-BF56-3677B6E9FECD}" srcOrd="5" destOrd="0" presId="urn:microsoft.com/office/officeart/2005/8/layout/bProcess4"/>
    <dgm:cxn modelId="{7BC57F58-6233-407B-BEE7-27C1AAD705D1}" type="presParOf" srcId="{1F7D7D7C-74F1-4B5B-A2BD-1064671D29FA}" destId="{81F1A0EF-4B5D-4BFA-B1D3-56D0DA685EEC}" srcOrd="6" destOrd="0" presId="urn:microsoft.com/office/officeart/2005/8/layout/bProcess4"/>
    <dgm:cxn modelId="{B9AB0D85-BFA0-42C3-9954-1ECA56DA0B4E}" type="presParOf" srcId="{81F1A0EF-4B5D-4BFA-B1D3-56D0DA685EEC}" destId="{98D656D8-E4BB-4832-9639-DDF501E7B1D3}" srcOrd="0" destOrd="0" presId="urn:microsoft.com/office/officeart/2005/8/layout/bProcess4"/>
    <dgm:cxn modelId="{F9042F88-3C90-4F92-87BE-0253F27DA774}" type="presParOf" srcId="{81F1A0EF-4B5D-4BFA-B1D3-56D0DA685EEC}" destId="{CB4CBE95-6589-494F-8C4A-8EE14AFCBF7B}" srcOrd="1" destOrd="0" presId="urn:microsoft.com/office/officeart/2005/8/layout/bProcess4"/>
    <dgm:cxn modelId="{605FD178-0E54-4E78-A948-C508B120CF77}" type="presParOf" srcId="{1F7D7D7C-74F1-4B5B-A2BD-1064671D29FA}" destId="{67019BFC-C1CF-4DDA-85A7-A56E06A6845A}" srcOrd="7" destOrd="0" presId="urn:microsoft.com/office/officeart/2005/8/layout/bProcess4"/>
    <dgm:cxn modelId="{D9FC9638-965F-44F5-B114-5391F18839F6}" type="presParOf" srcId="{1F7D7D7C-74F1-4B5B-A2BD-1064671D29FA}" destId="{E6DF4008-9D71-41D4-ABC2-94C319EE3556}" srcOrd="8" destOrd="0" presId="urn:microsoft.com/office/officeart/2005/8/layout/bProcess4"/>
    <dgm:cxn modelId="{BA3CFD10-BCF1-4464-BC16-341461C16036}" type="presParOf" srcId="{E6DF4008-9D71-41D4-ABC2-94C319EE3556}" destId="{04AE91C4-D1E3-4193-A385-F0F18A0E37AF}" srcOrd="0" destOrd="0" presId="urn:microsoft.com/office/officeart/2005/8/layout/bProcess4"/>
    <dgm:cxn modelId="{2DA52DF9-248B-487B-896E-4EE74E07C077}" type="presParOf" srcId="{E6DF4008-9D71-41D4-ABC2-94C319EE3556}" destId="{520C38F1-5EDF-41B0-BE7E-AB8FB5F695A3}" srcOrd="1" destOrd="0" presId="urn:microsoft.com/office/officeart/2005/8/layout/bProcess4"/>
    <dgm:cxn modelId="{182AA1E5-726A-4DF7-B423-88E385AACF14}" type="presParOf" srcId="{1F7D7D7C-74F1-4B5B-A2BD-1064671D29FA}" destId="{43EF04D0-3B2C-4E02-A3C7-197629EAACEF}" srcOrd="9" destOrd="0" presId="urn:microsoft.com/office/officeart/2005/8/layout/bProcess4"/>
    <dgm:cxn modelId="{B1ED7E23-2196-4FA8-902E-B2827CB85AFF}" type="presParOf" srcId="{1F7D7D7C-74F1-4B5B-A2BD-1064671D29FA}" destId="{9CFD08E3-C573-473B-A792-A13409C8E15E}" srcOrd="10" destOrd="0" presId="urn:microsoft.com/office/officeart/2005/8/layout/bProcess4"/>
    <dgm:cxn modelId="{792B17EC-0870-4AFD-98E6-6EAFC301B323}" type="presParOf" srcId="{9CFD08E3-C573-473B-A792-A13409C8E15E}" destId="{B45BE4F7-AE6C-47ED-823B-EDD399119F5B}" srcOrd="0" destOrd="0" presId="urn:microsoft.com/office/officeart/2005/8/layout/bProcess4"/>
    <dgm:cxn modelId="{F22D7276-7309-475E-90E8-3A29D15CE6C9}" type="presParOf" srcId="{9CFD08E3-C573-473B-A792-A13409C8E15E}" destId="{803E2A87-0906-4614-8F8D-AEEA6152876E}"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B56462B-C44D-4096-8802-7EA8FA6DC6C8}" type="doc">
      <dgm:prSet loTypeId="urn:microsoft.com/office/officeart/2005/8/layout/lProcess3" loCatId="process" qsTypeId="urn:microsoft.com/office/officeart/2005/8/quickstyle/3d1" qsCatId="3D" csTypeId="urn:microsoft.com/office/officeart/2005/8/colors/accent1_2" csCatId="accent1" phldr="1"/>
      <dgm:spPr/>
      <dgm:t>
        <a:bodyPr/>
        <a:lstStyle/>
        <a:p>
          <a:endParaRPr lang="tr-TR"/>
        </a:p>
      </dgm:t>
    </dgm:pt>
    <dgm:pt modelId="{0A526865-873B-4121-B1BA-835EB8C2DDE0}">
      <dgm:prSet custT="1"/>
      <dgm:spPr/>
      <dgm:t>
        <a:bodyPr/>
        <a:lstStyle/>
        <a:p>
          <a:pPr rtl="0"/>
          <a:r>
            <a:rPr lang="tr-TR" sz="1800" dirty="0" smtClean="0">
              <a:solidFill>
                <a:schemeClr val="tx1"/>
              </a:solidFill>
            </a:rPr>
            <a:t>Gözler her zaman iç </a:t>
          </a:r>
          <a:r>
            <a:rPr lang="tr-TR" sz="1800" dirty="0" err="1" smtClean="0">
              <a:solidFill>
                <a:schemeClr val="tx1"/>
              </a:solidFill>
            </a:rPr>
            <a:t>kantüsten</a:t>
          </a:r>
          <a:r>
            <a:rPr lang="tr-TR" sz="1800" dirty="0" smtClean="0">
              <a:solidFill>
                <a:schemeClr val="tx1"/>
              </a:solidFill>
            </a:rPr>
            <a:t> dış </a:t>
          </a:r>
          <a:r>
            <a:rPr lang="tr-TR" sz="1800" dirty="0" err="1" smtClean="0">
              <a:solidFill>
                <a:schemeClr val="tx1"/>
              </a:solidFill>
            </a:rPr>
            <a:t>kantüse</a:t>
          </a:r>
          <a:r>
            <a:rPr lang="tr-TR" sz="1800" dirty="0" smtClean="0">
              <a:solidFill>
                <a:schemeClr val="tx1"/>
              </a:solidFill>
            </a:rPr>
            <a:t> doğru temizlenmelidir.</a:t>
          </a:r>
          <a:endParaRPr lang="tr-TR" sz="1800" dirty="0">
            <a:solidFill>
              <a:schemeClr val="tx1"/>
            </a:solidFill>
          </a:endParaRPr>
        </a:p>
      </dgm:t>
    </dgm:pt>
    <dgm:pt modelId="{41B54E36-54BF-4797-B590-1DBF0B0CAAB7}" type="parTrans" cxnId="{565DC5D2-6036-47AA-A39E-EA93E6DD7756}">
      <dgm:prSet/>
      <dgm:spPr/>
      <dgm:t>
        <a:bodyPr/>
        <a:lstStyle/>
        <a:p>
          <a:endParaRPr lang="tr-TR"/>
        </a:p>
      </dgm:t>
    </dgm:pt>
    <dgm:pt modelId="{55BF80B2-56D3-4016-ABBC-FECF705335E2}" type="sibTrans" cxnId="{565DC5D2-6036-47AA-A39E-EA93E6DD7756}">
      <dgm:prSet/>
      <dgm:spPr/>
      <dgm:t>
        <a:bodyPr/>
        <a:lstStyle/>
        <a:p>
          <a:endParaRPr lang="tr-TR"/>
        </a:p>
      </dgm:t>
    </dgm:pt>
    <dgm:pt modelId="{A8E2085D-9237-4260-8391-04AAEBC59B38}">
      <dgm:prSet custT="1"/>
      <dgm:spPr/>
      <dgm:t>
        <a:bodyPr/>
        <a:lstStyle/>
        <a:p>
          <a:pPr rtl="0"/>
          <a:r>
            <a:rPr lang="tr-TR" sz="1800" dirty="0" smtClean="0">
              <a:solidFill>
                <a:schemeClr val="tx1"/>
              </a:solidFill>
            </a:rPr>
            <a:t>Temizlik, ılık duru su, el bezi ya da </a:t>
          </a:r>
          <a:r>
            <a:rPr lang="tr-TR" sz="1800" dirty="0" err="1" smtClean="0">
              <a:solidFill>
                <a:schemeClr val="tx1"/>
              </a:solidFill>
            </a:rPr>
            <a:t>spanç</a:t>
          </a:r>
          <a:r>
            <a:rPr lang="tr-TR" sz="1800" dirty="0" smtClean="0">
              <a:solidFill>
                <a:schemeClr val="tx1"/>
              </a:solidFill>
            </a:rPr>
            <a:t> ile yapılmalı, kurumuş, kabuklaşmış göz salgıları varsa bunlar ıslak kompreslerle yumuşatıldıktan sonra göz bakımı uygulanmalıdır.</a:t>
          </a:r>
          <a:endParaRPr lang="tr-TR" sz="1800" dirty="0">
            <a:solidFill>
              <a:schemeClr val="tx1"/>
            </a:solidFill>
          </a:endParaRPr>
        </a:p>
      </dgm:t>
    </dgm:pt>
    <dgm:pt modelId="{96EA68AA-F8DF-4D7D-8824-C45B430F2106}" type="parTrans" cxnId="{8F71ED94-A395-4546-AEE4-59A4A25E6ED6}">
      <dgm:prSet/>
      <dgm:spPr/>
      <dgm:t>
        <a:bodyPr/>
        <a:lstStyle/>
        <a:p>
          <a:endParaRPr lang="tr-TR"/>
        </a:p>
      </dgm:t>
    </dgm:pt>
    <dgm:pt modelId="{48FD57BE-4424-4BE6-979C-D7EEC81319D0}" type="sibTrans" cxnId="{8F71ED94-A395-4546-AEE4-59A4A25E6ED6}">
      <dgm:prSet/>
      <dgm:spPr/>
      <dgm:t>
        <a:bodyPr/>
        <a:lstStyle/>
        <a:p>
          <a:endParaRPr lang="tr-TR"/>
        </a:p>
      </dgm:t>
    </dgm:pt>
    <dgm:pt modelId="{309535FC-A4FC-4956-913B-43E5F8A3CDCB}" type="pres">
      <dgm:prSet presAssocID="{AB56462B-C44D-4096-8802-7EA8FA6DC6C8}" presName="Name0" presStyleCnt="0">
        <dgm:presLayoutVars>
          <dgm:chPref val="3"/>
          <dgm:dir/>
          <dgm:animLvl val="lvl"/>
          <dgm:resizeHandles/>
        </dgm:presLayoutVars>
      </dgm:prSet>
      <dgm:spPr/>
      <dgm:t>
        <a:bodyPr/>
        <a:lstStyle/>
        <a:p>
          <a:endParaRPr lang="tr-TR"/>
        </a:p>
      </dgm:t>
    </dgm:pt>
    <dgm:pt modelId="{DD95693C-987F-4A61-9C36-ECA06F5C704C}" type="pres">
      <dgm:prSet presAssocID="{0A526865-873B-4121-B1BA-835EB8C2DDE0}" presName="horFlow" presStyleCnt="0"/>
      <dgm:spPr/>
      <dgm:t>
        <a:bodyPr/>
        <a:lstStyle/>
        <a:p>
          <a:endParaRPr lang="tr-TR"/>
        </a:p>
      </dgm:t>
    </dgm:pt>
    <dgm:pt modelId="{6EC3197A-0313-402D-9F6D-9975EDE2EA30}" type="pres">
      <dgm:prSet presAssocID="{0A526865-873B-4121-B1BA-835EB8C2DDE0}" presName="bigChev" presStyleLbl="node1" presStyleIdx="0" presStyleCnt="2" custScaleX="447833" custScaleY="183260"/>
      <dgm:spPr/>
      <dgm:t>
        <a:bodyPr/>
        <a:lstStyle/>
        <a:p>
          <a:endParaRPr lang="tr-TR"/>
        </a:p>
      </dgm:t>
    </dgm:pt>
    <dgm:pt modelId="{B2428ACF-CBBE-4B03-B5E5-C8C7A95122A4}" type="pres">
      <dgm:prSet presAssocID="{0A526865-873B-4121-B1BA-835EB8C2DDE0}" presName="vSp" presStyleCnt="0"/>
      <dgm:spPr/>
      <dgm:t>
        <a:bodyPr/>
        <a:lstStyle/>
        <a:p>
          <a:endParaRPr lang="tr-TR"/>
        </a:p>
      </dgm:t>
    </dgm:pt>
    <dgm:pt modelId="{EFD8B96E-BB06-45A4-A96E-1BE20A03D728}" type="pres">
      <dgm:prSet presAssocID="{A8E2085D-9237-4260-8391-04AAEBC59B38}" presName="horFlow" presStyleCnt="0"/>
      <dgm:spPr/>
      <dgm:t>
        <a:bodyPr/>
        <a:lstStyle/>
        <a:p>
          <a:endParaRPr lang="tr-TR"/>
        </a:p>
      </dgm:t>
    </dgm:pt>
    <dgm:pt modelId="{B35BCFBE-A902-4B5D-9F6F-65D4030AF8DB}" type="pres">
      <dgm:prSet presAssocID="{A8E2085D-9237-4260-8391-04AAEBC59B38}" presName="bigChev" presStyleLbl="node1" presStyleIdx="1" presStyleCnt="2" custScaleX="447833" custScaleY="183260"/>
      <dgm:spPr/>
      <dgm:t>
        <a:bodyPr/>
        <a:lstStyle/>
        <a:p>
          <a:endParaRPr lang="tr-TR"/>
        </a:p>
      </dgm:t>
    </dgm:pt>
  </dgm:ptLst>
  <dgm:cxnLst>
    <dgm:cxn modelId="{0E4A500F-9673-4518-B389-05A39EB730EF}" type="presOf" srcId="{AB56462B-C44D-4096-8802-7EA8FA6DC6C8}" destId="{309535FC-A4FC-4956-913B-43E5F8A3CDCB}" srcOrd="0" destOrd="0" presId="urn:microsoft.com/office/officeart/2005/8/layout/lProcess3"/>
    <dgm:cxn modelId="{9AF8F2EE-081B-4432-82D0-52CFE9017714}" type="presOf" srcId="{0A526865-873B-4121-B1BA-835EB8C2DDE0}" destId="{6EC3197A-0313-402D-9F6D-9975EDE2EA30}" srcOrd="0" destOrd="0" presId="urn:microsoft.com/office/officeart/2005/8/layout/lProcess3"/>
    <dgm:cxn modelId="{8F71ED94-A395-4546-AEE4-59A4A25E6ED6}" srcId="{AB56462B-C44D-4096-8802-7EA8FA6DC6C8}" destId="{A8E2085D-9237-4260-8391-04AAEBC59B38}" srcOrd="1" destOrd="0" parTransId="{96EA68AA-F8DF-4D7D-8824-C45B430F2106}" sibTransId="{48FD57BE-4424-4BE6-979C-D7EEC81319D0}"/>
    <dgm:cxn modelId="{565DC5D2-6036-47AA-A39E-EA93E6DD7756}" srcId="{AB56462B-C44D-4096-8802-7EA8FA6DC6C8}" destId="{0A526865-873B-4121-B1BA-835EB8C2DDE0}" srcOrd="0" destOrd="0" parTransId="{41B54E36-54BF-4797-B590-1DBF0B0CAAB7}" sibTransId="{55BF80B2-56D3-4016-ABBC-FECF705335E2}"/>
    <dgm:cxn modelId="{C514F73B-E7D0-4D4D-BCDD-8C3C451ABA1F}" type="presOf" srcId="{A8E2085D-9237-4260-8391-04AAEBC59B38}" destId="{B35BCFBE-A902-4B5D-9F6F-65D4030AF8DB}" srcOrd="0" destOrd="0" presId="urn:microsoft.com/office/officeart/2005/8/layout/lProcess3"/>
    <dgm:cxn modelId="{32A5D66E-937D-4654-BEE2-85574601D6BF}" type="presParOf" srcId="{309535FC-A4FC-4956-913B-43E5F8A3CDCB}" destId="{DD95693C-987F-4A61-9C36-ECA06F5C704C}" srcOrd="0" destOrd="0" presId="urn:microsoft.com/office/officeart/2005/8/layout/lProcess3"/>
    <dgm:cxn modelId="{AF181475-E1D6-442B-B3E1-A457B53D3063}" type="presParOf" srcId="{DD95693C-987F-4A61-9C36-ECA06F5C704C}" destId="{6EC3197A-0313-402D-9F6D-9975EDE2EA30}" srcOrd="0" destOrd="0" presId="urn:microsoft.com/office/officeart/2005/8/layout/lProcess3"/>
    <dgm:cxn modelId="{848DC56C-A8BE-4197-9E87-67FE3139D298}" type="presParOf" srcId="{309535FC-A4FC-4956-913B-43E5F8A3CDCB}" destId="{B2428ACF-CBBE-4B03-B5E5-C8C7A95122A4}" srcOrd="1" destOrd="0" presId="urn:microsoft.com/office/officeart/2005/8/layout/lProcess3"/>
    <dgm:cxn modelId="{B0CBEEA4-D223-48F5-9DF2-50A7E0243972}" type="presParOf" srcId="{309535FC-A4FC-4956-913B-43E5F8A3CDCB}" destId="{EFD8B96E-BB06-45A4-A96E-1BE20A03D728}" srcOrd="2" destOrd="0" presId="urn:microsoft.com/office/officeart/2005/8/layout/lProcess3"/>
    <dgm:cxn modelId="{ACD9B067-2A7B-45EE-A7BE-5B96517215E0}" type="presParOf" srcId="{EFD8B96E-BB06-45A4-A96E-1BE20A03D728}" destId="{B35BCFBE-A902-4B5D-9F6F-65D4030AF8DB}"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B56462B-C44D-4096-8802-7EA8FA6DC6C8}" type="doc">
      <dgm:prSet loTypeId="urn:microsoft.com/office/officeart/2005/8/layout/process4" loCatId="list" qsTypeId="urn:microsoft.com/office/officeart/2005/8/quickstyle/3d1" qsCatId="3D" csTypeId="urn:microsoft.com/office/officeart/2005/8/colors/accent3_3" csCatId="accent3" phldr="1"/>
      <dgm:spPr/>
      <dgm:t>
        <a:bodyPr/>
        <a:lstStyle/>
        <a:p>
          <a:endParaRPr lang="tr-TR"/>
        </a:p>
      </dgm:t>
    </dgm:pt>
    <dgm:pt modelId="{0A526865-873B-4121-B1BA-835EB8C2DDE0}">
      <dgm:prSet custT="1"/>
      <dgm:spPr/>
      <dgm:t>
        <a:bodyPr/>
        <a:lstStyle/>
        <a:p>
          <a:pPr rtl="0"/>
          <a:r>
            <a:rPr lang="tr-TR" sz="2400" dirty="0" smtClean="0">
              <a:solidFill>
                <a:schemeClr val="tx1"/>
              </a:solidFill>
              <a:latin typeface="Calibri" panose="020F0502020204030204" pitchFamily="34" charset="0"/>
              <a:cs typeface="Calibri" panose="020F0502020204030204" pitchFamily="34" charset="0"/>
            </a:rPr>
            <a:t>Bilinçsiz hastalar gibi göz kırpma refleksi olmayan hastalarda korneanın kurumasını önlemek amacıyla her 4 saatte bir, yapay göz yaşı göze damlatılarak göz içi nemlilik sağlanmalı ve gerekirse göz kapakları kapatılarak gözün üzerine koruyucu siperler yerleştirilmelidir.</a:t>
          </a:r>
          <a:endParaRPr lang="tr-TR" sz="2400" dirty="0">
            <a:solidFill>
              <a:schemeClr val="tx1"/>
            </a:solidFill>
            <a:latin typeface="Calibri" panose="020F0502020204030204" pitchFamily="34" charset="0"/>
            <a:cs typeface="Calibri" panose="020F0502020204030204" pitchFamily="34" charset="0"/>
          </a:endParaRPr>
        </a:p>
      </dgm:t>
    </dgm:pt>
    <dgm:pt modelId="{41B54E36-54BF-4797-B590-1DBF0B0CAAB7}" type="parTrans" cxnId="{565DC5D2-6036-47AA-A39E-EA93E6DD7756}">
      <dgm:prSet/>
      <dgm:spPr/>
      <dgm:t>
        <a:bodyPr/>
        <a:lstStyle/>
        <a:p>
          <a:endParaRPr lang="tr-TR"/>
        </a:p>
      </dgm:t>
    </dgm:pt>
    <dgm:pt modelId="{55BF80B2-56D3-4016-ABBC-FECF705335E2}" type="sibTrans" cxnId="{565DC5D2-6036-47AA-A39E-EA93E6DD7756}">
      <dgm:prSet/>
      <dgm:spPr/>
      <dgm:t>
        <a:bodyPr/>
        <a:lstStyle/>
        <a:p>
          <a:endParaRPr lang="tr-TR"/>
        </a:p>
      </dgm:t>
    </dgm:pt>
    <dgm:pt modelId="{2D510D8C-33C7-4432-8CE8-E04D2C1E37AE}">
      <dgm:prSet custT="1"/>
      <dgm:spPr/>
      <dgm:t>
        <a:bodyPr/>
        <a:lstStyle/>
        <a:p>
          <a:pPr rtl="0"/>
          <a:r>
            <a:rPr lang="tr-TR" sz="2400" dirty="0" smtClean="0">
              <a:solidFill>
                <a:schemeClr val="tx1"/>
              </a:solidFill>
              <a:latin typeface="Calibri" panose="020F0502020204030204" pitchFamily="34" charset="0"/>
              <a:cs typeface="Calibri" panose="020F0502020204030204" pitchFamily="34" charset="0"/>
            </a:rPr>
            <a:t>Gözlük, lens ya da protez göz kullanan hastalara bu araçların bakımı ve kullanımlarına ilişkin eğitim verilmelidir.</a:t>
          </a:r>
          <a:endParaRPr lang="tr-TR" sz="2400" dirty="0">
            <a:solidFill>
              <a:schemeClr val="tx1"/>
            </a:solidFill>
            <a:latin typeface="Calibri" panose="020F0502020204030204" pitchFamily="34" charset="0"/>
            <a:cs typeface="Calibri" panose="020F0502020204030204" pitchFamily="34" charset="0"/>
          </a:endParaRPr>
        </a:p>
      </dgm:t>
    </dgm:pt>
    <dgm:pt modelId="{9D914CFE-C0A0-417F-B5DB-95F259A09546}" type="parTrans" cxnId="{DE90DE94-E9E0-48CD-A29D-D551A81908E0}">
      <dgm:prSet/>
      <dgm:spPr/>
      <dgm:t>
        <a:bodyPr/>
        <a:lstStyle/>
        <a:p>
          <a:endParaRPr lang="tr-TR"/>
        </a:p>
      </dgm:t>
    </dgm:pt>
    <dgm:pt modelId="{B897E856-5B47-48DF-A4F1-A525484ED2CF}" type="sibTrans" cxnId="{DE90DE94-E9E0-48CD-A29D-D551A81908E0}">
      <dgm:prSet/>
      <dgm:spPr/>
      <dgm:t>
        <a:bodyPr/>
        <a:lstStyle/>
        <a:p>
          <a:endParaRPr lang="tr-TR"/>
        </a:p>
      </dgm:t>
    </dgm:pt>
    <dgm:pt modelId="{8D7E7508-A5C5-4F3B-A654-C81E46B914D0}" type="pres">
      <dgm:prSet presAssocID="{AB56462B-C44D-4096-8802-7EA8FA6DC6C8}" presName="Name0" presStyleCnt="0">
        <dgm:presLayoutVars>
          <dgm:dir/>
          <dgm:animLvl val="lvl"/>
          <dgm:resizeHandles val="exact"/>
        </dgm:presLayoutVars>
      </dgm:prSet>
      <dgm:spPr/>
      <dgm:t>
        <a:bodyPr/>
        <a:lstStyle/>
        <a:p>
          <a:endParaRPr lang="tr-TR"/>
        </a:p>
      </dgm:t>
    </dgm:pt>
    <dgm:pt modelId="{91B54D84-5261-4A08-9114-5F52B39C21CF}" type="pres">
      <dgm:prSet presAssocID="{2D510D8C-33C7-4432-8CE8-E04D2C1E37AE}" presName="boxAndChildren" presStyleCnt="0"/>
      <dgm:spPr/>
    </dgm:pt>
    <dgm:pt modelId="{3B18268F-23D9-4C1F-9D80-B93FA102CA08}" type="pres">
      <dgm:prSet presAssocID="{2D510D8C-33C7-4432-8CE8-E04D2C1E37AE}" presName="parentTextBox" presStyleLbl="node1" presStyleIdx="0" presStyleCnt="2" custScaleY="44167"/>
      <dgm:spPr/>
      <dgm:t>
        <a:bodyPr/>
        <a:lstStyle/>
        <a:p>
          <a:endParaRPr lang="tr-TR"/>
        </a:p>
      </dgm:t>
    </dgm:pt>
    <dgm:pt modelId="{39E24255-9E01-4525-9122-F42F4973E3FC}" type="pres">
      <dgm:prSet presAssocID="{55BF80B2-56D3-4016-ABBC-FECF705335E2}" presName="sp" presStyleCnt="0"/>
      <dgm:spPr/>
    </dgm:pt>
    <dgm:pt modelId="{2054C602-2EDD-41C4-B71A-00233F2BB968}" type="pres">
      <dgm:prSet presAssocID="{0A526865-873B-4121-B1BA-835EB8C2DDE0}" presName="arrowAndChildren" presStyleCnt="0"/>
      <dgm:spPr/>
    </dgm:pt>
    <dgm:pt modelId="{E06C2EA4-F7A1-444D-8E9C-8A1DCAA23B68}" type="pres">
      <dgm:prSet presAssocID="{0A526865-873B-4121-B1BA-835EB8C2DDE0}" presName="parentTextArrow" presStyleLbl="node1" presStyleIdx="1" presStyleCnt="2"/>
      <dgm:spPr/>
      <dgm:t>
        <a:bodyPr/>
        <a:lstStyle/>
        <a:p>
          <a:endParaRPr lang="tr-TR"/>
        </a:p>
      </dgm:t>
    </dgm:pt>
  </dgm:ptLst>
  <dgm:cxnLst>
    <dgm:cxn modelId="{27EA01E7-B745-4CA4-9367-B9DEA20077CA}" type="presOf" srcId="{0A526865-873B-4121-B1BA-835EB8C2DDE0}" destId="{E06C2EA4-F7A1-444D-8E9C-8A1DCAA23B68}" srcOrd="0" destOrd="0" presId="urn:microsoft.com/office/officeart/2005/8/layout/process4"/>
    <dgm:cxn modelId="{199B799A-05FA-4D3C-9E41-69799DF581F8}" type="presOf" srcId="{2D510D8C-33C7-4432-8CE8-E04D2C1E37AE}" destId="{3B18268F-23D9-4C1F-9D80-B93FA102CA08}" srcOrd="0" destOrd="0" presId="urn:microsoft.com/office/officeart/2005/8/layout/process4"/>
    <dgm:cxn modelId="{565DC5D2-6036-47AA-A39E-EA93E6DD7756}" srcId="{AB56462B-C44D-4096-8802-7EA8FA6DC6C8}" destId="{0A526865-873B-4121-B1BA-835EB8C2DDE0}" srcOrd="0" destOrd="0" parTransId="{41B54E36-54BF-4797-B590-1DBF0B0CAAB7}" sibTransId="{55BF80B2-56D3-4016-ABBC-FECF705335E2}"/>
    <dgm:cxn modelId="{3785DCA0-3586-42A0-A07D-112C86D429E0}" type="presOf" srcId="{AB56462B-C44D-4096-8802-7EA8FA6DC6C8}" destId="{8D7E7508-A5C5-4F3B-A654-C81E46B914D0}" srcOrd="0" destOrd="0" presId="urn:microsoft.com/office/officeart/2005/8/layout/process4"/>
    <dgm:cxn modelId="{DE90DE94-E9E0-48CD-A29D-D551A81908E0}" srcId="{AB56462B-C44D-4096-8802-7EA8FA6DC6C8}" destId="{2D510D8C-33C7-4432-8CE8-E04D2C1E37AE}" srcOrd="1" destOrd="0" parTransId="{9D914CFE-C0A0-417F-B5DB-95F259A09546}" sibTransId="{B897E856-5B47-48DF-A4F1-A525484ED2CF}"/>
    <dgm:cxn modelId="{BE46DFEA-5FE5-4572-BC25-477D93CBF9A5}" type="presParOf" srcId="{8D7E7508-A5C5-4F3B-A654-C81E46B914D0}" destId="{91B54D84-5261-4A08-9114-5F52B39C21CF}" srcOrd="0" destOrd="0" presId="urn:microsoft.com/office/officeart/2005/8/layout/process4"/>
    <dgm:cxn modelId="{0C1EC9CC-787E-4A91-B17F-3E8169B73781}" type="presParOf" srcId="{91B54D84-5261-4A08-9114-5F52B39C21CF}" destId="{3B18268F-23D9-4C1F-9D80-B93FA102CA08}" srcOrd="0" destOrd="0" presId="urn:microsoft.com/office/officeart/2005/8/layout/process4"/>
    <dgm:cxn modelId="{C4892795-D5AB-4487-84D0-4C01AD1D97C3}" type="presParOf" srcId="{8D7E7508-A5C5-4F3B-A654-C81E46B914D0}" destId="{39E24255-9E01-4525-9122-F42F4973E3FC}" srcOrd="1" destOrd="0" presId="urn:microsoft.com/office/officeart/2005/8/layout/process4"/>
    <dgm:cxn modelId="{D117143F-922D-46F7-94D8-E359AF072195}" type="presParOf" srcId="{8D7E7508-A5C5-4F3B-A654-C81E46B914D0}" destId="{2054C602-2EDD-41C4-B71A-00233F2BB968}" srcOrd="2" destOrd="0" presId="urn:microsoft.com/office/officeart/2005/8/layout/process4"/>
    <dgm:cxn modelId="{2B3336D5-55CE-4AEB-83B9-0504D0890E48}" type="presParOf" srcId="{2054C602-2EDD-41C4-B71A-00233F2BB968}" destId="{E06C2EA4-F7A1-444D-8E9C-8A1DCAA23B6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134631-70F0-4313-A24A-2380B6DA100C}"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tr-TR"/>
        </a:p>
      </dgm:t>
    </dgm:pt>
    <dgm:pt modelId="{0F11A179-1C0F-4BE9-A6E5-2B25BE470487}">
      <dgm:prSet/>
      <dgm:spPr/>
      <dgm:t>
        <a:bodyPr/>
        <a:lstStyle/>
        <a:p>
          <a:pPr rtl="0"/>
          <a:r>
            <a:rPr lang="tr-TR" b="0" i="0" dirty="0" smtClean="0">
              <a:solidFill>
                <a:schemeClr val="tx1"/>
              </a:solidFill>
            </a:rPr>
            <a:t>Ağrı, dokunma ve basınç duyularını alır.</a:t>
          </a:r>
          <a:endParaRPr lang="tr-TR" dirty="0">
            <a:solidFill>
              <a:schemeClr val="tx1"/>
            </a:solidFill>
          </a:endParaRPr>
        </a:p>
      </dgm:t>
    </dgm:pt>
    <dgm:pt modelId="{A502E1C7-59A9-4946-A713-52450255BA42}" type="parTrans" cxnId="{06BD4733-E251-44B0-BBF2-7CD5AC998310}">
      <dgm:prSet/>
      <dgm:spPr/>
      <dgm:t>
        <a:bodyPr/>
        <a:lstStyle/>
        <a:p>
          <a:endParaRPr lang="tr-TR"/>
        </a:p>
      </dgm:t>
    </dgm:pt>
    <dgm:pt modelId="{C1E7E3E8-CFEA-4F9F-BA63-742219DE275B}" type="sibTrans" cxnId="{06BD4733-E251-44B0-BBF2-7CD5AC998310}">
      <dgm:prSet/>
      <dgm:spPr/>
      <dgm:t>
        <a:bodyPr/>
        <a:lstStyle/>
        <a:p>
          <a:endParaRPr lang="tr-TR"/>
        </a:p>
      </dgm:t>
    </dgm:pt>
    <dgm:pt modelId="{EC3702D9-3E93-497C-A370-7D0D2B13F2BC}">
      <dgm:prSet/>
      <dgm:spPr/>
      <dgm:t>
        <a:bodyPr/>
        <a:lstStyle/>
        <a:p>
          <a:pPr rtl="0"/>
          <a:r>
            <a:rPr lang="tr-TR" b="0" i="0" smtClean="0">
              <a:solidFill>
                <a:schemeClr val="tx1"/>
              </a:solidFill>
            </a:rPr>
            <a:t>İç organları yaralanmalardan korur.</a:t>
          </a:r>
          <a:endParaRPr lang="tr-TR">
            <a:solidFill>
              <a:schemeClr val="tx1"/>
            </a:solidFill>
          </a:endParaRPr>
        </a:p>
      </dgm:t>
    </dgm:pt>
    <dgm:pt modelId="{48882E91-EC85-43F7-8198-8948A583805B}" type="parTrans" cxnId="{7B25D021-B1CB-4BDC-A346-CA20BC8865B4}">
      <dgm:prSet/>
      <dgm:spPr/>
      <dgm:t>
        <a:bodyPr/>
        <a:lstStyle/>
        <a:p>
          <a:endParaRPr lang="tr-TR"/>
        </a:p>
      </dgm:t>
    </dgm:pt>
    <dgm:pt modelId="{E107370F-2560-4D29-8A4F-02628E9524C3}" type="sibTrans" cxnId="{7B25D021-B1CB-4BDC-A346-CA20BC8865B4}">
      <dgm:prSet/>
      <dgm:spPr/>
      <dgm:t>
        <a:bodyPr/>
        <a:lstStyle/>
        <a:p>
          <a:endParaRPr lang="tr-TR"/>
        </a:p>
      </dgm:t>
    </dgm:pt>
    <dgm:pt modelId="{A5B07AC9-C447-4E03-A3F0-A06EBEB239E5}">
      <dgm:prSet/>
      <dgm:spPr/>
      <dgm:t>
        <a:bodyPr/>
        <a:lstStyle/>
        <a:p>
          <a:pPr rtl="0"/>
          <a:r>
            <a:rPr lang="tr-TR" b="0" i="0" dirty="0" smtClean="0">
              <a:solidFill>
                <a:schemeClr val="tx1"/>
              </a:solidFill>
            </a:rPr>
            <a:t>Deri mikroorganizmalara karşı vücudun birinci savunma hattını oluşturur.</a:t>
          </a:r>
          <a:endParaRPr lang="tr-TR" dirty="0">
            <a:solidFill>
              <a:schemeClr val="tx1"/>
            </a:solidFill>
          </a:endParaRPr>
        </a:p>
      </dgm:t>
    </dgm:pt>
    <dgm:pt modelId="{325254F7-A778-41F1-AAA2-14CC7F9EFDE5}" type="parTrans" cxnId="{280A7D88-BC5F-4578-8C49-3EEBAD656C92}">
      <dgm:prSet/>
      <dgm:spPr/>
      <dgm:t>
        <a:bodyPr/>
        <a:lstStyle/>
        <a:p>
          <a:endParaRPr lang="tr-TR"/>
        </a:p>
      </dgm:t>
    </dgm:pt>
    <dgm:pt modelId="{298E71CB-43F3-48FD-B4BC-377E19FB84CB}" type="sibTrans" cxnId="{280A7D88-BC5F-4578-8C49-3EEBAD656C92}">
      <dgm:prSet/>
      <dgm:spPr/>
      <dgm:t>
        <a:bodyPr/>
        <a:lstStyle/>
        <a:p>
          <a:endParaRPr lang="tr-TR"/>
        </a:p>
      </dgm:t>
    </dgm:pt>
    <dgm:pt modelId="{47BC930D-DD92-4817-BA00-1EDD19C2F1B6}">
      <dgm:prSet/>
      <dgm:spPr/>
      <dgm:t>
        <a:bodyPr/>
        <a:lstStyle/>
        <a:p>
          <a:pPr rtl="0"/>
          <a:r>
            <a:rPr lang="tr-TR" b="0" i="0" dirty="0" smtClean="0">
              <a:solidFill>
                <a:schemeClr val="tx1"/>
              </a:solidFill>
            </a:rPr>
            <a:t>Altındaki dokuları mikroorganizmalardan, zararlı maddelerden ve radyasyondan korurken; vücut sıvıları için de bir sınır sağlar. </a:t>
          </a:r>
          <a:endParaRPr lang="tr-TR" dirty="0">
            <a:solidFill>
              <a:schemeClr val="tx1"/>
            </a:solidFill>
          </a:endParaRPr>
        </a:p>
      </dgm:t>
    </dgm:pt>
    <dgm:pt modelId="{F0C4373A-C4C5-4BA2-8AAF-724F8CF4F376}" type="parTrans" cxnId="{C6410469-3EE6-4636-9A39-DBB22F7F0DCB}">
      <dgm:prSet/>
      <dgm:spPr/>
      <dgm:t>
        <a:bodyPr/>
        <a:lstStyle/>
        <a:p>
          <a:endParaRPr lang="tr-TR"/>
        </a:p>
      </dgm:t>
    </dgm:pt>
    <dgm:pt modelId="{FD6CC6AC-623A-4A2F-89C2-0423800A5689}" type="sibTrans" cxnId="{C6410469-3EE6-4636-9A39-DBB22F7F0DCB}">
      <dgm:prSet/>
      <dgm:spPr/>
      <dgm:t>
        <a:bodyPr/>
        <a:lstStyle/>
        <a:p>
          <a:endParaRPr lang="tr-TR"/>
        </a:p>
      </dgm:t>
    </dgm:pt>
    <dgm:pt modelId="{D8E50E79-3300-45C9-8E5B-DE954F384065}">
      <dgm:prSet/>
      <dgm:spPr/>
      <dgm:t>
        <a:bodyPr/>
        <a:lstStyle/>
        <a:p>
          <a:pPr rtl="0"/>
          <a:r>
            <a:rPr lang="tr-TR" b="0" i="0" dirty="0" smtClean="0">
              <a:solidFill>
                <a:schemeClr val="tx1"/>
              </a:solidFill>
            </a:rPr>
            <a:t>Vücut ısısını ayarlar. </a:t>
          </a:r>
          <a:endParaRPr lang="tr-TR" dirty="0">
            <a:solidFill>
              <a:schemeClr val="tx1"/>
            </a:solidFill>
          </a:endParaRPr>
        </a:p>
      </dgm:t>
    </dgm:pt>
    <dgm:pt modelId="{D303B9E8-7EB0-4BD5-833D-19DF0CB6D465}" type="parTrans" cxnId="{5998BA0D-E723-4F16-8186-B2F81A4CA84C}">
      <dgm:prSet/>
      <dgm:spPr/>
      <dgm:t>
        <a:bodyPr/>
        <a:lstStyle/>
        <a:p>
          <a:endParaRPr lang="tr-TR"/>
        </a:p>
      </dgm:t>
    </dgm:pt>
    <dgm:pt modelId="{2FFDD0E2-85B5-4D80-877A-397971B20E3D}" type="sibTrans" cxnId="{5998BA0D-E723-4F16-8186-B2F81A4CA84C}">
      <dgm:prSet/>
      <dgm:spPr/>
      <dgm:t>
        <a:bodyPr/>
        <a:lstStyle/>
        <a:p>
          <a:endParaRPr lang="tr-TR"/>
        </a:p>
      </dgm:t>
    </dgm:pt>
    <dgm:pt modelId="{9D4557C0-CA6E-4E7F-8655-EBDE807B8A87}">
      <dgm:prSet/>
      <dgm:spPr/>
      <dgm:t>
        <a:bodyPr/>
        <a:lstStyle/>
        <a:p>
          <a:pPr algn="just"/>
          <a:r>
            <a:rPr lang="tr-TR" dirty="0" smtClean="0">
              <a:solidFill>
                <a:schemeClr val="tx1">
                  <a:lumMod val="95000"/>
                  <a:lumOff val="5000"/>
                </a:schemeClr>
              </a:solidFill>
            </a:rPr>
            <a:t>Bir diğer görevi ise deride bulunan kolesterol yapısındaki bir maddenin (7-dehydrocolesterol); güneşin ultraviyole ışınları ile vitamin D sentezler</a:t>
          </a:r>
          <a:endParaRPr lang="tr-TR" dirty="0">
            <a:solidFill>
              <a:schemeClr val="tx1">
                <a:lumMod val="95000"/>
                <a:lumOff val="5000"/>
              </a:schemeClr>
            </a:solidFill>
          </a:endParaRPr>
        </a:p>
      </dgm:t>
    </dgm:pt>
    <dgm:pt modelId="{CF99BD6B-6290-464E-A9CC-E6C8903039AF}" type="parTrans" cxnId="{EB5E798B-6A88-4710-938D-D5A94C957F79}">
      <dgm:prSet/>
      <dgm:spPr/>
      <dgm:t>
        <a:bodyPr/>
        <a:lstStyle/>
        <a:p>
          <a:endParaRPr lang="tr-TR"/>
        </a:p>
      </dgm:t>
    </dgm:pt>
    <dgm:pt modelId="{83B55664-5271-4570-9F3D-F57CDF1C1E05}" type="sibTrans" cxnId="{EB5E798B-6A88-4710-938D-D5A94C957F79}">
      <dgm:prSet/>
      <dgm:spPr/>
      <dgm:t>
        <a:bodyPr/>
        <a:lstStyle/>
        <a:p>
          <a:endParaRPr lang="tr-TR"/>
        </a:p>
      </dgm:t>
    </dgm:pt>
    <dgm:pt modelId="{AABCE9DD-D9C5-4277-A1C2-8814F94C9C80}" type="pres">
      <dgm:prSet presAssocID="{C0134631-70F0-4313-A24A-2380B6DA100C}" presName="linear" presStyleCnt="0">
        <dgm:presLayoutVars>
          <dgm:animLvl val="lvl"/>
          <dgm:resizeHandles val="exact"/>
        </dgm:presLayoutVars>
      </dgm:prSet>
      <dgm:spPr/>
      <dgm:t>
        <a:bodyPr/>
        <a:lstStyle/>
        <a:p>
          <a:endParaRPr lang="tr-TR"/>
        </a:p>
      </dgm:t>
    </dgm:pt>
    <dgm:pt modelId="{A5D0934D-5D71-4999-800F-40F677F3A620}" type="pres">
      <dgm:prSet presAssocID="{0F11A179-1C0F-4BE9-A6E5-2B25BE470487}" presName="parentText" presStyleLbl="node1" presStyleIdx="0" presStyleCnt="6">
        <dgm:presLayoutVars>
          <dgm:chMax val="0"/>
          <dgm:bulletEnabled val="1"/>
        </dgm:presLayoutVars>
      </dgm:prSet>
      <dgm:spPr/>
      <dgm:t>
        <a:bodyPr/>
        <a:lstStyle/>
        <a:p>
          <a:endParaRPr lang="tr-TR"/>
        </a:p>
      </dgm:t>
    </dgm:pt>
    <dgm:pt modelId="{470443A7-84C2-4570-A41A-B87EFD1C7093}" type="pres">
      <dgm:prSet presAssocID="{C1E7E3E8-CFEA-4F9F-BA63-742219DE275B}" presName="spacer" presStyleCnt="0"/>
      <dgm:spPr/>
      <dgm:t>
        <a:bodyPr/>
        <a:lstStyle/>
        <a:p>
          <a:endParaRPr lang="tr-TR"/>
        </a:p>
      </dgm:t>
    </dgm:pt>
    <dgm:pt modelId="{79753CE5-F194-4601-A7A4-A4A46060E06A}" type="pres">
      <dgm:prSet presAssocID="{EC3702D9-3E93-497C-A370-7D0D2B13F2BC}" presName="parentText" presStyleLbl="node1" presStyleIdx="1" presStyleCnt="6" custLinFactNeighborX="153" custLinFactNeighborY="-81022">
        <dgm:presLayoutVars>
          <dgm:chMax val="0"/>
          <dgm:bulletEnabled val="1"/>
        </dgm:presLayoutVars>
      </dgm:prSet>
      <dgm:spPr/>
      <dgm:t>
        <a:bodyPr/>
        <a:lstStyle/>
        <a:p>
          <a:endParaRPr lang="tr-TR"/>
        </a:p>
      </dgm:t>
    </dgm:pt>
    <dgm:pt modelId="{5A864E58-ED81-48E1-9854-0680970BFEB5}" type="pres">
      <dgm:prSet presAssocID="{E107370F-2560-4D29-8A4F-02628E9524C3}" presName="spacer" presStyleCnt="0"/>
      <dgm:spPr/>
      <dgm:t>
        <a:bodyPr/>
        <a:lstStyle/>
        <a:p>
          <a:endParaRPr lang="tr-TR"/>
        </a:p>
      </dgm:t>
    </dgm:pt>
    <dgm:pt modelId="{D4A53331-70B4-4742-A677-F984006AC15A}" type="pres">
      <dgm:prSet presAssocID="{A5B07AC9-C447-4E03-A3F0-A06EBEB239E5}" presName="parentText" presStyleLbl="node1" presStyleIdx="2" presStyleCnt="6">
        <dgm:presLayoutVars>
          <dgm:chMax val="0"/>
          <dgm:bulletEnabled val="1"/>
        </dgm:presLayoutVars>
      </dgm:prSet>
      <dgm:spPr/>
      <dgm:t>
        <a:bodyPr/>
        <a:lstStyle/>
        <a:p>
          <a:endParaRPr lang="tr-TR"/>
        </a:p>
      </dgm:t>
    </dgm:pt>
    <dgm:pt modelId="{9387A4AA-2703-499E-B05F-DD7907B80032}" type="pres">
      <dgm:prSet presAssocID="{298E71CB-43F3-48FD-B4BC-377E19FB84CB}" presName="spacer" presStyleCnt="0"/>
      <dgm:spPr/>
      <dgm:t>
        <a:bodyPr/>
        <a:lstStyle/>
        <a:p>
          <a:endParaRPr lang="tr-TR"/>
        </a:p>
      </dgm:t>
    </dgm:pt>
    <dgm:pt modelId="{9D899AB5-72AF-4E72-8A33-E90047FBA3B4}" type="pres">
      <dgm:prSet presAssocID="{47BC930D-DD92-4817-BA00-1EDD19C2F1B6}" presName="parentText" presStyleLbl="node1" presStyleIdx="3" presStyleCnt="6">
        <dgm:presLayoutVars>
          <dgm:chMax val="0"/>
          <dgm:bulletEnabled val="1"/>
        </dgm:presLayoutVars>
      </dgm:prSet>
      <dgm:spPr/>
      <dgm:t>
        <a:bodyPr/>
        <a:lstStyle/>
        <a:p>
          <a:endParaRPr lang="tr-TR"/>
        </a:p>
      </dgm:t>
    </dgm:pt>
    <dgm:pt modelId="{4D3C200A-7316-4BD0-B09F-E28FED90B622}" type="pres">
      <dgm:prSet presAssocID="{FD6CC6AC-623A-4A2F-89C2-0423800A5689}" presName="spacer" presStyleCnt="0"/>
      <dgm:spPr/>
      <dgm:t>
        <a:bodyPr/>
        <a:lstStyle/>
        <a:p>
          <a:endParaRPr lang="tr-TR"/>
        </a:p>
      </dgm:t>
    </dgm:pt>
    <dgm:pt modelId="{2EDA1219-5760-425B-961A-513D0B9BB685}" type="pres">
      <dgm:prSet presAssocID="{D8E50E79-3300-45C9-8E5B-DE954F384065}" presName="parentText" presStyleLbl="node1" presStyleIdx="4" presStyleCnt="6">
        <dgm:presLayoutVars>
          <dgm:chMax val="0"/>
          <dgm:bulletEnabled val="1"/>
        </dgm:presLayoutVars>
      </dgm:prSet>
      <dgm:spPr/>
      <dgm:t>
        <a:bodyPr/>
        <a:lstStyle/>
        <a:p>
          <a:endParaRPr lang="tr-TR"/>
        </a:p>
      </dgm:t>
    </dgm:pt>
    <dgm:pt modelId="{AF68726D-DDBD-4DEC-8CF0-01311C08BEB1}" type="pres">
      <dgm:prSet presAssocID="{2FFDD0E2-85B5-4D80-877A-397971B20E3D}" presName="spacer" presStyleCnt="0"/>
      <dgm:spPr/>
    </dgm:pt>
    <dgm:pt modelId="{95705C17-A3AC-4B92-BC06-4887997F33E5}" type="pres">
      <dgm:prSet presAssocID="{9D4557C0-CA6E-4E7F-8655-EBDE807B8A87}" presName="parentText" presStyleLbl="node1" presStyleIdx="5" presStyleCnt="6">
        <dgm:presLayoutVars>
          <dgm:chMax val="0"/>
          <dgm:bulletEnabled val="1"/>
        </dgm:presLayoutVars>
      </dgm:prSet>
      <dgm:spPr/>
      <dgm:t>
        <a:bodyPr/>
        <a:lstStyle/>
        <a:p>
          <a:endParaRPr lang="tr-TR"/>
        </a:p>
      </dgm:t>
    </dgm:pt>
  </dgm:ptLst>
  <dgm:cxnLst>
    <dgm:cxn modelId="{16CAB474-F98B-4219-ACAB-DFAD7989F1FA}" type="presOf" srcId="{0F11A179-1C0F-4BE9-A6E5-2B25BE470487}" destId="{A5D0934D-5D71-4999-800F-40F677F3A620}" srcOrd="0" destOrd="0" presId="urn:microsoft.com/office/officeart/2005/8/layout/vList2"/>
    <dgm:cxn modelId="{00B2293C-FBA4-4DB3-A9EC-061DB82E3574}" type="presOf" srcId="{A5B07AC9-C447-4E03-A3F0-A06EBEB239E5}" destId="{D4A53331-70B4-4742-A677-F984006AC15A}" srcOrd="0" destOrd="0" presId="urn:microsoft.com/office/officeart/2005/8/layout/vList2"/>
    <dgm:cxn modelId="{E7DD34D8-2D90-4992-A8B6-26049CDC2634}" type="presOf" srcId="{D8E50E79-3300-45C9-8E5B-DE954F384065}" destId="{2EDA1219-5760-425B-961A-513D0B9BB685}" srcOrd="0" destOrd="0" presId="urn:microsoft.com/office/officeart/2005/8/layout/vList2"/>
    <dgm:cxn modelId="{76E7872A-8551-44CA-BB9F-8A6CCEC4C3B3}" type="presOf" srcId="{C0134631-70F0-4313-A24A-2380B6DA100C}" destId="{AABCE9DD-D9C5-4277-A1C2-8814F94C9C80}" srcOrd="0" destOrd="0" presId="urn:microsoft.com/office/officeart/2005/8/layout/vList2"/>
    <dgm:cxn modelId="{5998BA0D-E723-4F16-8186-B2F81A4CA84C}" srcId="{C0134631-70F0-4313-A24A-2380B6DA100C}" destId="{D8E50E79-3300-45C9-8E5B-DE954F384065}" srcOrd="4" destOrd="0" parTransId="{D303B9E8-7EB0-4BD5-833D-19DF0CB6D465}" sibTransId="{2FFDD0E2-85B5-4D80-877A-397971B20E3D}"/>
    <dgm:cxn modelId="{06B8FBAD-5034-4A84-8F3B-1E080C625DCA}" type="presOf" srcId="{EC3702D9-3E93-497C-A370-7D0D2B13F2BC}" destId="{79753CE5-F194-4601-A7A4-A4A46060E06A}" srcOrd="0" destOrd="0" presId="urn:microsoft.com/office/officeart/2005/8/layout/vList2"/>
    <dgm:cxn modelId="{06BD4733-E251-44B0-BBF2-7CD5AC998310}" srcId="{C0134631-70F0-4313-A24A-2380B6DA100C}" destId="{0F11A179-1C0F-4BE9-A6E5-2B25BE470487}" srcOrd="0" destOrd="0" parTransId="{A502E1C7-59A9-4946-A713-52450255BA42}" sibTransId="{C1E7E3E8-CFEA-4F9F-BA63-742219DE275B}"/>
    <dgm:cxn modelId="{C6410469-3EE6-4636-9A39-DBB22F7F0DCB}" srcId="{C0134631-70F0-4313-A24A-2380B6DA100C}" destId="{47BC930D-DD92-4817-BA00-1EDD19C2F1B6}" srcOrd="3" destOrd="0" parTransId="{F0C4373A-C4C5-4BA2-8AAF-724F8CF4F376}" sibTransId="{FD6CC6AC-623A-4A2F-89C2-0423800A5689}"/>
    <dgm:cxn modelId="{2D2862A4-6827-4E4B-B7B5-AA7B1312F72C}" type="presOf" srcId="{9D4557C0-CA6E-4E7F-8655-EBDE807B8A87}" destId="{95705C17-A3AC-4B92-BC06-4887997F33E5}" srcOrd="0" destOrd="0" presId="urn:microsoft.com/office/officeart/2005/8/layout/vList2"/>
    <dgm:cxn modelId="{EB5E798B-6A88-4710-938D-D5A94C957F79}" srcId="{C0134631-70F0-4313-A24A-2380B6DA100C}" destId="{9D4557C0-CA6E-4E7F-8655-EBDE807B8A87}" srcOrd="5" destOrd="0" parTransId="{CF99BD6B-6290-464E-A9CC-E6C8903039AF}" sibTransId="{83B55664-5271-4570-9F3D-F57CDF1C1E05}"/>
    <dgm:cxn modelId="{7B25D021-B1CB-4BDC-A346-CA20BC8865B4}" srcId="{C0134631-70F0-4313-A24A-2380B6DA100C}" destId="{EC3702D9-3E93-497C-A370-7D0D2B13F2BC}" srcOrd="1" destOrd="0" parTransId="{48882E91-EC85-43F7-8198-8948A583805B}" sibTransId="{E107370F-2560-4D29-8A4F-02628E9524C3}"/>
    <dgm:cxn modelId="{D1EF8D52-D3E1-490B-9E42-22276DA6661A}" type="presOf" srcId="{47BC930D-DD92-4817-BA00-1EDD19C2F1B6}" destId="{9D899AB5-72AF-4E72-8A33-E90047FBA3B4}" srcOrd="0" destOrd="0" presId="urn:microsoft.com/office/officeart/2005/8/layout/vList2"/>
    <dgm:cxn modelId="{280A7D88-BC5F-4578-8C49-3EEBAD656C92}" srcId="{C0134631-70F0-4313-A24A-2380B6DA100C}" destId="{A5B07AC9-C447-4E03-A3F0-A06EBEB239E5}" srcOrd="2" destOrd="0" parTransId="{325254F7-A778-41F1-AAA2-14CC7F9EFDE5}" sibTransId="{298E71CB-43F3-48FD-B4BC-377E19FB84CB}"/>
    <dgm:cxn modelId="{F335EB84-0105-4781-8B14-A8BE1676228D}" type="presParOf" srcId="{AABCE9DD-D9C5-4277-A1C2-8814F94C9C80}" destId="{A5D0934D-5D71-4999-800F-40F677F3A620}" srcOrd="0" destOrd="0" presId="urn:microsoft.com/office/officeart/2005/8/layout/vList2"/>
    <dgm:cxn modelId="{155554C1-7E20-45F1-B392-063F5BEEE3F1}" type="presParOf" srcId="{AABCE9DD-D9C5-4277-A1C2-8814F94C9C80}" destId="{470443A7-84C2-4570-A41A-B87EFD1C7093}" srcOrd="1" destOrd="0" presId="urn:microsoft.com/office/officeart/2005/8/layout/vList2"/>
    <dgm:cxn modelId="{3B00AC03-A738-40ED-9F48-25577CD049C1}" type="presParOf" srcId="{AABCE9DD-D9C5-4277-A1C2-8814F94C9C80}" destId="{79753CE5-F194-4601-A7A4-A4A46060E06A}" srcOrd="2" destOrd="0" presId="urn:microsoft.com/office/officeart/2005/8/layout/vList2"/>
    <dgm:cxn modelId="{EA665BA5-75F8-452B-AABA-F22A1DBA5397}" type="presParOf" srcId="{AABCE9DD-D9C5-4277-A1C2-8814F94C9C80}" destId="{5A864E58-ED81-48E1-9854-0680970BFEB5}" srcOrd="3" destOrd="0" presId="urn:microsoft.com/office/officeart/2005/8/layout/vList2"/>
    <dgm:cxn modelId="{BF3779D4-F2F5-4852-92D9-EDB0C8228A52}" type="presParOf" srcId="{AABCE9DD-D9C5-4277-A1C2-8814F94C9C80}" destId="{D4A53331-70B4-4742-A677-F984006AC15A}" srcOrd="4" destOrd="0" presId="urn:microsoft.com/office/officeart/2005/8/layout/vList2"/>
    <dgm:cxn modelId="{5C069470-9A9D-441C-8F08-F1DF934C2698}" type="presParOf" srcId="{AABCE9DD-D9C5-4277-A1C2-8814F94C9C80}" destId="{9387A4AA-2703-499E-B05F-DD7907B80032}" srcOrd="5" destOrd="0" presId="urn:microsoft.com/office/officeart/2005/8/layout/vList2"/>
    <dgm:cxn modelId="{27AA9E5F-F39D-4F4A-80B1-A578C176BCB6}" type="presParOf" srcId="{AABCE9DD-D9C5-4277-A1C2-8814F94C9C80}" destId="{9D899AB5-72AF-4E72-8A33-E90047FBA3B4}" srcOrd="6" destOrd="0" presId="urn:microsoft.com/office/officeart/2005/8/layout/vList2"/>
    <dgm:cxn modelId="{2ECF8F7C-D7FA-4E22-B10B-D3C23363E8AA}" type="presParOf" srcId="{AABCE9DD-D9C5-4277-A1C2-8814F94C9C80}" destId="{4D3C200A-7316-4BD0-B09F-E28FED90B622}" srcOrd="7" destOrd="0" presId="urn:microsoft.com/office/officeart/2005/8/layout/vList2"/>
    <dgm:cxn modelId="{1D57BA17-49B0-4285-9E6F-731C4AD46B70}" type="presParOf" srcId="{AABCE9DD-D9C5-4277-A1C2-8814F94C9C80}" destId="{2EDA1219-5760-425B-961A-513D0B9BB685}" srcOrd="8" destOrd="0" presId="urn:microsoft.com/office/officeart/2005/8/layout/vList2"/>
    <dgm:cxn modelId="{44FA4AB1-242E-4853-A022-2079251C5540}" type="presParOf" srcId="{AABCE9DD-D9C5-4277-A1C2-8814F94C9C80}" destId="{AF68726D-DDBD-4DEC-8CF0-01311C08BEB1}" srcOrd="9" destOrd="0" presId="urn:microsoft.com/office/officeart/2005/8/layout/vList2"/>
    <dgm:cxn modelId="{ADD5F00D-61FD-4F47-9735-F8FC939B6F95}" type="presParOf" srcId="{AABCE9DD-D9C5-4277-A1C2-8814F94C9C80}" destId="{95705C17-A3AC-4B92-BC06-4887997F33E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332D2ED-2716-4603-B077-AF6C0E1C6E4B}" type="doc">
      <dgm:prSet loTypeId="urn:microsoft.com/office/officeart/2005/8/layout/process4" loCatId="process" qsTypeId="urn:microsoft.com/office/officeart/2005/8/quickstyle/simple1" qsCatId="simple" csTypeId="urn:microsoft.com/office/officeart/2005/8/colors/colorful3" csCatId="colorful"/>
      <dgm:spPr/>
      <dgm:t>
        <a:bodyPr/>
        <a:lstStyle/>
        <a:p>
          <a:endParaRPr lang="tr-TR"/>
        </a:p>
      </dgm:t>
    </dgm:pt>
    <dgm:pt modelId="{61B41897-71A6-47CB-81E8-1E6C60A69B07}">
      <dgm:prSet custT="1"/>
      <dgm:spPr/>
      <dgm:t>
        <a:bodyPr/>
        <a:lstStyle/>
        <a:p>
          <a:pPr rtl="0"/>
          <a:r>
            <a:rPr lang="tr-TR" sz="1800" b="0" i="0" dirty="0" smtClean="0">
              <a:solidFill>
                <a:schemeClr val="tx1"/>
              </a:solidFill>
              <a:effectLst/>
              <a:latin typeface="Calibri" panose="020F0502020204030204" pitchFamily="34" charset="0"/>
              <a:cs typeface="Calibri" panose="020F0502020204030204" pitchFamily="34" charset="0"/>
            </a:rPr>
            <a:t>Saçların kafa derisi üzerine düzgünce dağılıp dağılmadığı ve herhangi bir alanda saç kaybı olup olmadığı,</a:t>
          </a:r>
          <a:endParaRPr lang="tr-TR" sz="1800" b="0" dirty="0">
            <a:solidFill>
              <a:schemeClr val="tx1"/>
            </a:solidFill>
            <a:effectLst/>
            <a:latin typeface="Calibri" panose="020F0502020204030204" pitchFamily="34" charset="0"/>
            <a:cs typeface="Calibri" panose="020F0502020204030204" pitchFamily="34" charset="0"/>
          </a:endParaRPr>
        </a:p>
      </dgm:t>
    </dgm:pt>
    <dgm:pt modelId="{7EBA88D9-23DE-41DC-A356-79E04947A5C6}" type="parTrans" cxnId="{AD45FDF6-DCAB-4E30-A8F5-C8F5A1517637}">
      <dgm:prSet/>
      <dgm:spPr/>
      <dgm:t>
        <a:bodyPr/>
        <a:lstStyle/>
        <a:p>
          <a:endParaRPr lang="tr-TR"/>
        </a:p>
      </dgm:t>
    </dgm:pt>
    <dgm:pt modelId="{3AC4D375-5652-47B1-806D-0A2FEF056BAC}" type="sibTrans" cxnId="{AD45FDF6-DCAB-4E30-A8F5-C8F5A1517637}">
      <dgm:prSet/>
      <dgm:spPr/>
      <dgm:t>
        <a:bodyPr/>
        <a:lstStyle/>
        <a:p>
          <a:endParaRPr lang="tr-TR"/>
        </a:p>
      </dgm:t>
    </dgm:pt>
    <dgm:pt modelId="{C5DB40B7-D61D-4158-8AEC-6D2CA73682F4}">
      <dgm:prSet custT="1"/>
      <dgm:spPr/>
      <dgm:t>
        <a:bodyPr/>
        <a:lstStyle/>
        <a:p>
          <a:pPr rtl="0"/>
          <a:r>
            <a:rPr lang="tr-TR" sz="1800" b="0" i="0" dirty="0" smtClean="0">
              <a:solidFill>
                <a:schemeClr val="tx1"/>
              </a:solidFill>
              <a:effectLst/>
              <a:latin typeface="Calibri" panose="020F0502020204030204" pitchFamily="34" charset="0"/>
              <a:cs typeface="Calibri" panose="020F0502020204030204" pitchFamily="34" charset="0"/>
            </a:rPr>
            <a:t>Saçın yapısının sertliği ya da yumuşaklığı,</a:t>
          </a:r>
          <a:endParaRPr lang="tr-TR" sz="1800" b="0" dirty="0">
            <a:solidFill>
              <a:schemeClr val="tx1"/>
            </a:solidFill>
            <a:effectLst/>
            <a:latin typeface="Calibri" panose="020F0502020204030204" pitchFamily="34" charset="0"/>
            <a:cs typeface="Calibri" panose="020F0502020204030204" pitchFamily="34" charset="0"/>
          </a:endParaRPr>
        </a:p>
      </dgm:t>
    </dgm:pt>
    <dgm:pt modelId="{1A1EF2E3-6732-4D00-93F2-F124E7D4C176}" type="parTrans" cxnId="{10519D41-2D46-472B-AF2E-4B3FAAE1B29F}">
      <dgm:prSet/>
      <dgm:spPr/>
      <dgm:t>
        <a:bodyPr/>
        <a:lstStyle/>
        <a:p>
          <a:endParaRPr lang="tr-TR"/>
        </a:p>
      </dgm:t>
    </dgm:pt>
    <dgm:pt modelId="{3622B78B-F104-44CB-A4B3-7A626E4F4373}" type="sibTrans" cxnId="{10519D41-2D46-472B-AF2E-4B3FAAE1B29F}">
      <dgm:prSet/>
      <dgm:spPr/>
      <dgm:t>
        <a:bodyPr/>
        <a:lstStyle/>
        <a:p>
          <a:endParaRPr lang="tr-TR"/>
        </a:p>
      </dgm:t>
    </dgm:pt>
    <dgm:pt modelId="{339DB0C2-AE5D-415F-B6AA-BA09B6F6DC36}">
      <dgm:prSet custT="1"/>
      <dgm:spPr/>
      <dgm:t>
        <a:bodyPr/>
        <a:lstStyle/>
        <a:p>
          <a:pPr rtl="0"/>
          <a:r>
            <a:rPr lang="tr-TR" sz="1800" b="0" i="0" dirty="0" smtClean="0">
              <a:solidFill>
                <a:schemeClr val="tx1"/>
              </a:solidFill>
              <a:effectLst/>
              <a:latin typeface="Calibri" panose="020F0502020204030204" pitchFamily="34" charset="0"/>
              <a:cs typeface="Calibri" panose="020F0502020204030204" pitchFamily="34" charset="0"/>
            </a:rPr>
            <a:t>Saçın yağlı ya da kuru olması,</a:t>
          </a:r>
          <a:endParaRPr lang="tr-TR" sz="1800" b="0" dirty="0">
            <a:solidFill>
              <a:schemeClr val="tx1"/>
            </a:solidFill>
            <a:effectLst/>
            <a:latin typeface="Calibri" panose="020F0502020204030204" pitchFamily="34" charset="0"/>
            <a:cs typeface="Calibri" panose="020F0502020204030204" pitchFamily="34" charset="0"/>
          </a:endParaRPr>
        </a:p>
      </dgm:t>
    </dgm:pt>
    <dgm:pt modelId="{562EECB8-E2C2-4C08-AF9A-B059DFEFCE8E}" type="parTrans" cxnId="{FEA9E6AA-9F70-443D-8A18-08880848ECEA}">
      <dgm:prSet/>
      <dgm:spPr/>
      <dgm:t>
        <a:bodyPr/>
        <a:lstStyle/>
        <a:p>
          <a:endParaRPr lang="tr-TR"/>
        </a:p>
      </dgm:t>
    </dgm:pt>
    <dgm:pt modelId="{FC760D25-2F5C-4D40-81A2-85960778669C}" type="sibTrans" cxnId="{FEA9E6AA-9F70-443D-8A18-08880848ECEA}">
      <dgm:prSet/>
      <dgm:spPr/>
      <dgm:t>
        <a:bodyPr/>
        <a:lstStyle/>
        <a:p>
          <a:endParaRPr lang="tr-TR"/>
        </a:p>
      </dgm:t>
    </dgm:pt>
    <dgm:pt modelId="{2093B56B-4C01-4F34-9A5C-BB0D52BBCCB5}">
      <dgm:prSet custT="1"/>
      <dgm:spPr/>
      <dgm:t>
        <a:bodyPr/>
        <a:lstStyle/>
        <a:p>
          <a:pPr rtl="0"/>
          <a:r>
            <a:rPr lang="tr-TR" sz="1800" b="0" i="0" dirty="0" smtClean="0">
              <a:solidFill>
                <a:schemeClr val="tx1"/>
              </a:solidFill>
              <a:effectLst/>
              <a:latin typeface="Calibri" panose="020F0502020204030204" pitchFamily="34" charset="0"/>
              <a:cs typeface="Calibri" panose="020F0502020204030204" pitchFamily="34" charset="0"/>
            </a:rPr>
            <a:t>Saç telinin inceliği ya da kalınlığı,</a:t>
          </a:r>
          <a:endParaRPr lang="tr-TR" sz="1800" b="0" dirty="0">
            <a:solidFill>
              <a:schemeClr val="tx1"/>
            </a:solidFill>
            <a:effectLst/>
            <a:latin typeface="Calibri" panose="020F0502020204030204" pitchFamily="34" charset="0"/>
            <a:cs typeface="Calibri" panose="020F0502020204030204" pitchFamily="34" charset="0"/>
          </a:endParaRPr>
        </a:p>
      </dgm:t>
    </dgm:pt>
    <dgm:pt modelId="{47B546C5-DB34-4D24-8BE8-9E82B69E68D5}" type="parTrans" cxnId="{B8FB0BEC-62CE-4225-9C08-4EDD75B36FA2}">
      <dgm:prSet/>
      <dgm:spPr/>
      <dgm:t>
        <a:bodyPr/>
        <a:lstStyle/>
        <a:p>
          <a:endParaRPr lang="tr-TR"/>
        </a:p>
      </dgm:t>
    </dgm:pt>
    <dgm:pt modelId="{328D14D2-1C29-4E14-8A04-CF12E6C3171E}" type="sibTrans" cxnId="{B8FB0BEC-62CE-4225-9C08-4EDD75B36FA2}">
      <dgm:prSet/>
      <dgm:spPr/>
      <dgm:t>
        <a:bodyPr/>
        <a:lstStyle/>
        <a:p>
          <a:endParaRPr lang="tr-TR"/>
        </a:p>
      </dgm:t>
    </dgm:pt>
    <dgm:pt modelId="{791F990C-CE73-4581-A590-125CA8A9C0A2}">
      <dgm:prSet custT="1"/>
      <dgm:spPr/>
      <dgm:t>
        <a:bodyPr/>
        <a:lstStyle/>
        <a:p>
          <a:pPr rtl="0"/>
          <a:r>
            <a:rPr lang="tr-TR" sz="1800" b="0" i="0" dirty="0" smtClean="0">
              <a:solidFill>
                <a:schemeClr val="tx1"/>
              </a:solidFill>
              <a:effectLst/>
              <a:latin typeface="Calibri" panose="020F0502020204030204" pitchFamily="34" charset="0"/>
              <a:cs typeface="Calibri" panose="020F0502020204030204" pitchFamily="34" charset="0"/>
            </a:rPr>
            <a:t>Kafa derisinde enfeksiyon, yara, bit, vb. </a:t>
          </a:r>
          <a:endParaRPr lang="tr-TR" sz="1800" b="0" dirty="0">
            <a:solidFill>
              <a:schemeClr val="tx1"/>
            </a:solidFill>
            <a:effectLst/>
            <a:latin typeface="Calibri" panose="020F0502020204030204" pitchFamily="34" charset="0"/>
            <a:cs typeface="Calibri" panose="020F0502020204030204" pitchFamily="34" charset="0"/>
          </a:endParaRPr>
        </a:p>
      </dgm:t>
    </dgm:pt>
    <dgm:pt modelId="{731E78F1-5536-4312-98E6-B8A37B736F74}" type="parTrans" cxnId="{91E8B06D-0A5A-4B24-B9BB-6BBC688E2731}">
      <dgm:prSet/>
      <dgm:spPr/>
      <dgm:t>
        <a:bodyPr/>
        <a:lstStyle/>
        <a:p>
          <a:endParaRPr lang="tr-TR"/>
        </a:p>
      </dgm:t>
    </dgm:pt>
    <dgm:pt modelId="{10042152-7BE7-4E88-9BBB-371B92DA7323}" type="sibTrans" cxnId="{91E8B06D-0A5A-4B24-B9BB-6BBC688E2731}">
      <dgm:prSet/>
      <dgm:spPr/>
      <dgm:t>
        <a:bodyPr/>
        <a:lstStyle/>
        <a:p>
          <a:endParaRPr lang="tr-TR"/>
        </a:p>
      </dgm:t>
    </dgm:pt>
    <dgm:pt modelId="{67127B95-9B0E-4D1A-AFCD-296A3625E5C7}" type="pres">
      <dgm:prSet presAssocID="{1332D2ED-2716-4603-B077-AF6C0E1C6E4B}" presName="Name0" presStyleCnt="0">
        <dgm:presLayoutVars>
          <dgm:dir/>
          <dgm:animLvl val="lvl"/>
          <dgm:resizeHandles val="exact"/>
        </dgm:presLayoutVars>
      </dgm:prSet>
      <dgm:spPr/>
      <dgm:t>
        <a:bodyPr/>
        <a:lstStyle/>
        <a:p>
          <a:endParaRPr lang="tr-TR"/>
        </a:p>
      </dgm:t>
    </dgm:pt>
    <dgm:pt modelId="{A46A755D-5AF4-4E69-81A6-C246B8EF50BE}" type="pres">
      <dgm:prSet presAssocID="{791F990C-CE73-4581-A590-125CA8A9C0A2}" presName="boxAndChildren" presStyleCnt="0"/>
      <dgm:spPr/>
    </dgm:pt>
    <dgm:pt modelId="{C77A263F-A19D-45FB-9742-562CF1A549F1}" type="pres">
      <dgm:prSet presAssocID="{791F990C-CE73-4581-A590-125CA8A9C0A2}" presName="parentTextBox" presStyleLbl="node1" presStyleIdx="0" presStyleCnt="5"/>
      <dgm:spPr/>
      <dgm:t>
        <a:bodyPr/>
        <a:lstStyle/>
        <a:p>
          <a:endParaRPr lang="tr-TR"/>
        </a:p>
      </dgm:t>
    </dgm:pt>
    <dgm:pt modelId="{8557E683-5584-495C-89C0-B1F8D05C136F}" type="pres">
      <dgm:prSet presAssocID="{328D14D2-1C29-4E14-8A04-CF12E6C3171E}" presName="sp" presStyleCnt="0"/>
      <dgm:spPr/>
    </dgm:pt>
    <dgm:pt modelId="{14567772-C87A-43AA-AA27-98A9A879C0D8}" type="pres">
      <dgm:prSet presAssocID="{2093B56B-4C01-4F34-9A5C-BB0D52BBCCB5}" presName="arrowAndChildren" presStyleCnt="0"/>
      <dgm:spPr/>
    </dgm:pt>
    <dgm:pt modelId="{84C1D161-2BBF-459B-9426-D101AEBD40BC}" type="pres">
      <dgm:prSet presAssocID="{2093B56B-4C01-4F34-9A5C-BB0D52BBCCB5}" presName="parentTextArrow" presStyleLbl="node1" presStyleIdx="1" presStyleCnt="5"/>
      <dgm:spPr/>
      <dgm:t>
        <a:bodyPr/>
        <a:lstStyle/>
        <a:p>
          <a:endParaRPr lang="tr-TR"/>
        </a:p>
      </dgm:t>
    </dgm:pt>
    <dgm:pt modelId="{FA6F9E66-2316-4AAE-A27F-6783949BEB18}" type="pres">
      <dgm:prSet presAssocID="{FC760D25-2F5C-4D40-81A2-85960778669C}" presName="sp" presStyleCnt="0"/>
      <dgm:spPr/>
    </dgm:pt>
    <dgm:pt modelId="{74258BFD-1EE7-458F-8F3C-DB4198157052}" type="pres">
      <dgm:prSet presAssocID="{339DB0C2-AE5D-415F-B6AA-BA09B6F6DC36}" presName="arrowAndChildren" presStyleCnt="0"/>
      <dgm:spPr/>
    </dgm:pt>
    <dgm:pt modelId="{2CCAA7AD-D91C-4B13-BA9B-07074A3A8C97}" type="pres">
      <dgm:prSet presAssocID="{339DB0C2-AE5D-415F-B6AA-BA09B6F6DC36}" presName="parentTextArrow" presStyleLbl="node1" presStyleIdx="2" presStyleCnt="5"/>
      <dgm:spPr/>
      <dgm:t>
        <a:bodyPr/>
        <a:lstStyle/>
        <a:p>
          <a:endParaRPr lang="tr-TR"/>
        </a:p>
      </dgm:t>
    </dgm:pt>
    <dgm:pt modelId="{5A0A0059-1748-4BEA-9906-6D33E845B124}" type="pres">
      <dgm:prSet presAssocID="{3622B78B-F104-44CB-A4B3-7A626E4F4373}" presName="sp" presStyleCnt="0"/>
      <dgm:spPr/>
    </dgm:pt>
    <dgm:pt modelId="{AEBA5C8D-5E68-471B-84BB-04E69E8AE7F3}" type="pres">
      <dgm:prSet presAssocID="{C5DB40B7-D61D-4158-8AEC-6D2CA73682F4}" presName="arrowAndChildren" presStyleCnt="0"/>
      <dgm:spPr/>
    </dgm:pt>
    <dgm:pt modelId="{C1F75CE3-96D1-4ECA-B100-38B9DC0173F6}" type="pres">
      <dgm:prSet presAssocID="{C5DB40B7-D61D-4158-8AEC-6D2CA73682F4}" presName="parentTextArrow" presStyleLbl="node1" presStyleIdx="3" presStyleCnt="5"/>
      <dgm:spPr/>
      <dgm:t>
        <a:bodyPr/>
        <a:lstStyle/>
        <a:p>
          <a:endParaRPr lang="tr-TR"/>
        </a:p>
      </dgm:t>
    </dgm:pt>
    <dgm:pt modelId="{21247487-1B4E-4030-B9F7-B300F49BBBC3}" type="pres">
      <dgm:prSet presAssocID="{3AC4D375-5652-47B1-806D-0A2FEF056BAC}" presName="sp" presStyleCnt="0"/>
      <dgm:spPr/>
    </dgm:pt>
    <dgm:pt modelId="{5EA5F319-0736-49E3-A3C8-D873A4D1E757}" type="pres">
      <dgm:prSet presAssocID="{61B41897-71A6-47CB-81E8-1E6C60A69B07}" presName="arrowAndChildren" presStyleCnt="0"/>
      <dgm:spPr/>
    </dgm:pt>
    <dgm:pt modelId="{304C5EFA-7662-45B8-9FA8-398FF00E5005}" type="pres">
      <dgm:prSet presAssocID="{61B41897-71A6-47CB-81E8-1E6C60A69B07}" presName="parentTextArrow" presStyleLbl="node1" presStyleIdx="4" presStyleCnt="5"/>
      <dgm:spPr/>
      <dgm:t>
        <a:bodyPr/>
        <a:lstStyle/>
        <a:p>
          <a:endParaRPr lang="tr-TR"/>
        </a:p>
      </dgm:t>
    </dgm:pt>
  </dgm:ptLst>
  <dgm:cxnLst>
    <dgm:cxn modelId="{B8FB0BEC-62CE-4225-9C08-4EDD75B36FA2}" srcId="{1332D2ED-2716-4603-B077-AF6C0E1C6E4B}" destId="{2093B56B-4C01-4F34-9A5C-BB0D52BBCCB5}" srcOrd="3" destOrd="0" parTransId="{47B546C5-DB34-4D24-8BE8-9E82B69E68D5}" sibTransId="{328D14D2-1C29-4E14-8A04-CF12E6C3171E}"/>
    <dgm:cxn modelId="{9A004A8D-91F8-40E2-9665-B4ECBB1E3FC3}" type="presOf" srcId="{2093B56B-4C01-4F34-9A5C-BB0D52BBCCB5}" destId="{84C1D161-2BBF-459B-9426-D101AEBD40BC}" srcOrd="0" destOrd="0" presId="urn:microsoft.com/office/officeart/2005/8/layout/process4"/>
    <dgm:cxn modelId="{AD45FDF6-DCAB-4E30-A8F5-C8F5A1517637}" srcId="{1332D2ED-2716-4603-B077-AF6C0E1C6E4B}" destId="{61B41897-71A6-47CB-81E8-1E6C60A69B07}" srcOrd="0" destOrd="0" parTransId="{7EBA88D9-23DE-41DC-A356-79E04947A5C6}" sibTransId="{3AC4D375-5652-47B1-806D-0A2FEF056BAC}"/>
    <dgm:cxn modelId="{ECFDB157-6B94-4135-B8C8-9F84F085A602}" type="presOf" srcId="{1332D2ED-2716-4603-B077-AF6C0E1C6E4B}" destId="{67127B95-9B0E-4D1A-AFCD-296A3625E5C7}" srcOrd="0" destOrd="0" presId="urn:microsoft.com/office/officeart/2005/8/layout/process4"/>
    <dgm:cxn modelId="{73B46EE2-18F4-4D5E-94BA-523AFC70D91C}" type="presOf" srcId="{C5DB40B7-D61D-4158-8AEC-6D2CA73682F4}" destId="{C1F75CE3-96D1-4ECA-B100-38B9DC0173F6}" srcOrd="0" destOrd="0" presId="urn:microsoft.com/office/officeart/2005/8/layout/process4"/>
    <dgm:cxn modelId="{FEA9E6AA-9F70-443D-8A18-08880848ECEA}" srcId="{1332D2ED-2716-4603-B077-AF6C0E1C6E4B}" destId="{339DB0C2-AE5D-415F-B6AA-BA09B6F6DC36}" srcOrd="2" destOrd="0" parTransId="{562EECB8-E2C2-4C08-AF9A-B059DFEFCE8E}" sibTransId="{FC760D25-2F5C-4D40-81A2-85960778669C}"/>
    <dgm:cxn modelId="{10519D41-2D46-472B-AF2E-4B3FAAE1B29F}" srcId="{1332D2ED-2716-4603-B077-AF6C0E1C6E4B}" destId="{C5DB40B7-D61D-4158-8AEC-6D2CA73682F4}" srcOrd="1" destOrd="0" parTransId="{1A1EF2E3-6732-4D00-93F2-F124E7D4C176}" sibTransId="{3622B78B-F104-44CB-A4B3-7A626E4F4373}"/>
    <dgm:cxn modelId="{6F564720-2BEA-43AE-87F4-17DA8AB2B96F}" type="presOf" srcId="{791F990C-CE73-4581-A590-125CA8A9C0A2}" destId="{C77A263F-A19D-45FB-9742-562CF1A549F1}" srcOrd="0" destOrd="0" presId="urn:microsoft.com/office/officeart/2005/8/layout/process4"/>
    <dgm:cxn modelId="{602D3E3C-D490-4967-A841-18C31C9D96BE}" type="presOf" srcId="{61B41897-71A6-47CB-81E8-1E6C60A69B07}" destId="{304C5EFA-7662-45B8-9FA8-398FF00E5005}" srcOrd="0" destOrd="0" presId="urn:microsoft.com/office/officeart/2005/8/layout/process4"/>
    <dgm:cxn modelId="{A7D96F7D-5430-48AA-89B4-B21FA4E67130}" type="presOf" srcId="{339DB0C2-AE5D-415F-B6AA-BA09B6F6DC36}" destId="{2CCAA7AD-D91C-4B13-BA9B-07074A3A8C97}" srcOrd="0" destOrd="0" presId="urn:microsoft.com/office/officeart/2005/8/layout/process4"/>
    <dgm:cxn modelId="{91E8B06D-0A5A-4B24-B9BB-6BBC688E2731}" srcId="{1332D2ED-2716-4603-B077-AF6C0E1C6E4B}" destId="{791F990C-CE73-4581-A590-125CA8A9C0A2}" srcOrd="4" destOrd="0" parTransId="{731E78F1-5536-4312-98E6-B8A37B736F74}" sibTransId="{10042152-7BE7-4E88-9BBB-371B92DA7323}"/>
    <dgm:cxn modelId="{BAA05F7D-1BF0-4C0F-A2FC-9332DBD2F6CE}" type="presParOf" srcId="{67127B95-9B0E-4D1A-AFCD-296A3625E5C7}" destId="{A46A755D-5AF4-4E69-81A6-C246B8EF50BE}" srcOrd="0" destOrd="0" presId="urn:microsoft.com/office/officeart/2005/8/layout/process4"/>
    <dgm:cxn modelId="{92B4AA05-B70E-4B33-BBA6-7AF8C74F7403}" type="presParOf" srcId="{A46A755D-5AF4-4E69-81A6-C246B8EF50BE}" destId="{C77A263F-A19D-45FB-9742-562CF1A549F1}" srcOrd="0" destOrd="0" presId="urn:microsoft.com/office/officeart/2005/8/layout/process4"/>
    <dgm:cxn modelId="{95CF69A1-CBCD-4A9C-BD44-D7BE267F18FD}" type="presParOf" srcId="{67127B95-9B0E-4D1A-AFCD-296A3625E5C7}" destId="{8557E683-5584-495C-89C0-B1F8D05C136F}" srcOrd="1" destOrd="0" presId="urn:microsoft.com/office/officeart/2005/8/layout/process4"/>
    <dgm:cxn modelId="{E94A9A3D-FE4F-4367-9A33-3D80F3E42311}" type="presParOf" srcId="{67127B95-9B0E-4D1A-AFCD-296A3625E5C7}" destId="{14567772-C87A-43AA-AA27-98A9A879C0D8}" srcOrd="2" destOrd="0" presId="urn:microsoft.com/office/officeart/2005/8/layout/process4"/>
    <dgm:cxn modelId="{B5C2D858-3419-4881-90E9-97E2C21C8AEF}" type="presParOf" srcId="{14567772-C87A-43AA-AA27-98A9A879C0D8}" destId="{84C1D161-2BBF-459B-9426-D101AEBD40BC}" srcOrd="0" destOrd="0" presId="urn:microsoft.com/office/officeart/2005/8/layout/process4"/>
    <dgm:cxn modelId="{B15F5B8F-C171-4299-BE4E-F051709BE454}" type="presParOf" srcId="{67127B95-9B0E-4D1A-AFCD-296A3625E5C7}" destId="{FA6F9E66-2316-4AAE-A27F-6783949BEB18}" srcOrd="3" destOrd="0" presId="urn:microsoft.com/office/officeart/2005/8/layout/process4"/>
    <dgm:cxn modelId="{8ED51B9C-C8B5-4B1C-83BF-50231F3C80E2}" type="presParOf" srcId="{67127B95-9B0E-4D1A-AFCD-296A3625E5C7}" destId="{74258BFD-1EE7-458F-8F3C-DB4198157052}" srcOrd="4" destOrd="0" presId="urn:microsoft.com/office/officeart/2005/8/layout/process4"/>
    <dgm:cxn modelId="{A1F7CFE7-D27F-4F49-AF65-A7BAE69EF814}" type="presParOf" srcId="{74258BFD-1EE7-458F-8F3C-DB4198157052}" destId="{2CCAA7AD-D91C-4B13-BA9B-07074A3A8C97}" srcOrd="0" destOrd="0" presId="urn:microsoft.com/office/officeart/2005/8/layout/process4"/>
    <dgm:cxn modelId="{544E350D-ADE5-4FD5-B5BD-46718BD8DC76}" type="presParOf" srcId="{67127B95-9B0E-4D1A-AFCD-296A3625E5C7}" destId="{5A0A0059-1748-4BEA-9906-6D33E845B124}" srcOrd="5" destOrd="0" presId="urn:microsoft.com/office/officeart/2005/8/layout/process4"/>
    <dgm:cxn modelId="{9EB197F3-713B-43F2-AF46-AF6B9FDAB37A}" type="presParOf" srcId="{67127B95-9B0E-4D1A-AFCD-296A3625E5C7}" destId="{AEBA5C8D-5E68-471B-84BB-04E69E8AE7F3}" srcOrd="6" destOrd="0" presId="urn:microsoft.com/office/officeart/2005/8/layout/process4"/>
    <dgm:cxn modelId="{5E97D4D0-BCA3-43F3-BBB0-68267AD6F168}" type="presParOf" srcId="{AEBA5C8D-5E68-471B-84BB-04E69E8AE7F3}" destId="{C1F75CE3-96D1-4ECA-B100-38B9DC0173F6}" srcOrd="0" destOrd="0" presId="urn:microsoft.com/office/officeart/2005/8/layout/process4"/>
    <dgm:cxn modelId="{0B71C5D7-110F-413A-A4EC-7C2963AA8138}" type="presParOf" srcId="{67127B95-9B0E-4D1A-AFCD-296A3625E5C7}" destId="{21247487-1B4E-4030-B9F7-B300F49BBBC3}" srcOrd="7" destOrd="0" presId="urn:microsoft.com/office/officeart/2005/8/layout/process4"/>
    <dgm:cxn modelId="{FDF304CA-F080-44F5-8506-787286C05F9B}" type="presParOf" srcId="{67127B95-9B0E-4D1A-AFCD-296A3625E5C7}" destId="{5EA5F319-0736-49E3-A3C8-D873A4D1E757}" srcOrd="8" destOrd="0" presId="urn:microsoft.com/office/officeart/2005/8/layout/process4"/>
    <dgm:cxn modelId="{8A2A6099-2DA9-4670-9D69-40C68E04F9B1}" type="presParOf" srcId="{5EA5F319-0736-49E3-A3C8-D873A4D1E757}" destId="{304C5EFA-7662-45B8-9FA8-398FF00E500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C6CD9C3-0D7E-499D-BFDB-A20A5FA59794}" type="doc">
      <dgm:prSet loTypeId="urn:microsoft.com/office/officeart/2005/8/layout/hierarchy3" loCatId="hierarchy" qsTypeId="urn:microsoft.com/office/officeart/2005/8/quickstyle/3d1" qsCatId="3D" csTypeId="urn:microsoft.com/office/officeart/2005/8/colors/colorful3" csCatId="colorful" phldr="1"/>
      <dgm:spPr/>
      <dgm:t>
        <a:bodyPr/>
        <a:lstStyle/>
        <a:p>
          <a:endParaRPr lang="tr-TR"/>
        </a:p>
      </dgm:t>
    </dgm:pt>
    <dgm:pt modelId="{366167EC-EE33-40CB-BCE6-79FBFEEBC831}">
      <dgm:prSet custT="1"/>
      <dgm:spPr/>
      <dgm:t>
        <a:bodyPr/>
        <a:lstStyle/>
        <a:p>
          <a:pPr rtl="0"/>
          <a:r>
            <a:rPr lang="tr-TR" sz="1600" b="1" dirty="0" smtClean="0">
              <a:solidFill>
                <a:schemeClr val="tx1"/>
              </a:solidFill>
            </a:rPr>
            <a:t>Kepek</a:t>
          </a:r>
          <a:endParaRPr lang="tr-TR" sz="1600" b="1" dirty="0">
            <a:solidFill>
              <a:schemeClr val="tx1"/>
            </a:solidFill>
          </a:endParaRPr>
        </a:p>
      </dgm:t>
    </dgm:pt>
    <dgm:pt modelId="{1EDA2AF5-ED4F-4C6C-B5B3-6960FA006A57}" type="parTrans" cxnId="{30EB89C0-5C87-4079-BA6B-ECE96E4C489D}">
      <dgm:prSet/>
      <dgm:spPr/>
      <dgm:t>
        <a:bodyPr/>
        <a:lstStyle/>
        <a:p>
          <a:endParaRPr lang="tr-TR"/>
        </a:p>
      </dgm:t>
    </dgm:pt>
    <dgm:pt modelId="{74037628-89CF-4380-A43F-CE3A9CD59E04}" type="sibTrans" cxnId="{30EB89C0-5C87-4079-BA6B-ECE96E4C489D}">
      <dgm:prSet/>
      <dgm:spPr/>
      <dgm:t>
        <a:bodyPr/>
        <a:lstStyle/>
        <a:p>
          <a:endParaRPr lang="tr-TR"/>
        </a:p>
      </dgm:t>
    </dgm:pt>
    <dgm:pt modelId="{36CEE072-B61E-4C25-9A84-3AB1B758F55E}">
      <dgm:prSet custT="1"/>
      <dgm:spPr/>
      <dgm:t>
        <a:bodyPr/>
        <a:lstStyle/>
        <a:p>
          <a:pPr rtl="0"/>
          <a:r>
            <a:rPr lang="tr-TR" sz="1600" b="1" dirty="0" smtClean="0">
              <a:solidFill>
                <a:schemeClr val="tx1"/>
              </a:solidFill>
            </a:rPr>
            <a:t>Bit</a:t>
          </a:r>
          <a:endParaRPr lang="tr-TR" sz="1600" b="1" dirty="0">
            <a:solidFill>
              <a:schemeClr val="tx1"/>
            </a:solidFill>
          </a:endParaRPr>
        </a:p>
      </dgm:t>
    </dgm:pt>
    <dgm:pt modelId="{B65A4622-2279-457D-8ACF-BE8B7E24A4E6}" type="parTrans" cxnId="{B96BA72E-0B7C-4583-AB09-E322A9D62F7D}">
      <dgm:prSet/>
      <dgm:spPr/>
      <dgm:t>
        <a:bodyPr/>
        <a:lstStyle/>
        <a:p>
          <a:endParaRPr lang="tr-TR"/>
        </a:p>
      </dgm:t>
    </dgm:pt>
    <dgm:pt modelId="{6E75B9ED-FBEA-42D1-A73F-949839DB8977}" type="sibTrans" cxnId="{B96BA72E-0B7C-4583-AB09-E322A9D62F7D}">
      <dgm:prSet/>
      <dgm:spPr/>
      <dgm:t>
        <a:bodyPr/>
        <a:lstStyle/>
        <a:p>
          <a:endParaRPr lang="tr-TR"/>
        </a:p>
      </dgm:t>
    </dgm:pt>
    <dgm:pt modelId="{8691F7DF-AF37-443F-9DC8-26509FB475F3}">
      <dgm:prSet custT="1"/>
      <dgm:spPr/>
      <dgm:t>
        <a:bodyPr/>
        <a:lstStyle/>
        <a:p>
          <a:pPr rtl="0"/>
          <a:r>
            <a:rPr lang="tr-TR" sz="1600" b="1" dirty="0" err="1" smtClean="0">
              <a:solidFill>
                <a:schemeClr val="tx1"/>
              </a:solidFill>
            </a:rPr>
            <a:t>Pediculosis</a:t>
          </a:r>
          <a:r>
            <a:rPr lang="tr-TR" sz="1600" b="1" dirty="0" smtClean="0">
              <a:solidFill>
                <a:schemeClr val="tx1"/>
              </a:solidFill>
            </a:rPr>
            <a:t> </a:t>
          </a:r>
          <a:r>
            <a:rPr lang="tr-TR" sz="1600" b="1" dirty="0" err="1" smtClean="0">
              <a:solidFill>
                <a:schemeClr val="tx1"/>
              </a:solidFill>
            </a:rPr>
            <a:t>Capitis</a:t>
          </a:r>
          <a:r>
            <a:rPr lang="tr-TR" sz="1600" b="1" dirty="0" smtClean="0">
              <a:solidFill>
                <a:schemeClr val="tx1"/>
              </a:solidFill>
            </a:rPr>
            <a:t> (Baş Biti)</a:t>
          </a:r>
          <a:endParaRPr lang="tr-TR" sz="1600" b="1" dirty="0">
            <a:solidFill>
              <a:schemeClr val="tx1"/>
            </a:solidFill>
          </a:endParaRPr>
        </a:p>
      </dgm:t>
    </dgm:pt>
    <dgm:pt modelId="{C768D8FF-C62B-4445-B995-58570C90BA58}" type="parTrans" cxnId="{7BA19F8F-00DC-44D6-B2C9-221C57A4783C}">
      <dgm:prSet/>
      <dgm:spPr/>
      <dgm:t>
        <a:bodyPr/>
        <a:lstStyle/>
        <a:p>
          <a:endParaRPr lang="tr-TR"/>
        </a:p>
      </dgm:t>
    </dgm:pt>
    <dgm:pt modelId="{42DF4F44-A35F-4988-AEA2-DAD34CFE9E49}" type="sibTrans" cxnId="{7BA19F8F-00DC-44D6-B2C9-221C57A4783C}">
      <dgm:prSet/>
      <dgm:spPr/>
      <dgm:t>
        <a:bodyPr/>
        <a:lstStyle/>
        <a:p>
          <a:endParaRPr lang="tr-TR"/>
        </a:p>
      </dgm:t>
    </dgm:pt>
    <dgm:pt modelId="{2E75AF27-2DEE-476D-8243-3011508009E9}">
      <dgm:prSet custT="1"/>
      <dgm:spPr/>
      <dgm:t>
        <a:bodyPr/>
        <a:lstStyle/>
        <a:p>
          <a:pPr rtl="0"/>
          <a:r>
            <a:rPr lang="tr-TR" sz="1600" b="1" dirty="0" err="1" smtClean="0">
              <a:solidFill>
                <a:schemeClr val="tx1"/>
              </a:solidFill>
            </a:rPr>
            <a:t>Pediculosis</a:t>
          </a:r>
          <a:r>
            <a:rPr lang="tr-TR" sz="1600" b="1" dirty="0" smtClean="0">
              <a:solidFill>
                <a:schemeClr val="tx1"/>
              </a:solidFill>
            </a:rPr>
            <a:t> </a:t>
          </a:r>
          <a:r>
            <a:rPr lang="tr-TR" sz="1600" b="1" dirty="0" err="1" smtClean="0">
              <a:solidFill>
                <a:schemeClr val="tx1"/>
              </a:solidFill>
            </a:rPr>
            <a:t>Corporis</a:t>
          </a:r>
          <a:r>
            <a:rPr lang="tr-TR" sz="1600" b="1" dirty="0" smtClean="0">
              <a:solidFill>
                <a:schemeClr val="tx1"/>
              </a:solidFill>
            </a:rPr>
            <a:t> (Vücut Biti)</a:t>
          </a:r>
          <a:endParaRPr lang="tr-TR" sz="1600" b="1" dirty="0">
            <a:solidFill>
              <a:schemeClr val="tx1"/>
            </a:solidFill>
          </a:endParaRPr>
        </a:p>
      </dgm:t>
    </dgm:pt>
    <dgm:pt modelId="{F097D6A5-4F02-4D2B-87FC-A690E74CEBB0}" type="parTrans" cxnId="{B44BDDD6-5019-4B8C-B154-9B20B5F37D6B}">
      <dgm:prSet/>
      <dgm:spPr/>
      <dgm:t>
        <a:bodyPr/>
        <a:lstStyle/>
        <a:p>
          <a:endParaRPr lang="tr-TR"/>
        </a:p>
      </dgm:t>
    </dgm:pt>
    <dgm:pt modelId="{A730246A-A73C-4EA2-A475-176928922EC1}" type="sibTrans" cxnId="{B44BDDD6-5019-4B8C-B154-9B20B5F37D6B}">
      <dgm:prSet/>
      <dgm:spPr/>
      <dgm:t>
        <a:bodyPr/>
        <a:lstStyle/>
        <a:p>
          <a:endParaRPr lang="tr-TR"/>
        </a:p>
      </dgm:t>
    </dgm:pt>
    <dgm:pt modelId="{A34995FF-3B13-4B1D-83B8-07D8049D4915}">
      <dgm:prSet custT="1"/>
      <dgm:spPr/>
      <dgm:t>
        <a:bodyPr/>
        <a:lstStyle/>
        <a:p>
          <a:pPr rtl="0"/>
          <a:r>
            <a:rPr lang="tr-TR" sz="1600" b="1" dirty="0" err="1" smtClean="0">
              <a:solidFill>
                <a:schemeClr val="tx1"/>
              </a:solidFill>
            </a:rPr>
            <a:t>Pediculosis</a:t>
          </a:r>
          <a:r>
            <a:rPr lang="tr-TR" sz="1600" b="1" dirty="0" smtClean="0">
              <a:solidFill>
                <a:schemeClr val="tx1"/>
              </a:solidFill>
            </a:rPr>
            <a:t> </a:t>
          </a:r>
          <a:r>
            <a:rPr lang="tr-TR" sz="1600" b="1" dirty="0" err="1" smtClean="0">
              <a:solidFill>
                <a:schemeClr val="tx1"/>
              </a:solidFill>
            </a:rPr>
            <a:t>Pubis</a:t>
          </a:r>
          <a:r>
            <a:rPr lang="tr-TR" sz="1600" b="1" dirty="0" smtClean="0">
              <a:solidFill>
                <a:schemeClr val="tx1"/>
              </a:solidFill>
            </a:rPr>
            <a:t> </a:t>
          </a:r>
          <a:r>
            <a:rPr lang="tr-TR" sz="1600" dirty="0" smtClean="0">
              <a:solidFill>
                <a:schemeClr val="tx1"/>
              </a:solidFill>
            </a:rPr>
            <a:t>(Kasık Biti)</a:t>
          </a:r>
          <a:endParaRPr lang="tr-TR" sz="1600" dirty="0">
            <a:solidFill>
              <a:schemeClr val="tx1"/>
            </a:solidFill>
          </a:endParaRPr>
        </a:p>
      </dgm:t>
    </dgm:pt>
    <dgm:pt modelId="{2913707C-1E05-473D-A199-D6C375A99E7C}" type="parTrans" cxnId="{B9BE700F-5D82-4178-8342-B0A532D4E6F6}">
      <dgm:prSet/>
      <dgm:spPr/>
      <dgm:t>
        <a:bodyPr/>
        <a:lstStyle/>
        <a:p>
          <a:endParaRPr lang="tr-TR"/>
        </a:p>
      </dgm:t>
    </dgm:pt>
    <dgm:pt modelId="{3293421B-56E0-4307-8BA9-910BF1B65654}" type="sibTrans" cxnId="{B9BE700F-5D82-4178-8342-B0A532D4E6F6}">
      <dgm:prSet/>
      <dgm:spPr/>
      <dgm:t>
        <a:bodyPr/>
        <a:lstStyle/>
        <a:p>
          <a:endParaRPr lang="tr-TR"/>
        </a:p>
      </dgm:t>
    </dgm:pt>
    <dgm:pt modelId="{C0D87285-2B52-4A2D-BA7E-89B7BCD56ADF}" type="pres">
      <dgm:prSet presAssocID="{DC6CD9C3-0D7E-499D-BFDB-A20A5FA59794}" presName="diagram" presStyleCnt="0">
        <dgm:presLayoutVars>
          <dgm:chPref val="1"/>
          <dgm:dir/>
          <dgm:animOne val="branch"/>
          <dgm:animLvl val="lvl"/>
          <dgm:resizeHandles/>
        </dgm:presLayoutVars>
      </dgm:prSet>
      <dgm:spPr/>
      <dgm:t>
        <a:bodyPr/>
        <a:lstStyle/>
        <a:p>
          <a:endParaRPr lang="tr-TR"/>
        </a:p>
      </dgm:t>
    </dgm:pt>
    <dgm:pt modelId="{51B5508A-4F6B-4258-AC2A-10FDBAEC0212}" type="pres">
      <dgm:prSet presAssocID="{366167EC-EE33-40CB-BCE6-79FBFEEBC831}" presName="root" presStyleCnt="0"/>
      <dgm:spPr/>
      <dgm:t>
        <a:bodyPr/>
        <a:lstStyle/>
        <a:p>
          <a:endParaRPr lang="tr-TR"/>
        </a:p>
      </dgm:t>
    </dgm:pt>
    <dgm:pt modelId="{924BC1B0-15CD-468E-8B4F-4A45BE3FC046}" type="pres">
      <dgm:prSet presAssocID="{366167EC-EE33-40CB-BCE6-79FBFEEBC831}" presName="rootComposite" presStyleCnt="0"/>
      <dgm:spPr/>
      <dgm:t>
        <a:bodyPr/>
        <a:lstStyle/>
        <a:p>
          <a:endParaRPr lang="tr-TR"/>
        </a:p>
      </dgm:t>
    </dgm:pt>
    <dgm:pt modelId="{3D5B2642-6F85-4A26-9E7C-674B0B421DA6}" type="pres">
      <dgm:prSet presAssocID="{366167EC-EE33-40CB-BCE6-79FBFEEBC831}" presName="rootText" presStyleLbl="node1" presStyleIdx="0" presStyleCnt="2"/>
      <dgm:spPr/>
      <dgm:t>
        <a:bodyPr/>
        <a:lstStyle/>
        <a:p>
          <a:endParaRPr lang="tr-TR"/>
        </a:p>
      </dgm:t>
    </dgm:pt>
    <dgm:pt modelId="{1D9D7029-A347-4AA6-BC84-8C21E63A1DAC}" type="pres">
      <dgm:prSet presAssocID="{366167EC-EE33-40CB-BCE6-79FBFEEBC831}" presName="rootConnector" presStyleLbl="node1" presStyleIdx="0" presStyleCnt="2"/>
      <dgm:spPr/>
      <dgm:t>
        <a:bodyPr/>
        <a:lstStyle/>
        <a:p>
          <a:endParaRPr lang="tr-TR"/>
        </a:p>
      </dgm:t>
    </dgm:pt>
    <dgm:pt modelId="{F07B47A1-D447-4CCF-B94C-E50DC3611733}" type="pres">
      <dgm:prSet presAssocID="{366167EC-EE33-40CB-BCE6-79FBFEEBC831}" presName="childShape" presStyleCnt="0"/>
      <dgm:spPr/>
      <dgm:t>
        <a:bodyPr/>
        <a:lstStyle/>
        <a:p>
          <a:endParaRPr lang="tr-TR"/>
        </a:p>
      </dgm:t>
    </dgm:pt>
    <dgm:pt modelId="{543481DE-A73E-431D-8D7E-AE141E6E68A9}" type="pres">
      <dgm:prSet presAssocID="{36CEE072-B61E-4C25-9A84-3AB1B758F55E}" presName="root" presStyleCnt="0"/>
      <dgm:spPr/>
      <dgm:t>
        <a:bodyPr/>
        <a:lstStyle/>
        <a:p>
          <a:endParaRPr lang="tr-TR"/>
        </a:p>
      </dgm:t>
    </dgm:pt>
    <dgm:pt modelId="{838F1A6E-E469-4549-9E5D-A52D4C5D1A53}" type="pres">
      <dgm:prSet presAssocID="{36CEE072-B61E-4C25-9A84-3AB1B758F55E}" presName="rootComposite" presStyleCnt="0"/>
      <dgm:spPr/>
      <dgm:t>
        <a:bodyPr/>
        <a:lstStyle/>
        <a:p>
          <a:endParaRPr lang="tr-TR"/>
        </a:p>
      </dgm:t>
    </dgm:pt>
    <dgm:pt modelId="{DBB2735D-B668-45CF-AE24-BDDC0D97AED2}" type="pres">
      <dgm:prSet presAssocID="{36CEE072-B61E-4C25-9A84-3AB1B758F55E}" presName="rootText" presStyleLbl="node1" presStyleIdx="1" presStyleCnt="2"/>
      <dgm:spPr/>
      <dgm:t>
        <a:bodyPr/>
        <a:lstStyle/>
        <a:p>
          <a:endParaRPr lang="tr-TR"/>
        </a:p>
      </dgm:t>
    </dgm:pt>
    <dgm:pt modelId="{C9B11B2F-EDE0-425C-8E3E-A39602549BA9}" type="pres">
      <dgm:prSet presAssocID="{36CEE072-B61E-4C25-9A84-3AB1B758F55E}" presName="rootConnector" presStyleLbl="node1" presStyleIdx="1" presStyleCnt="2"/>
      <dgm:spPr/>
      <dgm:t>
        <a:bodyPr/>
        <a:lstStyle/>
        <a:p>
          <a:endParaRPr lang="tr-TR"/>
        </a:p>
      </dgm:t>
    </dgm:pt>
    <dgm:pt modelId="{E7DC9DB6-D349-4BC6-8507-1AE53CA569B9}" type="pres">
      <dgm:prSet presAssocID="{36CEE072-B61E-4C25-9A84-3AB1B758F55E}" presName="childShape" presStyleCnt="0"/>
      <dgm:spPr/>
      <dgm:t>
        <a:bodyPr/>
        <a:lstStyle/>
        <a:p>
          <a:endParaRPr lang="tr-TR"/>
        </a:p>
      </dgm:t>
    </dgm:pt>
    <dgm:pt modelId="{B2773C56-347E-403C-BB10-FB9E675C34DC}" type="pres">
      <dgm:prSet presAssocID="{C768D8FF-C62B-4445-B995-58570C90BA58}" presName="Name13" presStyleLbl="parChTrans1D2" presStyleIdx="0" presStyleCnt="3"/>
      <dgm:spPr/>
      <dgm:t>
        <a:bodyPr/>
        <a:lstStyle/>
        <a:p>
          <a:endParaRPr lang="tr-TR"/>
        </a:p>
      </dgm:t>
    </dgm:pt>
    <dgm:pt modelId="{C875947B-0C32-428A-A601-2104136563EC}" type="pres">
      <dgm:prSet presAssocID="{8691F7DF-AF37-443F-9DC8-26509FB475F3}" presName="childText" presStyleLbl="bgAcc1" presStyleIdx="0" presStyleCnt="3">
        <dgm:presLayoutVars>
          <dgm:bulletEnabled val="1"/>
        </dgm:presLayoutVars>
      </dgm:prSet>
      <dgm:spPr/>
      <dgm:t>
        <a:bodyPr/>
        <a:lstStyle/>
        <a:p>
          <a:endParaRPr lang="tr-TR"/>
        </a:p>
      </dgm:t>
    </dgm:pt>
    <dgm:pt modelId="{1DF79307-6419-4C69-80EC-D0C2937D8E28}" type="pres">
      <dgm:prSet presAssocID="{F097D6A5-4F02-4D2B-87FC-A690E74CEBB0}" presName="Name13" presStyleLbl="parChTrans1D2" presStyleIdx="1" presStyleCnt="3"/>
      <dgm:spPr/>
      <dgm:t>
        <a:bodyPr/>
        <a:lstStyle/>
        <a:p>
          <a:endParaRPr lang="tr-TR"/>
        </a:p>
      </dgm:t>
    </dgm:pt>
    <dgm:pt modelId="{D2029E65-7670-4E51-96D0-43B3E0C96498}" type="pres">
      <dgm:prSet presAssocID="{2E75AF27-2DEE-476D-8243-3011508009E9}" presName="childText" presStyleLbl="bgAcc1" presStyleIdx="1" presStyleCnt="3">
        <dgm:presLayoutVars>
          <dgm:bulletEnabled val="1"/>
        </dgm:presLayoutVars>
      </dgm:prSet>
      <dgm:spPr/>
      <dgm:t>
        <a:bodyPr/>
        <a:lstStyle/>
        <a:p>
          <a:endParaRPr lang="tr-TR"/>
        </a:p>
      </dgm:t>
    </dgm:pt>
    <dgm:pt modelId="{2A2BA163-506F-4E5C-A437-BFFDC5B5DE4D}" type="pres">
      <dgm:prSet presAssocID="{2913707C-1E05-473D-A199-D6C375A99E7C}" presName="Name13" presStyleLbl="parChTrans1D2" presStyleIdx="2" presStyleCnt="3"/>
      <dgm:spPr/>
      <dgm:t>
        <a:bodyPr/>
        <a:lstStyle/>
        <a:p>
          <a:endParaRPr lang="tr-TR"/>
        </a:p>
      </dgm:t>
    </dgm:pt>
    <dgm:pt modelId="{46877093-D31D-40D2-AFC4-7DC3252F2353}" type="pres">
      <dgm:prSet presAssocID="{A34995FF-3B13-4B1D-83B8-07D8049D4915}" presName="childText" presStyleLbl="bgAcc1" presStyleIdx="2" presStyleCnt="3">
        <dgm:presLayoutVars>
          <dgm:bulletEnabled val="1"/>
        </dgm:presLayoutVars>
      </dgm:prSet>
      <dgm:spPr/>
      <dgm:t>
        <a:bodyPr/>
        <a:lstStyle/>
        <a:p>
          <a:endParaRPr lang="tr-TR"/>
        </a:p>
      </dgm:t>
    </dgm:pt>
  </dgm:ptLst>
  <dgm:cxnLst>
    <dgm:cxn modelId="{7BA19F8F-00DC-44D6-B2C9-221C57A4783C}" srcId="{36CEE072-B61E-4C25-9A84-3AB1B758F55E}" destId="{8691F7DF-AF37-443F-9DC8-26509FB475F3}" srcOrd="0" destOrd="0" parTransId="{C768D8FF-C62B-4445-B995-58570C90BA58}" sibTransId="{42DF4F44-A35F-4988-AEA2-DAD34CFE9E49}"/>
    <dgm:cxn modelId="{30EB89C0-5C87-4079-BA6B-ECE96E4C489D}" srcId="{DC6CD9C3-0D7E-499D-BFDB-A20A5FA59794}" destId="{366167EC-EE33-40CB-BCE6-79FBFEEBC831}" srcOrd="0" destOrd="0" parTransId="{1EDA2AF5-ED4F-4C6C-B5B3-6960FA006A57}" sibTransId="{74037628-89CF-4380-A43F-CE3A9CD59E04}"/>
    <dgm:cxn modelId="{2002F636-08DA-4BFB-96A3-E074CB40244D}" type="presOf" srcId="{36CEE072-B61E-4C25-9A84-3AB1B758F55E}" destId="{C9B11B2F-EDE0-425C-8E3E-A39602549BA9}" srcOrd="1" destOrd="0" presId="urn:microsoft.com/office/officeart/2005/8/layout/hierarchy3"/>
    <dgm:cxn modelId="{BEA3BC81-9C0F-46A6-92C7-5ACD2843C2E9}" type="presOf" srcId="{8691F7DF-AF37-443F-9DC8-26509FB475F3}" destId="{C875947B-0C32-428A-A601-2104136563EC}" srcOrd="0" destOrd="0" presId="urn:microsoft.com/office/officeart/2005/8/layout/hierarchy3"/>
    <dgm:cxn modelId="{B4A2B580-56CF-4588-8751-22D4A3808567}" type="presOf" srcId="{F097D6A5-4F02-4D2B-87FC-A690E74CEBB0}" destId="{1DF79307-6419-4C69-80EC-D0C2937D8E28}" srcOrd="0" destOrd="0" presId="urn:microsoft.com/office/officeart/2005/8/layout/hierarchy3"/>
    <dgm:cxn modelId="{B44BDDD6-5019-4B8C-B154-9B20B5F37D6B}" srcId="{36CEE072-B61E-4C25-9A84-3AB1B758F55E}" destId="{2E75AF27-2DEE-476D-8243-3011508009E9}" srcOrd="1" destOrd="0" parTransId="{F097D6A5-4F02-4D2B-87FC-A690E74CEBB0}" sibTransId="{A730246A-A73C-4EA2-A475-176928922EC1}"/>
    <dgm:cxn modelId="{F0AD4DE6-CB1B-41D8-99B4-D7C4567EB3CE}" type="presOf" srcId="{DC6CD9C3-0D7E-499D-BFDB-A20A5FA59794}" destId="{C0D87285-2B52-4A2D-BA7E-89B7BCD56ADF}" srcOrd="0" destOrd="0" presId="urn:microsoft.com/office/officeart/2005/8/layout/hierarchy3"/>
    <dgm:cxn modelId="{01F5EFFB-6705-49D2-A519-0A6BE338C600}" type="presOf" srcId="{A34995FF-3B13-4B1D-83B8-07D8049D4915}" destId="{46877093-D31D-40D2-AFC4-7DC3252F2353}" srcOrd="0" destOrd="0" presId="urn:microsoft.com/office/officeart/2005/8/layout/hierarchy3"/>
    <dgm:cxn modelId="{174E7C88-BFDD-4705-983B-3787EA145859}" type="presOf" srcId="{2E75AF27-2DEE-476D-8243-3011508009E9}" destId="{D2029E65-7670-4E51-96D0-43B3E0C96498}" srcOrd="0" destOrd="0" presId="urn:microsoft.com/office/officeart/2005/8/layout/hierarchy3"/>
    <dgm:cxn modelId="{1062E8D8-9859-452F-8781-E0EFC531675C}" type="presOf" srcId="{C768D8FF-C62B-4445-B995-58570C90BA58}" destId="{B2773C56-347E-403C-BB10-FB9E675C34DC}" srcOrd="0" destOrd="0" presId="urn:microsoft.com/office/officeart/2005/8/layout/hierarchy3"/>
    <dgm:cxn modelId="{B9BE700F-5D82-4178-8342-B0A532D4E6F6}" srcId="{36CEE072-B61E-4C25-9A84-3AB1B758F55E}" destId="{A34995FF-3B13-4B1D-83B8-07D8049D4915}" srcOrd="2" destOrd="0" parTransId="{2913707C-1E05-473D-A199-D6C375A99E7C}" sibTransId="{3293421B-56E0-4307-8BA9-910BF1B65654}"/>
    <dgm:cxn modelId="{2D1D0EF8-53E9-4483-8E4D-579BBD7498E2}" type="presOf" srcId="{36CEE072-B61E-4C25-9A84-3AB1B758F55E}" destId="{DBB2735D-B668-45CF-AE24-BDDC0D97AED2}" srcOrd="0" destOrd="0" presId="urn:microsoft.com/office/officeart/2005/8/layout/hierarchy3"/>
    <dgm:cxn modelId="{DCA903A8-7D13-4DC7-9C6C-EAE2A1E1A4E7}" type="presOf" srcId="{2913707C-1E05-473D-A199-D6C375A99E7C}" destId="{2A2BA163-506F-4E5C-A437-BFFDC5B5DE4D}" srcOrd="0" destOrd="0" presId="urn:microsoft.com/office/officeart/2005/8/layout/hierarchy3"/>
    <dgm:cxn modelId="{255274E2-3E25-4F3F-A6C6-9D5E2F71D031}" type="presOf" srcId="{366167EC-EE33-40CB-BCE6-79FBFEEBC831}" destId="{3D5B2642-6F85-4A26-9E7C-674B0B421DA6}" srcOrd="0" destOrd="0" presId="urn:microsoft.com/office/officeart/2005/8/layout/hierarchy3"/>
    <dgm:cxn modelId="{B96BA72E-0B7C-4583-AB09-E322A9D62F7D}" srcId="{DC6CD9C3-0D7E-499D-BFDB-A20A5FA59794}" destId="{36CEE072-B61E-4C25-9A84-3AB1B758F55E}" srcOrd="1" destOrd="0" parTransId="{B65A4622-2279-457D-8ACF-BE8B7E24A4E6}" sibTransId="{6E75B9ED-FBEA-42D1-A73F-949839DB8977}"/>
    <dgm:cxn modelId="{2C1760BC-B29C-431B-9027-55D5F3428D7F}" type="presOf" srcId="{366167EC-EE33-40CB-BCE6-79FBFEEBC831}" destId="{1D9D7029-A347-4AA6-BC84-8C21E63A1DAC}" srcOrd="1" destOrd="0" presId="urn:microsoft.com/office/officeart/2005/8/layout/hierarchy3"/>
    <dgm:cxn modelId="{457F61B8-C631-46EC-8DDD-1A2315BB9477}" type="presParOf" srcId="{C0D87285-2B52-4A2D-BA7E-89B7BCD56ADF}" destId="{51B5508A-4F6B-4258-AC2A-10FDBAEC0212}" srcOrd="0" destOrd="0" presId="urn:microsoft.com/office/officeart/2005/8/layout/hierarchy3"/>
    <dgm:cxn modelId="{4EC04E6A-E10A-4D02-9063-DECC2C0128CA}" type="presParOf" srcId="{51B5508A-4F6B-4258-AC2A-10FDBAEC0212}" destId="{924BC1B0-15CD-468E-8B4F-4A45BE3FC046}" srcOrd="0" destOrd="0" presId="urn:microsoft.com/office/officeart/2005/8/layout/hierarchy3"/>
    <dgm:cxn modelId="{67145719-A7DE-476B-B132-64C94B9509B3}" type="presParOf" srcId="{924BC1B0-15CD-468E-8B4F-4A45BE3FC046}" destId="{3D5B2642-6F85-4A26-9E7C-674B0B421DA6}" srcOrd="0" destOrd="0" presId="urn:microsoft.com/office/officeart/2005/8/layout/hierarchy3"/>
    <dgm:cxn modelId="{A7904A6D-CAB2-4406-BFBC-66EE8C351BC7}" type="presParOf" srcId="{924BC1B0-15CD-468E-8B4F-4A45BE3FC046}" destId="{1D9D7029-A347-4AA6-BC84-8C21E63A1DAC}" srcOrd="1" destOrd="0" presId="urn:microsoft.com/office/officeart/2005/8/layout/hierarchy3"/>
    <dgm:cxn modelId="{E1AAC5C7-EE0F-4255-86CD-D9ABFFE6B77B}" type="presParOf" srcId="{51B5508A-4F6B-4258-AC2A-10FDBAEC0212}" destId="{F07B47A1-D447-4CCF-B94C-E50DC3611733}" srcOrd="1" destOrd="0" presId="urn:microsoft.com/office/officeart/2005/8/layout/hierarchy3"/>
    <dgm:cxn modelId="{FE8251EA-6AD9-4C21-87FA-D0B1E6B311FD}" type="presParOf" srcId="{C0D87285-2B52-4A2D-BA7E-89B7BCD56ADF}" destId="{543481DE-A73E-431D-8D7E-AE141E6E68A9}" srcOrd="1" destOrd="0" presId="urn:microsoft.com/office/officeart/2005/8/layout/hierarchy3"/>
    <dgm:cxn modelId="{A9376F15-5053-4D9A-85E7-953A3A1CD49D}" type="presParOf" srcId="{543481DE-A73E-431D-8D7E-AE141E6E68A9}" destId="{838F1A6E-E469-4549-9E5D-A52D4C5D1A53}" srcOrd="0" destOrd="0" presId="urn:microsoft.com/office/officeart/2005/8/layout/hierarchy3"/>
    <dgm:cxn modelId="{190E44DC-08D1-4F99-AFFA-022D63C32F95}" type="presParOf" srcId="{838F1A6E-E469-4549-9E5D-A52D4C5D1A53}" destId="{DBB2735D-B668-45CF-AE24-BDDC0D97AED2}" srcOrd="0" destOrd="0" presId="urn:microsoft.com/office/officeart/2005/8/layout/hierarchy3"/>
    <dgm:cxn modelId="{911A6923-EF2A-4D6A-BE57-C248EA1C9803}" type="presParOf" srcId="{838F1A6E-E469-4549-9E5D-A52D4C5D1A53}" destId="{C9B11B2F-EDE0-425C-8E3E-A39602549BA9}" srcOrd="1" destOrd="0" presId="urn:microsoft.com/office/officeart/2005/8/layout/hierarchy3"/>
    <dgm:cxn modelId="{02BAEC06-5956-409C-BF65-697ED1A81290}" type="presParOf" srcId="{543481DE-A73E-431D-8D7E-AE141E6E68A9}" destId="{E7DC9DB6-D349-4BC6-8507-1AE53CA569B9}" srcOrd="1" destOrd="0" presId="urn:microsoft.com/office/officeart/2005/8/layout/hierarchy3"/>
    <dgm:cxn modelId="{07EC32B5-31AB-4D65-B029-1AF7EF0EEC6F}" type="presParOf" srcId="{E7DC9DB6-D349-4BC6-8507-1AE53CA569B9}" destId="{B2773C56-347E-403C-BB10-FB9E675C34DC}" srcOrd="0" destOrd="0" presId="urn:microsoft.com/office/officeart/2005/8/layout/hierarchy3"/>
    <dgm:cxn modelId="{E0B87497-3B97-4D41-A92C-496748C90312}" type="presParOf" srcId="{E7DC9DB6-D349-4BC6-8507-1AE53CA569B9}" destId="{C875947B-0C32-428A-A601-2104136563EC}" srcOrd="1" destOrd="0" presId="urn:microsoft.com/office/officeart/2005/8/layout/hierarchy3"/>
    <dgm:cxn modelId="{381679E5-FEE6-4F6B-B44A-828C043A2581}" type="presParOf" srcId="{E7DC9DB6-D349-4BC6-8507-1AE53CA569B9}" destId="{1DF79307-6419-4C69-80EC-D0C2937D8E28}" srcOrd="2" destOrd="0" presId="urn:microsoft.com/office/officeart/2005/8/layout/hierarchy3"/>
    <dgm:cxn modelId="{8CD0689D-EEF5-4C66-A94D-B73211D8ED40}" type="presParOf" srcId="{E7DC9DB6-D349-4BC6-8507-1AE53CA569B9}" destId="{D2029E65-7670-4E51-96D0-43B3E0C96498}" srcOrd="3" destOrd="0" presId="urn:microsoft.com/office/officeart/2005/8/layout/hierarchy3"/>
    <dgm:cxn modelId="{ACFC6911-F5BD-46E6-ADF7-B41D808E4893}" type="presParOf" srcId="{E7DC9DB6-D349-4BC6-8507-1AE53CA569B9}" destId="{2A2BA163-506F-4E5C-A437-BFFDC5B5DE4D}" srcOrd="4" destOrd="0" presId="urn:microsoft.com/office/officeart/2005/8/layout/hierarchy3"/>
    <dgm:cxn modelId="{1DCABA98-39CE-4679-9C8B-5E454B1547AF}" type="presParOf" srcId="{E7DC9DB6-D349-4BC6-8507-1AE53CA569B9}" destId="{46877093-D31D-40D2-AFC4-7DC3252F2353}"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392DC2A-5F53-4DF5-B9C1-6ADB25054684}" type="doc">
      <dgm:prSet loTypeId="urn:microsoft.com/office/officeart/2005/8/layout/process4" loCatId="list" qsTypeId="urn:microsoft.com/office/officeart/2005/8/quickstyle/simple3" qsCatId="simple" csTypeId="urn:microsoft.com/office/officeart/2005/8/colors/accent3_1" csCatId="accent3"/>
      <dgm:spPr/>
      <dgm:t>
        <a:bodyPr/>
        <a:lstStyle/>
        <a:p>
          <a:endParaRPr lang="tr-TR"/>
        </a:p>
      </dgm:t>
    </dgm:pt>
    <dgm:pt modelId="{F0297C68-62DA-4C7A-AA6D-FA25D897EFB9}">
      <dgm:prSet custT="1"/>
      <dgm:spPr/>
      <dgm:t>
        <a:bodyPr/>
        <a:lstStyle/>
        <a:p>
          <a:pPr rtl="0"/>
          <a:r>
            <a:rPr lang="tr-TR" sz="2000" b="1" i="0" dirty="0" smtClean="0">
              <a:latin typeface="Calibri" panose="020F0502020204030204" pitchFamily="34" charset="0"/>
              <a:cs typeface="Calibri" panose="020F0502020204030204" pitchFamily="34" charset="0"/>
            </a:rPr>
            <a:t>*</a:t>
          </a:r>
          <a:r>
            <a:rPr lang="tr-TR" sz="2000" b="1" i="0" dirty="0" err="1" smtClean="0">
              <a:latin typeface="Calibri" panose="020F0502020204030204" pitchFamily="34" charset="0"/>
              <a:cs typeface="Calibri" panose="020F0502020204030204" pitchFamily="34" charset="0"/>
            </a:rPr>
            <a:t>Pedikülüs</a:t>
          </a:r>
          <a:r>
            <a:rPr lang="tr-TR" sz="2000" b="1" i="0" dirty="0" smtClean="0">
              <a:latin typeface="Calibri" panose="020F0502020204030204" pitchFamily="34" charset="0"/>
              <a:cs typeface="Calibri" panose="020F0502020204030204" pitchFamily="34" charset="0"/>
            </a:rPr>
            <a:t> </a:t>
          </a:r>
          <a:r>
            <a:rPr lang="tr-TR" sz="2000" b="1" i="0" dirty="0" err="1" smtClean="0">
              <a:latin typeface="Calibri" panose="020F0502020204030204" pitchFamily="34" charset="0"/>
              <a:cs typeface="Calibri" panose="020F0502020204030204" pitchFamily="34" charset="0"/>
            </a:rPr>
            <a:t>Kapitis</a:t>
          </a:r>
          <a:r>
            <a:rPr lang="tr-TR" sz="2000" b="1" i="0" dirty="0" smtClean="0">
              <a:latin typeface="Calibri" panose="020F0502020204030204" pitchFamily="34" charset="0"/>
              <a:cs typeface="Calibri" panose="020F0502020204030204" pitchFamily="34" charset="0"/>
            </a:rPr>
            <a:t> (Baş biti):</a:t>
          </a:r>
          <a:r>
            <a:rPr lang="tr-TR" sz="2000" b="0" i="0" dirty="0" smtClean="0">
              <a:latin typeface="Calibri" panose="020F0502020204030204" pitchFamily="34" charset="0"/>
              <a:cs typeface="Calibri" panose="020F0502020204030204" pitchFamily="34" charset="0"/>
            </a:rPr>
            <a:t> kafa derisinde ve saç telinde bulunur. Saç telleri arasına gizlendiği için kolayca fark edilmez. Saçlardan temizlenmesi zordur. Tedavi edilmezse çevreye ve diğer bireylere yayılır. Baş biti, yumurtalarını saçların arasına bırakır. Baş bitinin yumurtaları oval biçimlidir, kepeğe benzer ve saçlara sıkıca tutunmuşlardır. </a:t>
          </a:r>
          <a:r>
            <a:rPr lang="tr-TR" sz="2000" b="0" i="0" dirty="0" smtClean="0">
              <a:solidFill>
                <a:srgbClr val="FF0000"/>
              </a:solidFill>
              <a:latin typeface="Calibri" panose="020F0502020204030204" pitchFamily="34" charset="0"/>
              <a:cs typeface="Calibri" panose="020F0502020204030204" pitchFamily="34" charset="0"/>
            </a:rPr>
            <a:t>Bitin ısırdığı alanlar daha çık kulak arkası ve ensede bulunur.</a:t>
          </a:r>
          <a:endParaRPr lang="tr-TR" sz="2000" dirty="0">
            <a:solidFill>
              <a:srgbClr val="FF0000"/>
            </a:solidFill>
            <a:latin typeface="Calibri" panose="020F0502020204030204" pitchFamily="34" charset="0"/>
            <a:cs typeface="Calibri" panose="020F0502020204030204" pitchFamily="34" charset="0"/>
          </a:endParaRPr>
        </a:p>
      </dgm:t>
    </dgm:pt>
    <dgm:pt modelId="{814832F9-A385-4A40-8674-CB0E329ABBF4}" type="parTrans" cxnId="{4A0E8B36-F82C-4A17-A5DD-8A12CF07BC1C}">
      <dgm:prSet/>
      <dgm:spPr/>
      <dgm:t>
        <a:bodyPr/>
        <a:lstStyle/>
        <a:p>
          <a:endParaRPr lang="tr-TR"/>
        </a:p>
      </dgm:t>
    </dgm:pt>
    <dgm:pt modelId="{58783774-D736-4ED8-8073-CADC8C5A5D69}" type="sibTrans" cxnId="{4A0E8B36-F82C-4A17-A5DD-8A12CF07BC1C}">
      <dgm:prSet/>
      <dgm:spPr/>
      <dgm:t>
        <a:bodyPr/>
        <a:lstStyle/>
        <a:p>
          <a:endParaRPr lang="tr-TR"/>
        </a:p>
      </dgm:t>
    </dgm:pt>
    <dgm:pt modelId="{FAC2863B-E541-4AF3-B21A-D12002096E66}">
      <dgm:prSet custT="1"/>
      <dgm:spPr/>
      <dgm:t>
        <a:bodyPr/>
        <a:lstStyle/>
        <a:p>
          <a:pPr rtl="0"/>
          <a:r>
            <a:rPr lang="tr-TR" sz="2000" b="1" i="0" dirty="0" smtClean="0">
              <a:latin typeface="Calibri" panose="020F0502020204030204" pitchFamily="34" charset="0"/>
              <a:cs typeface="Calibri" panose="020F0502020204030204" pitchFamily="34" charset="0"/>
            </a:rPr>
            <a:t>*</a:t>
          </a:r>
          <a:r>
            <a:rPr lang="tr-TR" sz="2000" b="1" i="0" dirty="0" err="1" smtClean="0">
              <a:latin typeface="Calibri" panose="020F0502020204030204" pitchFamily="34" charset="0"/>
              <a:cs typeface="Calibri" panose="020F0502020204030204" pitchFamily="34" charset="0"/>
            </a:rPr>
            <a:t>Pedikülüs</a:t>
          </a:r>
          <a:r>
            <a:rPr lang="tr-TR" sz="2000" b="1" i="0" dirty="0" smtClean="0">
              <a:latin typeface="Calibri" panose="020F0502020204030204" pitchFamily="34" charset="0"/>
              <a:cs typeface="Calibri" panose="020F0502020204030204" pitchFamily="34" charset="0"/>
            </a:rPr>
            <a:t> </a:t>
          </a:r>
          <a:r>
            <a:rPr lang="tr-TR" sz="2000" b="1" i="0" dirty="0" err="1" smtClean="0">
              <a:latin typeface="Calibri" panose="020F0502020204030204" pitchFamily="34" charset="0"/>
              <a:cs typeface="Calibri" panose="020F0502020204030204" pitchFamily="34" charset="0"/>
            </a:rPr>
            <a:t>Pubis</a:t>
          </a:r>
          <a:r>
            <a:rPr lang="tr-TR" sz="2000" b="1" i="0" dirty="0" smtClean="0">
              <a:latin typeface="Calibri" panose="020F0502020204030204" pitchFamily="34" charset="0"/>
              <a:cs typeface="Calibri" panose="020F0502020204030204" pitchFamily="34" charset="0"/>
            </a:rPr>
            <a:t> (</a:t>
          </a:r>
          <a:r>
            <a:rPr lang="tr-TR" sz="2000" b="1" i="0" dirty="0" err="1" smtClean="0">
              <a:latin typeface="Calibri" panose="020F0502020204030204" pitchFamily="34" charset="0"/>
              <a:cs typeface="Calibri" panose="020F0502020204030204" pitchFamily="34" charset="0"/>
            </a:rPr>
            <a:t>Pubis</a:t>
          </a:r>
          <a:r>
            <a:rPr lang="tr-TR" sz="2000" b="1" i="0" dirty="0" smtClean="0">
              <a:latin typeface="Calibri" panose="020F0502020204030204" pitchFamily="34" charset="0"/>
              <a:cs typeface="Calibri" panose="020F0502020204030204" pitchFamily="34" charset="0"/>
            </a:rPr>
            <a:t> biti): </a:t>
          </a:r>
          <a:r>
            <a:rPr lang="tr-TR" sz="2000" b="0" i="0" dirty="0" err="1" smtClean="0">
              <a:latin typeface="Calibri" panose="020F0502020204030204" pitchFamily="34" charset="0"/>
              <a:cs typeface="Calibri" panose="020F0502020204030204" pitchFamily="34" charset="0"/>
            </a:rPr>
            <a:t>Pubis</a:t>
          </a:r>
          <a:r>
            <a:rPr lang="tr-TR" sz="2000" b="0" i="0" dirty="0" smtClean="0">
              <a:latin typeface="Calibri" panose="020F0502020204030204" pitchFamily="34" charset="0"/>
              <a:cs typeface="Calibri" panose="020F0502020204030204" pitchFamily="34" charset="0"/>
            </a:rPr>
            <a:t> bölgesinde bulunan kıllarda bulunur. </a:t>
          </a:r>
          <a:r>
            <a:rPr lang="tr-TR" sz="2000" b="0" i="0" dirty="0" err="1" smtClean="0">
              <a:latin typeface="Calibri" panose="020F0502020204030204" pitchFamily="34" charset="0"/>
              <a:cs typeface="Calibri" panose="020F0502020204030204" pitchFamily="34" charset="0"/>
            </a:rPr>
            <a:t>Pubis</a:t>
          </a:r>
          <a:r>
            <a:rPr lang="tr-TR" sz="2000" b="0" i="0" dirty="0" smtClean="0">
              <a:latin typeface="Calibri" panose="020F0502020204030204" pitchFamily="34" charset="0"/>
              <a:cs typeface="Calibri" panose="020F0502020204030204" pitchFamily="34" charset="0"/>
            </a:rPr>
            <a:t> biti, </a:t>
          </a:r>
          <a:r>
            <a:rPr lang="tr-TR" sz="2000" b="0" i="0" dirty="0" smtClean="0">
              <a:solidFill>
                <a:srgbClr val="FF0000"/>
              </a:solidFill>
              <a:latin typeface="Calibri" panose="020F0502020204030204" pitchFamily="34" charset="0"/>
              <a:cs typeface="Calibri" panose="020F0502020204030204" pitchFamily="34" charset="0"/>
            </a:rPr>
            <a:t>yatak çarşafları, giysiler ve cinsel ilişki ile bulaşır. </a:t>
          </a:r>
          <a:r>
            <a:rPr lang="tr-TR" sz="2000" b="0" i="0" dirty="0" err="1" smtClean="0">
              <a:latin typeface="Calibri" panose="020F0502020204030204" pitchFamily="34" charset="0"/>
              <a:cs typeface="Calibri" panose="020F0502020204030204" pitchFamily="34" charset="0"/>
            </a:rPr>
            <a:t>Pubis</a:t>
          </a:r>
          <a:r>
            <a:rPr lang="tr-TR" sz="2000" b="0" i="0" dirty="0" smtClean="0">
              <a:latin typeface="Calibri" panose="020F0502020204030204" pitchFamily="34" charset="0"/>
              <a:cs typeface="Calibri" panose="020F0502020204030204" pitchFamily="34" charset="0"/>
            </a:rPr>
            <a:t> biti, yumurtalarını </a:t>
          </a:r>
          <a:r>
            <a:rPr lang="tr-TR" sz="2000" b="0" i="0" dirty="0" err="1" smtClean="0">
              <a:latin typeface="Calibri" panose="020F0502020204030204" pitchFamily="34" charset="0"/>
              <a:cs typeface="Calibri" panose="020F0502020204030204" pitchFamily="34" charset="0"/>
            </a:rPr>
            <a:t>pubis</a:t>
          </a:r>
          <a:r>
            <a:rPr lang="tr-TR" sz="2000" b="0" i="0" dirty="0" smtClean="0">
              <a:latin typeface="Calibri" panose="020F0502020204030204" pitchFamily="34" charset="0"/>
              <a:cs typeface="Calibri" panose="020F0502020204030204" pitchFamily="34" charset="0"/>
            </a:rPr>
            <a:t> kıllarının arasına bırakır ve yumurtalar oval biçimlidir.</a:t>
          </a:r>
          <a:endParaRPr lang="tr-TR" sz="2000" dirty="0">
            <a:latin typeface="Calibri" panose="020F0502020204030204" pitchFamily="34" charset="0"/>
            <a:cs typeface="Calibri" panose="020F0502020204030204" pitchFamily="34" charset="0"/>
          </a:endParaRPr>
        </a:p>
      </dgm:t>
    </dgm:pt>
    <dgm:pt modelId="{FF549489-7AF1-4BF8-A18F-E4C42AB16265}" type="parTrans" cxnId="{3D0FF938-63E9-4CFE-83EE-427F59FBB610}">
      <dgm:prSet/>
      <dgm:spPr/>
      <dgm:t>
        <a:bodyPr/>
        <a:lstStyle/>
        <a:p>
          <a:endParaRPr lang="tr-TR"/>
        </a:p>
      </dgm:t>
    </dgm:pt>
    <dgm:pt modelId="{1F113714-BAA2-429A-A391-A128D7DECD61}" type="sibTrans" cxnId="{3D0FF938-63E9-4CFE-83EE-427F59FBB610}">
      <dgm:prSet/>
      <dgm:spPr/>
      <dgm:t>
        <a:bodyPr/>
        <a:lstStyle/>
        <a:p>
          <a:endParaRPr lang="tr-TR"/>
        </a:p>
      </dgm:t>
    </dgm:pt>
    <dgm:pt modelId="{F5C7B3AA-768B-4E9E-93E9-E17C3425C4F6}">
      <dgm:prSet custT="1"/>
      <dgm:spPr/>
      <dgm:t>
        <a:bodyPr/>
        <a:lstStyle/>
        <a:p>
          <a:pPr rtl="0"/>
          <a:r>
            <a:rPr lang="tr-TR" sz="2000" b="1" i="0" dirty="0" smtClean="0">
              <a:latin typeface="Calibri" panose="020F0502020204030204" pitchFamily="34" charset="0"/>
              <a:cs typeface="Calibri" panose="020F0502020204030204" pitchFamily="34" charset="0"/>
            </a:rPr>
            <a:t>*</a:t>
          </a:r>
          <a:r>
            <a:rPr lang="tr-TR" sz="2000" b="1" i="0" dirty="0" err="1" smtClean="0">
              <a:latin typeface="Calibri" panose="020F0502020204030204" pitchFamily="34" charset="0"/>
              <a:cs typeface="Calibri" panose="020F0502020204030204" pitchFamily="34" charset="0"/>
            </a:rPr>
            <a:t>Pedikülüs</a:t>
          </a:r>
          <a:r>
            <a:rPr lang="tr-TR" sz="2000" b="1" i="0" dirty="0" smtClean="0">
              <a:latin typeface="Calibri" panose="020F0502020204030204" pitchFamily="34" charset="0"/>
              <a:cs typeface="Calibri" panose="020F0502020204030204" pitchFamily="34" charset="0"/>
            </a:rPr>
            <a:t> </a:t>
          </a:r>
          <a:r>
            <a:rPr lang="tr-TR" sz="2000" b="1" i="0" dirty="0" err="1" smtClean="0">
              <a:latin typeface="Calibri" panose="020F0502020204030204" pitchFamily="34" charset="0"/>
              <a:cs typeface="Calibri" panose="020F0502020204030204" pitchFamily="34" charset="0"/>
            </a:rPr>
            <a:t>Korporis</a:t>
          </a:r>
          <a:r>
            <a:rPr lang="tr-TR" sz="2000" b="1" i="0" dirty="0" smtClean="0">
              <a:latin typeface="Calibri" panose="020F0502020204030204" pitchFamily="34" charset="0"/>
              <a:cs typeface="Calibri" panose="020F0502020204030204" pitchFamily="34" charset="0"/>
            </a:rPr>
            <a:t> (Vücut biti): </a:t>
          </a:r>
          <a:r>
            <a:rPr lang="tr-TR" sz="2000" b="0" i="0" dirty="0" smtClean="0">
              <a:latin typeface="Calibri" panose="020F0502020204030204" pitchFamily="34" charset="0"/>
              <a:cs typeface="Calibri" panose="020F0502020204030204" pitchFamily="34" charset="0"/>
            </a:rPr>
            <a:t>Bit, bireyin </a:t>
          </a:r>
          <a:r>
            <a:rPr lang="tr-TR" sz="2000" b="0" i="0" dirty="0" smtClean="0">
              <a:solidFill>
                <a:srgbClr val="FF0000"/>
              </a:solidFill>
              <a:latin typeface="Calibri" panose="020F0502020204030204" pitchFamily="34" charset="0"/>
              <a:cs typeface="Calibri" panose="020F0502020204030204" pitchFamily="34" charset="0"/>
            </a:rPr>
            <a:t>giysilerine</a:t>
          </a:r>
          <a:r>
            <a:rPr lang="tr-TR" sz="2000" b="0" i="0" dirty="0" smtClean="0">
              <a:latin typeface="Calibri" panose="020F0502020204030204" pitchFamily="34" charset="0"/>
              <a:cs typeface="Calibri" panose="020F0502020204030204" pitchFamily="34" charset="0"/>
            </a:rPr>
            <a:t> sıkıca tutunmuştur. Bu nedenle vücutta, deri üzerinde kolayca görülmeyebilir. </a:t>
          </a:r>
          <a:r>
            <a:rPr lang="tr-TR" sz="2000" b="0" i="0" dirty="0" smtClean="0">
              <a:solidFill>
                <a:srgbClr val="FF0000"/>
              </a:solidFill>
              <a:latin typeface="Calibri" panose="020F0502020204030204" pitchFamily="34" charset="0"/>
              <a:cs typeface="Calibri" panose="020F0502020204030204" pitchFamily="34" charset="0"/>
            </a:rPr>
            <a:t>Vücut biti, kan emer ve yumurtalarını bireyin giysilerine ya da kullandığı eşyalarına (örneğin çarşaflar) bırakır. </a:t>
          </a:r>
          <a:r>
            <a:rPr lang="tr-TR" sz="2000" b="0" i="0" dirty="0" smtClean="0">
              <a:latin typeface="Calibri" panose="020F0502020204030204" pitchFamily="34" charset="0"/>
              <a:cs typeface="Calibri" panose="020F0502020204030204" pitchFamily="34" charset="0"/>
            </a:rPr>
            <a:t>Birey sürekli olarak kaşınır. Deri kaşımaktan tahriş olmuştur ve bu alanlar </a:t>
          </a:r>
          <a:r>
            <a:rPr lang="tr-TR" sz="2000" b="0" i="0" dirty="0" err="1" smtClean="0">
              <a:latin typeface="Calibri" panose="020F0502020204030204" pitchFamily="34" charset="0"/>
              <a:cs typeface="Calibri" panose="020F0502020204030204" pitchFamily="34" charset="0"/>
            </a:rPr>
            <a:t>enfekte</a:t>
          </a:r>
          <a:r>
            <a:rPr lang="tr-TR" sz="2000" b="0" i="0" dirty="0" smtClean="0">
              <a:latin typeface="Calibri" panose="020F0502020204030204" pitchFamily="34" charset="0"/>
              <a:cs typeface="Calibri" panose="020F0502020204030204" pitchFamily="34" charset="0"/>
            </a:rPr>
            <a:t> olabilir. </a:t>
          </a:r>
          <a:r>
            <a:rPr lang="tr-TR" sz="2000" b="0" i="0" dirty="0" smtClean="0">
              <a:solidFill>
                <a:srgbClr val="FF0000"/>
              </a:solidFill>
              <a:latin typeface="Calibri" panose="020F0502020204030204" pitchFamily="34" charset="0"/>
              <a:cs typeface="Calibri" panose="020F0502020204030204" pitchFamily="34" charset="0"/>
            </a:rPr>
            <a:t>Deride bitin kan emdiği yerlerde, kanamış odaklar vardır.</a:t>
          </a:r>
          <a:endParaRPr lang="tr-TR" sz="2000" dirty="0">
            <a:solidFill>
              <a:srgbClr val="FF0000"/>
            </a:solidFill>
            <a:latin typeface="Calibri" panose="020F0502020204030204" pitchFamily="34" charset="0"/>
            <a:cs typeface="Calibri" panose="020F0502020204030204" pitchFamily="34" charset="0"/>
          </a:endParaRPr>
        </a:p>
      </dgm:t>
    </dgm:pt>
    <dgm:pt modelId="{FBB01294-2BD6-4F9D-A2BC-7C45C6615AA6}" type="parTrans" cxnId="{E86C6F96-673F-4DE4-BDFB-01990C13270B}">
      <dgm:prSet/>
      <dgm:spPr/>
      <dgm:t>
        <a:bodyPr/>
        <a:lstStyle/>
        <a:p>
          <a:endParaRPr lang="tr-TR"/>
        </a:p>
      </dgm:t>
    </dgm:pt>
    <dgm:pt modelId="{6B9A0322-6CC0-4E69-93FA-68EDC0F62575}" type="sibTrans" cxnId="{E86C6F96-673F-4DE4-BDFB-01990C13270B}">
      <dgm:prSet/>
      <dgm:spPr/>
      <dgm:t>
        <a:bodyPr/>
        <a:lstStyle/>
        <a:p>
          <a:endParaRPr lang="tr-TR"/>
        </a:p>
      </dgm:t>
    </dgm:pt>
    <dgm:pt modelId="{30ECDAA7-1B04-4172-AFA8-456A93E8B999}" type="pres">
      <dgm:prSet presAssocID="{4392DC2A-5F53-4DF5-B9C1-6ADB25054684}" presName="Name0" presStyleCnt="0">
        <dgm:presLayoutVars>
          <dgm:dir/>
          <dgm:animLvl val="lvl"/>
          <dgm:resizeHandles val="exact"/>
        </dgm:presLayoutVars>
      </dgm:prSet>
      <dgm:spPr/>
      <dgm:t>
        <a:bodyPr/>
        <a:lstStyle/>
        <a:p>
          <a:endParaRPr lang="tr-TR"/>
        </a:p>
      </dgm:t>
    </dgm:pt>
    <dgm:pt modelId="{ACF91322-B7D2-4C3F-B9F3-D8D897A25832}" type="pres">
      <dgm:prSet presAssocID="{F5C7B3AA-768B-4E9E-93E9-E17C3425C4F6}" presName="boxAndChildren" presStyleCnt="0"/>
      <dgm:spPr/>
    </dgm:pt>
    <dgm:pt modelId="{506E8DE9-5B78-4EF7-A844-5AA1F396C115}" type="pres">
      <dgm:prSet presAssocID="{F5C7B3AA-768B-4E9E-93E9-E17C3425C4F6}" presName="parentTextBox" presStyleLbl="node1" presStyleIdx="0" presStyleCnt="3"/>
      <dgm:spPr/>
      <dgm:t>
        <a:bodyPr/>
        <a:lstStyle/>
        <a:p>
          <a:endParaRPr lang="tr-TR"/>
        </a:p>
      </dgm:t>
    </dgm:pt>
    <dgm:pt modelId="{F2C4768B-77DE-4D6C-98E9-AE3C11B96F6E}" type="pres">
      <dgm:prSet presAssocID="{1F113714-BAA2-429A-A391-A128D7DECD61}" presName="sp" presStyleCnt="0"/>
      <dgm:spPr/>
    </dgm:pt>
    <dgm:pt modelId="{4FAD51C0-ED3B-4669-9FF6-ADD6B7BF2197}" type="pres">
      <dgm:prSet presAssocID="{FAC2863B-E541-4AF3-B21A-D12002096E66}" presName="arrowAndChildren" presStyleCnt="0"/>
      <dgm:spPr/>
    </dgm:pt>
    <dgm:pt modelId="{4AEFB044-691D-4CCC-B800-7FEA64B5FBD9}" type="pres">
      <dgm:prSet presAssocID="{FAC2863B-E541-4AF3-B21A-D12002096E66}" presName="parentTextArrow" presStyleLbl="node1" presStyleIdx="1" presStyleCnt="3"/>
      <dgm:spPr/>
      <dgm:t>
        <a:bodyPr/>
        <a:lstStyle/>
        <a:p>
          <a:endParaRPr lang="tr-TR"/>
        </a:p>
      </dgm:t>
    </dgm:pt>
    <dgm:pt modelId="{8ACFBDB4-9CE4-49F2-9A7A-B3356C456CD8}" type="pres">
      <dgm:prSet presAssocID="{58783774-D736-4ED8-8073-CADC8C5A5D69}" presName="sp" presStyleCnt="0"/>
      <dgm:spPr/>
    </dgm:pt>
    <dgm:pt modelId="{3DC0EDB1-637C-4704-8036-B6AB68C0FA49}" type="pres">
      <dgm:prSet presAssocID="{F0297C68-62DA-4C7A-AA6D-FA25D897EFB9}" presName="arrowAndChildren" presStyleCnt="0"/>
      <dgm:spPr/>
    </dgm:pt>
    <dgm:pt modelId="{E33E65AF-7421-4257-93A4-8DD7EBF393A4}" type="pres">
      <dgm:prSet presAssocID="{F0297C68-62DA-4C7A-AA6D-FA25D897EFB9}" presName="parentTextArrow" presStyleLbl="node1" presStyleIdx="2" presStyleCnt="3"/>
      <dgm:spPr/>
      <dgm:t>
        <a:bodyPr/>
        <a:lstStyle/>
        <a:p>
          <a:endParaRPr lang="tr-TR"/>
        </a:p>
      </dgm:t>
    </dgm:pt>
  </dgm:ptLst>
  <dgm:cxnLst>
    <dgm:cxn modelId="{3D0FF938-63E9-4CFE-83EE-427F59FBB610}" srcId="{4392DC2A-5F53-4DF5-B9C1-6ADB25054684}" destId="{FAC2863B-E541-4AF3-B21A-D12002096E66}" srcOrd="1" destOrd="0" parTransId="{FF549489-7AF1-4BF8-A18F-E4C42AB16265}" sibTransId="{1F113714-BAA2-429A-A391-A128D7DECD61}"/>
    <dgm:cxn modelId="{4A0E8B36-F82C-4A17-A5DD-8A12CF07BC1C}" srcId="{4392DC2A-5F53-4DF5-B9C1-6ADB25054684}" destId="{F0297C68-62DA-4C7A-AA6D-FA25D897EFB9}" srcOrd="0" destOrd="0" parTransId="{814832F9-A385-4A40-8674-CB0E329ABBF4}" sibTransId="{58783774-D736-4ED8-8073-CADC8C5A5D69}"/>
    <dgm:cxn modelId="{E86C6F96-673F-4DE4-BDFB-01990C13270B}" srcId="{4392DC2A-5F53-4DF5-B9C1-6ADB25054684}" destId="{F5C7B3AA-768B-4E9E-93E9-E17C3425C4F6}" srcOrd="2" destOrd="0" parTransId="{FBB01294-2BD6-4F9D-A2BC-7C45C6615AA6}" sibTransId="{6B9A0322-6CC0-4E69-93FA-68EDC0F62575}"/>
    <dgm:cxn modelId="{21CC8BDD-E67F-4416-8646-F683EF753E0B}" type="presOf" srcId="{4392DC2A-5F53-4DF5-B9C1-6ADB25054684}" destId="{30ECDAA7-1B04-4172-AFA8-456A93E8B999}" srcOrd="0" destOrd="0" presId="urn:microsoft.com/office/officeart/2005/8/layout/process4"/>
    <dgm:cxn modelId="{9292255A-79FB-4EEF-87D9-F2026FC24A2E}" type="presOf" srcId="{F0297C68-62DA-4C7A-AA6D-FA25D897EFB9}" destId="{E33E65AF-7421-4257-93A4-8DD7EBF393A4}" srcOrd="0" destOrd="0" presId="urn:microsoft.com/office/officeart/2005/8/layout/process4"/>
    <dgm:cxn modelId="{1E2E97D7-3946-4893-B27E-6CE02FB3908C}" type="presOf" srcId="{FAC2863B-E541-4AF3-B21A-D12002096E66}" destId="{4AEFB044-691D-4CCC-B800-7FEA64B5FBD9}" srcOrd="0" destOrd="0" presId="urn:microsoft.com/office/officeart/2005/8/layout/process4"/>
    <dgm:cxn modelId="{B844F47F-3866-4031-98EE-E98925CAB0FE}" type="presOf" srcId="{F5C7B3AA-768B-4E9E-93E9-E17C3425C4F6}" destId="{506E8DE9-5B78-4EF7-A844-5AA1F396C115}" srcOrd="0" destOrd="0" presId="urn:microsoft.com/office/officeart/2005/8/layout/process4"/>
    <dgm:cxn modelId="{96F3919D-1F70-459F-8188-D68D523C0D9F}" type="presParOf" srcId="{30ECDAA7-1B04-4172-AFA8-456A93E8B999}" destId="{ACF91322-B7D2-4C3F-B9F3-D8D897A25832}" srcOrd="0" destOrd="0" presId="urn:microsoft.com/office/officeart/2005/8/layout/process4"/>
    <dgm:cxn modelId="{79C84E72-39F5-4224-A7F7-66AC1D6197E0}" type="presParOf" srcId="{ACF91322-B7D2-4C3F-B9F3-D8D897A25832}" destId="{506E8DE9-5B78-4EF7-A844-5AA1F396C115}" srcOrd="0" destOrd="0" presId="urn:microsoft.com/office/officeart/2005/8/layout/process4"/>
    <dgm:cxn modelId="{C609A315-13D3-490C-AA2B-F7397871BD68}" type="presParOf" srcId="{30ECDAA7-1B04-4172-AFA8-456A93E8B999}" destId="{F2C4768B-77DE-4D6C-98E9-AE3C11B96F6E}" srcOrd="1" destOrd="0" presId="urn:microsoft.com/office/officeart/2005/8/layout/process4"/>
    <dgm:cxn modelId="{19E78BF7-7AE2-450D-94CC-C500F095EB6C}" type="presParOf" srcId="{30ECDAA7-1B04-4172-AFA8-456A93E8B999}" destId="{4FAD51C0-ED3B-4669-9FF6-ADD6B7BF2197}" srcOrd="2" destOrd="0" presId="urn:microsoft.com/office/officeart/2005/8/layout/process4"/>
    <dgm:cxn modelId="{F3B4407D-C5E1-42BF-AE34-BFD55296DE1A}" type="presParOf" srcId="{4FAD51C0-ED3B-4669-9FF6-ADD6B7BF2197}" destId="{4AEFB044-691D-4CCC-B800-7FEA64B5FBD9}" srcOrd="0" destOrd="0" presId="urn:microsoft.com/office/officeart/2005/8/layout/process4"/>
    <dgm:cxn modelId="{06380CD5-58C0-49AA-92AC-C06DC90F8E16}" type="presParOf" srcId="{30ECDAA7-1B04-4172-AFA8-456A93E8B999}" destId="{8ACFBDB4-9CE4-49F2-9A7A-B3356C456CD8}" srcOrd="3" destOrd="0" presId="urn:microsoft.com/office/officeart/2005/8/layout/process4"/>
    <dgm:cxn modelId="{F2D0D495-E443-42B0-BF6C-F7FE5E7E4912}" type="presParOf" srcId="{30ECDAA7-1B04-4172-AFA8-456A93E8B999}" destId="{3DC0EDB1-637C-4704-8036-B6AB68C0FA49}" srcOrd="4" destOrd="0" presId="urn:microsoft.com/office/officeart/2005/8/layout/process4"/>
    <dgm:cxn modelId="{F9FE5DD1-6C7C-4BC1-9A10-168666E75F1F}" type="presParOf" srcId="{3DC0EDB1-637C-4704-8036-B6AB68C0FA49}" destId="{E33E65AF-7421-4257-93A4-8DD7EBF393A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12DA7C7-FF65-4414-BF4F-F1DBF9E26BF7}" type="doc">
      <dgm:prSet loTypeId="urn:microsoft.com/office/officeart/2005/8/layout/vProcess5" loCatId="process" qsTypeId="urn:microsoft.com/office/officeart/2005/8/quickstyle/3d1" qsCatId="3D" csTypeId="urn:microsoft.com/office/officeart/2005/8/colors/accent1_2" csCatId="accent1" phldr="1"/>
      <dgm:spPr/>
      <dgm:t>
        <a:bodyPr/>
        <a:lstStyle/>
        <a:p>
          <a:endParaRPr lang="tr-TR"/>
        </a:p>
      </dgm:t>
    </dgm:pt>
    <dgm:pt modelId="{990092E2-0753-4443-90AC-8BF9E9E3F7F2}">
      <dgm:prSet/>
      <dgm:spPr>
        <a:solidFill>
          <a:srgbClr val="FF0066"/>
        </a:solidFill>
      </dgm:spPr>
      <dgm:t>
        <a:bodyPr/>
        <a:lstStyle/>
        <a:p>
          <a:pPr algn="ctr" rtl="0"/>
          <a:r>
            <a:rPr lang="tr-TR" dirty="0" smtClean="0">
              <a:solidFill>
                <a:schemeClr val="tx1"/>
              </a:solidFill>
              <a:latin typeface="Calibri" panose="020F0502020204030204" pitchFamily="34" charset="0"/>
              <a:cs typeface="Calibri" panose="020F0502020204030204" pitchFamily="34" charset="0"/>
            </a:rPr>
            <a:t>Bireyin rahatını sağlamak ve estetik gereksinimini karşılayarak bireyin kendine güvenini arttırmak.</a:t>
          </a:r>
          <a:endParaRPr lang="tr-TR" dirty="0">
            <a:solidFill>
              <a:schemeClr val="tx1"/>
            </a:solidFill>
            <a:latin typeface="Calibri" panose="020F0502020204030204" pitchFamily="34" charset="0"/>
            <a:cs typeface="Calibri" panose="020F0502020204030204" pitchFamily="34" charset="0"/>
          </a:endParaRPr>
        </a:p>
      </dgm:t>
    </dgm:pt>
    <dgm:pt modelId="{412F81FB-E0E4-4239-9F75-DF9E060F2105}" type="parTrans" cxnId="{7E7BF823-6406-4738-BC72-21C02D027A48}">
      <dgm:prSet/>
      <dgm:spPr/>
      <dgm:t>
        <a:bodyPr/>
        <a:lstStyle/>
        <a:p>
          <a:endParaRPr lang="tr-TR"/>
        </a:p>
      </dgm:t>
    </dgm:pt>
    <dgm:pt modelId="{0118E8FA-7DE3-4A75-BBE0-937C11716629}" type="sibTrans" cxnId="{7E7BF823-6406-4738-BC72-21C02D027A48}">
      <dgm:prSet/>
      <dgm:spPr/>
      <dgm:t>
        <a:bodyPr/>
        <a:lstStyle/>
        <a:p>
          <a:endParaRPr lang="tr-TR"/>
        </a:p>
      </dgm:t>
    </dgm:pt>
    <dgm:pt modelId="{1D308859-667C-4A6D-8045-88A2B651D103}">
      <dgm:prSet/>
      <dgm:spPr>
        <a:solidFill>
          <a:srgbClr val="D60093"/>
        </a:solidFill>
      </dgm:spPr>
      <dgm:t>
        <a:bodyPr/>
        <a:lstStyle/>
        <a:p>
          <a:pPr algn="ctr" rtl="0"/>
          <a:r>
            <a:rPr lang="tr-TR" dirty="0" smtClean="0">
              <a:solidFill>
                <a:schemeClr val="tx1"/>
              </a:solidFill>
              <a:latin typeface="Calibri" panose="020F0502020204030204" pitchFamily="34" charset="0"/>
              <a:cs typeface="Calibri" panose="020F0502020204030204" pitchFamily="34" charset="0"/>
            </a:rPr>
            <a:t>Bireyin kendi hijyenik bakımına katılımını sağlamak.</a:t>
          </a:r>
          <a:endParaRPr lang="tr-TR" dirty="0">
            <a:solidFill>
              <a:schemeClr val="tx1"/>
            </a:solidFill>
            <a:latin typeface="Calibri" panose="020F0502020204030204" pitchFamily="34" charset="0"/>
            <a:cs typeface="Calibri" panose="020F0502020204030204" pitchFamily="34" charset="0"/>
          </a:endParaRPr>
        </a:p>
      </dgm:t>
    </dgm:pt>
    <dgm:pt modelId="{062D8272-22F6-4F55-A3B0-D2663460E2F8}" type="parTrans" cxnId="{BB013063-2F8C-4508-90CA-3D84EF79F67D}">
      <dgm:prSet/>
      <dgm:spPr/>
      <dgm:t>
        <a:bodyPr/>
        <a:lstStyle/>
        <a:p>
          <a:endParaRPr lang="tr-TR"/>
        </a:p>
      </dgm:t>
    </dgm:pt>
    <dgm:pt modelId="{413AA9B5-1E94-432B-ABC4-5104A7B09564}" type="sibTrans" cxnId="{BB013063-2F8C-4508-90CA-3D84EF79F67D}">
      <dgm:prSet/>
      <dgm:spPr/>
      <dgm:t>
        <a:bodyPr/>
        <a:lstStyle/>
        <a:p>
          <a:endParaRPr lang="tr-TR"/>
        </a:p>
      </dgm:t>
    </dgm:pt>
    <dgm:pt modelId="{DB8FC4CF-77B0-49A8-AAEF-67026B8B9EBF}">
      <dgm:prSet/>
      <dgm:spPr>
        <a:solidFill>
          <a:srgbClr val="FF66CC"/>
        </a:solidFill>
      </dgm:spPr>
      <dgm:t>
        <a:bodyPr/>
        <a:lstStyle/>
        <a:p>
          <a:pPr algn="ctr" rtl="0"/>
          <a:r>
            <a:rPr lang="tr-TR" dirty="0" smtClean="0">
              <a:solidFill>
                <a:schemeClr val="tx1"/>
              </a:solidFill>
              <a:latin typeface="Calibri" panose="020F0502020204030204" pitchFamily="34" charset="0"/>
              <a:cs typeface="Calibri" panose="020F0502020204030204" pitchFamily="34" charset="0"/>
            </a:rPr>
            <a:t>Kafa derisinde kan dolaşımını hızlandırmak ve böylece saç köklerinin beslenmesini sağlamak.</a:t>
          </a:r>
          <a:endParaRPr lang="tr-TR" dirty="0">
            <a:solidFill>
              <a:schemeClr val="tx1"/>
            </a:solidFill>
            <a:latin typeface="Calibri" panose="020F0502020204030204" pitchFamily="34" charset="0"/>
            <a:cs typeface="Calibri" panose="020F0502020204030204" pitchFamily="34" charset="0"/>
          </a:endParaRPr>
        </a:p>
      </dgm:t>
    </dgm:pt>
    <dgm:pt modelId="{95533F9D-5B41-419F-ADDF-AC9AEB00AD46}" type="sibTrans" cxnId="{66ACA289-D276-4004-BB08-EB126B918F21}">
      <dgm:prSet/>
      <dgm:spPr/>
      <dgm:t>
        <a:bodyPr/>
        <a:lstStyle/>
        <a:p>
          <a:endParaRPr lang="tr-TR"/>
        </a:p>
      </dgm:t>
    </dgm:pt>
    <dgm:pt modelId="{F455292D-FFDE-4398-928B-5DB00AB927B4}" type="parTrans" cxnId="{66ACA289-D276-4004-BB08-EB126B918F21}">
      <dgm:prSet/>
      <dgm:spPr/>
      <dgm:t>
        <a:bodyPr/>
        <a:lstStyle/>
        <a:p>
          <a:endParaRPr lang="tr-TR"/>
        </a:p>
      </dgm:t>
    </dgm:pt>
    <dgm:pt modelId="{8B72C887-5C00-4799-AEB2-6084AEBB0AFD}">
      <dgm:prSet/>
      <dgm:spPr>
        <a:solidFill>
          <a:srgbClr val="FF99FF"/>
        </a:solidFill>
      </dgm:spPr>
      <dgm:t>
        <a:bodyPr/>
        <a:lstStyle/>
        <a:p>
          <a:pPr algn="ctr" rtl="0"/>
          <a:r>
            <a:rPr lang="tr-TR" dirty="0" smtClean="0">
              <a:solidFill>
                <a:schemeClr val="tx1"/>
              </a:solidFill>
              <a:latin typeface="Calibri" panose="020F0502020204030204" pitchFamily="34" charset="0"/>
              <a:cs typeface="Calibri" panose="020F0502020204030204" pitchFamily="34" charset="0"/>
            </a:rPr>
            <a:t>Saçların ve kafa derisinin temiz ve sağlıklı olmasını sağlamak.</a:t>
          </a:r>
          <a:endParaRPr lang="tr-TR" dirty="0">
            <a:solidFill>
              <a:schemeClr val="tx1"/>
            </a:solidFill>
            <a:latin typeface="Calibri" panose="020F0502020204030204" pitchFamily="34" charset="0"/>
            <a:cs typeface="Calibri" panose="020F0502020204030204" pitchFamily="34" charset="0"/>
          </a:endParaRPr>
        </a:p>
      </dgm:t>
    </dgm:pt>
    <dgm:pt modelId="{3E76ECCE-772F-4E62-9541-8753A6958D8C}" type="sibTrans" cxnId="{CB8B7C5C-C06E-4E88-88E9-335212C4D2C4}">
      <dgm:prSet/>
      <dgm:spPr/>
      <dgm:t>
        <a:bodyPr/>
        <a:lstStyle/>
        <a:p>
          <a:endParaRPr lang="tr-TR"/>
        </a:p>
      </dgm:t>
    </dgm:pt>
    <dgm:pt modelId="{F06B53AD-B544-4E2A-AB9F-DEB1FECCD8B5}" type="parTrans" cxnId="{CB8B7C5C-C06E-4E88-88E9-335212C4D2C4}">
      <dgm:prSet/>
      <dgm:spPr/>
      <dgm:t>
        <a:bodyPr/>
        <a:lstStyle/>
        <a:p>
          <a:endParaRPr lang="tr-TR"/>
        </a:p>
      </dgm:t>
    </dgm:pt>
    <dgm:pt modelId="{391EFD9B-5770-4880-8531-360AFFFDD384}" type="pres">
      <dgm:prSet presAssocID="{A12DA7C7-FF65-4414-BF4F-F1DBF9E26BF7}" presName="outerComposite" presStyleCnt="0">
        <dgm:presLayoutVars>
          <dgm:chMax val="5"/>
          <dgm:dir/>
          <dgm:resizeHandles val="exact"/>
        </dgm:presLayoutVars>
      </dgm:prSet>
      <dgm:spPr/>
      <dgm:t>
        <a:bodyPr/>
        <a:lstStyle/>
        <a:p>
          <a:endParaRPr lang="tr-TR"/>
        </a:p>
      </dgm:t>
    </dgm:pt>
    <dgm:pt modelId="{8372377F-E52F-49DC-838C-0CEE7C817173}" type="pres">
      <dgm:prSet presAssocID="{A12DA7C7-FF65-4414-BF4F-F1DBF9E26BF7}" presName="dummyMaxCanvas" presStyleCnt="0">
        <dgm:presLayoutVars/>
      </dgm:prSet>
      <dgm:spPr/>
    </dgm:pt>
    <dgm:pt modelId="{1F8C5691-5146-44F9-B92B-EC94583292C4}" type="pres">
      <dgm:prSet presAssocID="{A12DA7C7-FF65-4414-BF4F-F1DBF9E26BF7}" presName="FourNodes_1" presStyleLbl="node1" presStyleIdx="0" presStyleCnt="4">
        <dgm:presLayoutVars>
          <dgm:bulletEnabled val="1"/>
        </dgm:presLayoutVars>
      </dgm:prSet>
      <dgm:spPr/>
      <dgm:t>
        <a:bodyPr/>
        <a:lstStyle/>
        <a:p>
          <a:endParaRPr lang="tr-TR"/>
        </a:p>
      </dgm:t>
    </dgm:pt>
    <dgm:pt modelId="{F0373AB5-8D2D-45BA-AF90-86AF42192B5A}" type="pres">
      <dgm:prSet presAssocID="{A12DA7C7-FF65-4414-BF4F-F1DBF9E26BF7}" presName="FourNodes_2" presStyleLbl="node1" presStyleIdx="1" presStyleCnt="4" custLinFactNeighborX="-562" custLinFactNeighborY="400">
        <dgm:presLayoutVars>
          <dgm:bulletEnabled val="1"/>
        </dgm:presLayoutVars>
      </dgm:prSet>
      <dgm:spPr/>
      <dgm:t>
        <a:bodyPr/>
        <a:lstStyle/>
        <a:p>
          <a:endParaRPr lang="tr-TR"/>
        </a:p>
      </dgm:t>
    </dgm:pt>
    <dgm:pt modelId="{43B676FA-1AAD-4224-8764-4F809B845FD9}" type="pres">
      <dgm:prSet presAssocID="{A12DA7C7-FF65-4414-BF4F-F1DBF9E26BF7}" presName="FourNodes_3" presStyleLbl="node1" presStyleIdx="2" presStyleCnt="4">
        <dgm:presLayoutVars>
          <dgm:bulletEnabled val="1"/>
        </dgm:presLayoutVars>
      </dgm:prSet>
      <dgm:spPr/>
      <dgm:t>
        <a:bodyPr/>
        <a:lstStyle/>
        <a:p>
          <a:endParaRPr lang="tr-TR"/>
        </a:p>
      </dgm:t>
    </dgm:pt>
    <dgm:pt modelId="{7B16BC66-997D-4013-840A-36497A6AFA34}" type="pres">
      <dgm:prSet presAssocID="{A12DA7C7-FF65-4414-BF4F-F1DBF9E26BF7}" presName="FourNodes_4" presStyleLbl="node1" presStyleIdx="3" presStyleCnt="4">
        <dgm:presLayoutVars>
          <dgm:bulletEnabled val="1"/>
        </dgm:presLayoutVars>
      </dgm:prSet>
      <dgm:spPr/>
      <dgm:t>
        <a:bodyPr/>
        <a:lstStyle/>
        <a:p>
          <a:endParaRPr lang="tr-TR"/>
        </a:p>
      </dgm:t>
    </dgm:pt>
    <dgm:pt modelId="{36D45D50-D29D-43A1-A2FE-221E2C3B978B}" type="pres">
      <dgm:prSet presAssocID="{A12DA7C7-FF65-4414-BF4F-F1DBF9E26BF7}" presName="FourConn_1-2" presStyleLbl="fgAccFollowNode1" presStyleIdx="0" presStyleCnt="3">
        <dgm:presLayoutVars>
          <dgm:bulletEnabled val="1"/>
        </dgm:presLayoutVars>
      </dgm:prSet>
      <dgm:spPr/>
      <dgm:t>
        <a:bodyPr/>
        <a:lstStyle/>
        <a:p>
          <a:endParaRPr lang="tr-TR"/>
        </a:p>
      </dgm:t>
    </dgm:pt>
    <dgm:pt modelId="{9DF1D306-384C-4B8C-8B32-DBFFACFCDFD4}" type="pres">
      <dgm:prSet presAssocID="{A12DA7C7-FF65-4414-BF4F-F1DBF9E26BF7}" presName="FourConn_2-3" presStyleLbl="fgAccFollowNode1" presStyleIdx="1" presStyleCnt="3">
        <dgm:presLayoutVars>
          <dgm:bulletEnabled val="1"/>
        </dgm:presLayoutVars>
      </dgm:prSet>
      <dgm:spPr/>
      <dgm:t>
        <a:bodyPr/>
        <a:lstStyle/>
        <a:p>
          <a:endParaRPr lang="tr-TR"/>
        </a:p>
      </dgm:t>
    </dgm:pt>
    <dgm:pt modelId="{EE716566-ED89-48E3-8D25-B462D5A35E6A}" type="pres">
      <dgm:prSet presAssocID="{A12DA7C7-FF65-4414-BF4F-F1DBF9E26BF7}" presName="FourConn_3-4" presStyleLbl="fgAccFollowNode1" presStyleIdx="2" presStyleCnt="3">
        <dgm:presLayoutVars>
          <dgm:bulletEnabled val="1"/>
        </dgm:presLayoutVars>
      </dgm:prSet>
      <dgm:spPr/>
      <dgm:t>
        <a:bodyPr/>
        <a:lstStyle/>
        <a:p>
          <a:endParaRPr lang="tr-TR"/>
        </a:p>
      </dgm:t>
    </dgm:pt>
    <dgm:pt modelId="{06E723C9-956E-415A-83E4-C3CE9DF4C0FA}" type="pres">
      <dgm:prSet presAssocID="{A12DA7C7-FF65-4414-BF4F-F1DBF9E26BF7}" presName="FourNodes_1_text" presStyleLbl="node1" presStyleIdx="3" presStyleCnt="4">
        <dgm:presLayoutVars>
          <dgm:bulletEnabled val="1"/>
        </dgm:presLayoutVars>
      </dgm:prSet>
      <dgm:spPr/>
      <dgm:t>
        <a:bodyPr/>
        <a:lstStyle/>
        <a:p>
          <a:endParaRPr lang="tr-TR"/>
        </a:p>
      </dgm:t>
    </dgm:pt>
    <dgm:pt modelId="{11103FA8-2C99-454E-A105-05F6ECAE98A4}" type="pres">
      <dgm:prSet presAssocID="{A12DA7C7-FF65-4414-BF4F-F1DBF9E26BF7}" presName="FourNodes_2_text" presStyleLbl="node1" presStyleIdx="3" presStyleCnt="4">
        <dgm:presLayoutVars>
          <dgm:bulletEnabled val="1"/>
        </dgm:presLayoutVars>
      </dgm:prSet>
      <dgm:spPr/>
      <dgm:t>
        <a:bodyPr/>
        <a:lstStyle/>
        <a:p>
          <a:endParaRPr lang="tr-TR"/>
        </a:p>
      </dgm:t>
    </dgm:pt>
    <dgm:pt modelId="{8950F656-C98D-4D30-B97E-DAF04C19DC62}" type="pres">
      <dgm:prSet presAssocID="{A12DA7C7-FF65-4414-BF4F-F1DBF9E26BF7}" presName="FourNodes_3_text" presStyleLbl="node1" presStyleIdx="3" presStyleCnt="4">
        <dgm:presLayoutVars>
          <dgm:bulletEnabled val="1"/>
        </dgm:presLayoutVars>
      </dgm:prSet>
      <dgm:spPr/>
      <dgm:t>
        <a:bodyPr/>
        <a:lstStyle/>
        <a:p>
          <a:endParaRPr lang="tr-TR"/>
        </a:p>
      </dgm:t>
    </dgm:pt>
    <dgm:pt modelId="{13F94023-D3AE-4A40-9881-E0D81812456C}" type="pres">
      <dgm:prSet presAssocID="{A12DA7C7-FF65-4414-BF4F-F1DBF9E26BF7}" presName="FourNodes_4_text" presStyleLbl="node1" presStyleIdx="3" presStyleCnt="4">
        <dgm:presLayoutVars>
          <dgm:bulletEnabled val="1"/>
        </dgm:presLayoutVars>
      </dgm:prSet>
      <dgm:spPr/>
      <dgm:t>
        <a:bodyPr/>
        <a:lstStyle/>
        <a:p>
          <a:endParaRPr lang="tr-TR"/>
        </a:p>
      </dgm:t>
    </dgm:pt>
  </dgm:ptLst>
  <dgm:cxnLst>
    <dgm:cxn modelId="{B2B219A8-2415-4E1E-9DF7-328D19E30E17}" type="presOf" srcId="{DB8FC4CF-77B0-49A8-AAEF-67026B8B9EBF}" destId="{11103FA8-2C99-454E-A105-05F6ECAE98A4}" srcOrd="1" destOrd="0" presId="urn:microsoft.com/office/officeart/2005/8/layout/vProcess5"/>
    <dgm:cxn modelId="{2E4F905B-B418-433A-9ED0-C7FBF2D5D166}" type="presOf" srcId="{3E76ECCE-772F-4E62-9541-8753A6958D8C}" destId="{36D45D50-D29D-43A1-A2FE-221E2C3B978B}" srcOrd="0" destOrd="0" presId="urn:microsoft.com/office/officeart/2005/8/layout/vProcess5"/>
    <dgm:cxn modelId="{7E7BF823-6406-4738-BC72-21C02D027A48}" srcId="{A12DA7C7-FF65-4414-BF4F-F1DBF9E26BF7}" destId="{990092E2-0753-4443-90AC-8BF9E9E3F7F2}" srcOrd="2" destOrd="0" parTransId="{412F81FB-E0E4-4239-9F75-DF9E060F2105}" sibTransId="{0118E8FA-7DE3-4A75-BBE0-937C11716629}"/>
    <dgm:cxn modelId="{8D525AB0-3872-4087-80FF-80E62B13BC1E}" type="presOf" srcId="{1D308859-667C-4A6D-8045-88A2B651D103}" destId="{13F94023-D3AE-4A40-9881-E0D81812456C}" srcOrd="1" destOrd="0" presId="urn:microsoft.com/office/officeart/2005/8/layout/vProcess5"/>
    <dgm:cxn modelId="{BB013063-2F8C-4508-90CA-3D84EF79F67D}" srcId="{A12DA7C7-FF65-4414-BF4F-F1DBF9E26BF7}" destId="{1D308859-667C-4A6D-8045-88A2B651D103}" srcOrd="3" destOrd="0" parTransId="{062D8272-22F6-4F55-A3B0-D2663460E2F8}" sibTransId="{413AA9B5-1E94-432B-ABC4-5104A7B09564}"/>
    <dgm:cxn modelId="{B2723087-C356-4BB0-94B7-B0BECA16C5D8}" type="presOf" srcId="{1D308859-667C-4A6D-8045-88A2B651D103}" destId="{7B16BC66-997D-4013-840A-36497A6AFA34}" srcOrd="0" destOrd="0" presId="urn:microsoft.com/office/officeart/2005/8/layout/vProcess5"/>
    <dgm:cxn modelId="{F87F02A7-6560-41CB-AF6F-403D874817C9}" type="presOf" srcId="{95533F9D-5B41-419F-ADDF-AC9AEB00AD46}" destId="{9DF1D306-384C-4B8C-8B32-DBFFACFCDFD4}" srcOrd="0" destOrd="0" presId="urn:microsoft.com/office/officeart/2005/8/layout/vProcess5"/>
    <dgm:cxn modelId="{CB8B7C5C-C06E-4E88-88E9-335212C4D2C4}" srcId="{A12DA7C7-FF65-4414-BF4F-F1DBF9E26BF7}" destId="{8B72C887-5C00-4799-AEB2-6084AEBB0AFD}" srcOrd="0" destOrd="0" parTransId="{F06B53AD-B544-4E2A-AB9F-DEB1FECCD8B5}" sibTransId="{3E76ECCE-772F-4E62-9541-8753A6958D8C}"/>
    <dgm:cxn modelId="{84A31BB6-5546-4B65-A48E-2E0507D0D922}" type="presOf" srcId="{0118E8FA-7DE3-4A75-BBE0-937C11716629}" destId="{EE716566-ED89-48E3-8D25-B462D5A35E6A}" srcOrd="0" destOrd="0" presId="urn:microsoft.com/office/officeart/2005/8/layout/vProcess5"/>
    <dgm:cxn modelId="{398F4E97-7E61-49E9-AA5D-27D2170BD487}" type="presOf" srcId="{A12DA7C7-FF65-4414-BF4F-F1DBF9E26BF7}" destId="{391EFD9B-5770-4880-8531-360AFFFDD384}" srcOrd="0" destOrd="0" presId="urn:microsoft.com/office/officeart/2005/8/layout/vProcess5"/>
    <dgm:cxn modelId="{3AB0D785-95D0-4433-BFD6-16FA01A24E97}" type="presOf" srcId="{8B72C887-5C00-4799-AEB2-6084AEBB0AFD}" destId="{1F8C5691-5146-44F9-B92B-EC94583292C4}" srcOrd="0" destOrd="0" presId="urn:microsoft.com/office/officeart/2005/8/layout/vProcess5"/>
    <dgm:cxn modelId="{66ACA289-D276-4004-BB08-EB126B918F21}" srcId="{A12DA7C7-FF65-4414-BF4F-F1DBF9E26BF7}" destId="{DB8FC4CF-77B0-49A8-AAEF-67026B8B9EBF}" srcOrd="1" destOrd="0" parTransId="{F455292D-FFDE-4398-928B-5DB00AB927B4}" sibTransId="{95533F9D-5B41-419F-ADDF-AC9AEB00AD46}"/>
    <dgm:cxn modelId="{6A1C0A62-3116-42B9-B57E-EB653AE8A06D}" type="presOf" srcId="{990092E2-0753-4443-90AC-8BF9E9E3F7F2}" destId="{43B676FA-1AAD-4224-8764-4F809B845FD9}" srcOrd="0" destOrd="0" presId="urn:microsoft.com/office/officeart/2005/8/layout/vProcess5"/>
    <dgm:cxn modelId="{B9F1DEB0-23B5-49F8-9AAB-E9D3352E0A61}" type="presOf" srcId="{8B72C887-5C00-4799-AEB2-6084AEBB0AFD}" destId="{06E723C9-956E-415A-83E4-C3CE9DF4C0FA}" srcOrd="1" destOrd="0" presId="urn:microsoft.com/office/officeart/2005/8/layout/vProcess5"/>
    <dgm:cxn modelId="{543E6109-6188-450E-A067-C89ECF0C4F28}" type="presOf" srcId="{DB8FC4CF-77B0-49A8-AAEF-67026B8B9EBF}" destId="{F0373AB5-8D2D-45BA-AF90-86AF42192B5A}" srcOrd="0" destOrd="0" presId="urn:microsoft.com/office/officeart/2005/8/layout/vProcess5"/>
    <dgm:cxn modelId="{3E367C0A-26E8-4BD2-9D93-1877A52EAC3E}" type="presOf" srcId="{990092E2-0753-4443-90AC-8BF9E9E3F7F2}" destId="{8950F656-C98D-4D30-B97E-DAF04C19DC62}" srcOrd="1" destOrd="0" presId="urn:microsoft.com/office/officeart/2005/8/layout/vProcess5"/>
    <dgm:cxn modelId="{F6F6695C-B51B-4D5D-AD16-A16C5182BAB7}" type="presParOf" srcId="{391EFD9B-5770-4880-8531-360AFFFDD384}" destId="{8372377F-E52F-49DC-838C-0CEE7C817173}" srcOrd="0" destOrd="0" presId="urn:microsoft.com/office/officeart/2005/8/layout/vProcess5"/>
    <dgm:cxn modelId="{B3EE9217-9AFA-47E6-B96F-6E9D3BDBB126}" type="presParOf" srcId="{391EFD9B-5770-4880-8531-360AFFFDD384}" destId="{1F8C5691-5146-44F9-B92B-EC94583292C4}" srcOrd="1" destOrd="0" presId="urn:microsoft.com/office/officeart/2005/8/layout/vProcess5"/>
    <dgm:cxn modelId="{0AF675B1-D2E1-45BC-AF21-41F19D58BB42}" type="presParOf" srcId="{391EFD9B-5770-4880-8531-360AFFFDD384}" destId="{F0373AB5-8D2D-45BA-AF90-86AF42192B5A}" srcOrd="2" destOrd="0" presId="urn:microsoft.com/office/officeart/2005/8/layout/vProcess5"/>
    <dgm:cxn modelId="{8E68A5AA-0BEA-437B-8D2E-3D62D7EDA1B0}" type="presParOf" srcId="{391EFD9B-5770-4880-8531-360AFFFDD384}" destId="{43B676FA-1AAD-4224-8764-4F809B845FD9}" srcOrd="3" destOrd="0" presId="urn:microsoft.com/office/officeart/2005/8/layout/vProcess5"/>
    <dgm:cxn modelId="{841AAD8B-9542-4534-85D8-387A274949B8}" type="presParOf" srcId="{391EFD9B-5770-4880-8531-360AFFFDD384}" destId="{7B16BC66-997D-4013-840A-36497A6AFA34}" srcOrd="4" destOrd="0" presId="urn:microsoft.com/office/officeart/2005/8/layout/vProcess5"/>
    <dgm:cxn modelId="{E9E4950F-D014-44A8-BB0E-A7EC23AA2DE6}" type="presParOf" srcId="{391EFD9B-5770-4880-8531-360AFFFDD384}" destId="{36D45D50-D29D-43A1-A2FE-221E2C3B978B}" srcOrd="5" destOrd="0" presId="urn:microsoft.com/office/officeart/2005/8/layout/vProcess5"/>
    <dgm:cxn modelId="{2902ECC1-5D86-4EEF-A0E1-250F875FBCA5}" type="presParOf" srcId="{391EFD9B-5770-4880-8531-360AFFFDD384}" destId="{9DF1D306-384C-4B8C-8B32-DBFFACFCDFD4}" srcOrd="6" destOrd="0" presId="urn:microsoft.com/office/officeart/2005/8/layout/vProcess5"/>
    <dgm:cxn modelId="{B511D2F0-120F-4AB1-9921-B05B6984D2BF}" type="presParOf" srcId="{391EFD9B-5770-4880-8531-360AFFFDD384}" destId="{EE716566-ED89-48E3-8D25-B462D5A35E6A}" srcOrd="7" destOrd="0" presId="urn:microsoft.com/office/officeart/2005/8/layout/vProcess5"/>
    <dgm:cxn modelId="{7159CCE7-5D4B-46F8-974D-F639CD43F15F}" type="presParOf" srcId="{391EFD9B-5770-4880-8531-360AFFFDD384}" destId="{06E723C9-956E-415A-83E4-C3CE9DF4C0FA}" srcOrd="8" destOrd="0" presId="urn:microsoft.com/office/officeart/2005/8/layout/vProcess5"/>
    <dgm:cxn modelId="{A65C0EE0-0013-465B-B94D-690CBF74913B}" type="presParOf" srcId="{391EFD9B-5770-4880-8531-360AFFFDD384}" destId="{11103FA8-2C99-454E-A105-05F6ECAE98A4}" srcOrd="9" destOrd="0" presId="urn:microsoft.com/office/officeart/2005/8/layout/vProcess5"/>
    <dgm:cxn modelId="{387F0FDF-D054-4475-B145-61C9A6B4E22B}" type="presParOf" srcId="{391EFD9B-5770-4880-8531-360AFFFDD384}" destId="{8950F656-C98D-4D30-B97E-DAF04C19DC62}" srcOrd="10" destOrd="0" presId="urn:microsoft.com/office/officeart/2005/8/layout/vProcess5"/>
    <dgm:cxn modelId="{C0A7C00C-2B2E-4E65-B1DE-F865C65C7E95}" type="presParOf" srcId="{391EFD9B-5770-4880-8531-360AFFFDD384}" destId="{13F94023-D3AE-4A40-9881-E0D81812456C}"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C5E65D1-1926-4179-8E64-11A47F976653}" type="doc">
      <dgm:prSet loTypeId="urn:microsoft.com/office/officeart/2005/8/layout/pyramid2" loCatId="pyramid" qsTypeId="urn:microsoft.com/office/officeart/2005/8/quickstyle/simple3" qsCatId="simple" csTypeId="urn:microsoft.com/office/officeart/2005/8/colors/accent1_3" csCatId="accent1"/>
      <dgm:spPr/>
      <dgm:t>
        <a:bodyPr/>
        <a:lstStyle/>
        <a:p>
          <a:endParaRPr lang="tr-TR"/>
        </a:p>
      </dgm:t>
    </dgm:pt>
    <dgm:pt modelId="{2627C141-2FD5-4A65-9774-5EC877C9561D}">
      <dgm:prSet/>
      <dgm:spPr/>
      <dgm:t>
        <a:bodyPr/>
        <a:lstStyle/>
        <a:p>
          <a:pPr rtl="0"/>
          <a:r>
            <a:rPr lang="tr-TR" smtClean="0"/>
            <a:t>Bulundukları yapıyı koruma,</a:t>
          </a:r>
          <a:endParaRPr lang="tr-TR"/>
        </a:p>
      </dgm:t>
    </dgm:pt>
    <dgm:pt modelId="{8B422F34-B453-46D7-8057-C1B9B0613F79}" type="parTrans" cxnId="{A19C52F6-19D7-444A-959B-D7F2BEEBF252}">
      <dgm:prSet/>
      <dgm:spPr/>
      <dgm:t>
        <a:bodyPr/>
        <a:lstStyle/>
        <a:p>
          <a:endParaRPr lang="tr-TR"/>
        </a:p>
      </dgm:t>
    </dgm:pt>
    <dgm:pt modelId="{F98CD420-6336-4B5B-A0C1-90F2AB30AD29}" type="sibTrans" cxnId="{A19C52F6-19D7-444A-959B-D7F2BEEBF252}">
      <dgm:prSet/>
      <dgm:spPr/>
      <dgm:t>
        <a:bodyPr/>
        <a:lstStyle/>
        <a:p>
          <a:endParaRPr lang="tr-TR"/>
        </a:p>
      </dgm:t>
    </dgm:pt>
    <dgm:pt modelId="{6B8F8CA7-F023-4E08-8056-0DD09F21DDD4}">
      <dgm:prSet/>
      <dgm:spPr/>
      <dgm:t>
        <a:bodyPr/>
        <a:lstStyle/>
        <a:p>
          <a:pPr rtl="0"/>
          <a:r>
            <a:rPr lang="tr-TR" smtClean="0"/>
            <a:t>Bulundukları yapı için destek sağlama</a:t>
          </a:r>
          <a:endParaRPr lang="tr-TR"/>
        </a:p>
      </dgm:t>
    </dgm:pt>
    <dgm:pt modelId="{1FA9FF91-7CA7-4EDD-977E-DC50BA2FA97B}" type="parTrans" cxnId="{5A94AACD-93DB-4C26-8639-6DE63B89B38C}">
      <dgm:prSet/>
      <dgm:spPr/>
      <dgm:t>
        <a:bodyPr/>
        <a:lstStyle/>
        <a:p>
          <a:endParaRPr lang="tr-TR"/>
        </a:p>
      </dgm:t>
    </dgm:pt>
    <dgm:pt modelId="{A0E2176F-5E72-4202-92B0-436AFE33A9B9}" type="sibTrans" cxnId="{5A94AACD-93DB-4C26-8639-6DE63B89B38C}">
      <dgm:prSet/>
      <dgm:spPr/>
      <dgm:t>
        <a:bodyPr/>
        <a:lstStyle/>
        <a:p>
          <a:endParaRPr lang="tr-TR"/>
        </a:p>
      </dgm:t>
    </dgm:pt>
    <dgm:pt modelId="{0420DF5C-0021-4F95-AEC0-3B699A38786F}">
      <dgm:prSet/>
      <dgm:spPr/>
      <dgm:t>
        <a:bodyPr/>
        <a:lstStyle/>
        <a:p>
          <a:pPr rtl="0"/>
          <a:r>
            <a:rPr lang="tr-TR" smtClean="0"/>
            <a:t>Mukus, enzim gibi çeşitli salgıları salgılama</a:t>
          </a:r>
          <a:endParaRPr lang="tr-TR"/>
        </a:p>
      </dgm:t>
    </dgm:pt>
    <dgm:pt modelId="{7F61865B-068F-4397-9B4C-042DE26E8521}" type="parTrans" cxnId="{EF784284-B208-4562-B93D-C536FF9239F0}">
      <dgm:prSet/>
      <dgm:spPr/>
      <dgm:t>
        <a:bodyPr/>
        <a:lstStyle/>
        <a:p>
          <a:endParaRPr lang="tr-TR"/>
        </a:p>
      </dgm:t>
    </dgm:pt>
    <dgm:pt modelId="{74EC65AA-65EC-431A-8A2E-568EFB12250B}" type="sibTrans" cxnId="{EF784284-B208-4562-B93D-C536FF9239F0}">
      <dgm:prSet/>
      <dgm:spPr/>
      <dgm:t>
        <a:bodyPr/>
        <a:lstStyle/>
        <a:p>
          <a:endParaRPr lang="tr-TR"/>
        </a:p>
      </dgm:t>
    </dgm:pt>
    <dgm:pt modelId="{A44AF609-F90D-4288-9A10-E36A8F2E5B43}">
      <dgm:prSet/>
      <dgm:spPr/>
      <dgm:t>
        <a:bodyPr/>
        <a:lstStyle/>
        <a:p>
          <a:pPr rtl="0"/>
          <a:r>
            <a:rPr lang="tr-TR" smtClean="0"/>
            <a:t>Besinlerin emilimini sağlamadır.</a:t>
          </a:r>
          <a:endParaRPr lang="tr-TR"/>
        </a:p>
      </dgm:t>
    </dgm:pt>
    <dgm:pt modelId="{62D58ED5-464C-4244-9A47-6D7C65EBA020}" type="parTrans" cxnId="{BA5527BE-A952-45AF-A8FB-82B638DF7448}">
      <dgm:prSet/>
      <dgm:spPr/>
      <dgm:t>
        <a:bodyPr/>
        <a:lstStyle/>
        <a:p>
          <a:endParaRPr lang="tr-TR"/>
        </a:p>
      </dgm:t>
    </dgm:pt>
    <dgm:pt modelId="{2B1BA8B0-DE0A-4CC2-9E7F-D9B8189139CE}" type="sibTrans" cxnId="{BA5527BE-A952-45AF-A8FB-82B638DF7448}">
      <dgm:prSet/>
      <dgm:spPr/>
      <dgm:t>
        <a:bodyPr/>
        <a:lstStyle/>
        <a:p>
          <a:endParaRPr lang="tr-TR"/>
        </a:p>
      </dgm:t>
    </dgm:pt>
    <dgm:pt modelId="{0403DA98-039B-459D-9A71-E5D2F2D6FDDF}" type="pres">
      <dgm:prSet presAssocID="{2C5E65D1-1926-4179-8E64-11A47F976653}" presName="compositeShape" presStyleCnt="0">
        <dgm:presLayoutVars>
          <dgm:dir/>
          <dgm:resizeHandles/>
        </dgm:presLayoutVars>
      </dgm:prSet>
      <dgm:spPr/>
      <dgm:t>
        <a:bodyPr/>
        <a:lstStyle/>
        <a:p>
          <a:endParaRPr lang="tr-TR"/>
        </a:p>
      </dgm:t>
    </dgm:pt>
    <dgm:pt modelId="{4FD7DC96-74F6-42E1-901A-4651730AEDBB}" type="pres">
      <dgm:prSet presAssocID="{2C5E65D1-1926-4179-8E64-11A47F976653}" presName="pyramid" presStyleLbl="node1" presStyleIdx="0" presStyleCnt="1"/>
      <dgm:spPr/>
    </dgm:pt>
    <dgm:pt modelId="{E27FAEDF-0B70-4066-8F87-365CEDA2D942}" type="pres">
      <dgm:prSet presAssocID="{2C5E65D1-1926-4179-8E64-11A47F976653}" presName="theList" presStyleCnt="0"/>
      <dgm:spPr/>
    </dgm:pt>
    <dgm:pt modelId="{5A47BE5A-EBDB-4E8D-8E5D-0B7182B6C700}" type="pres">
      <dgm:prSet presAssocID="{2627C141-2FD5-4A65-9774-5EC877C9561D}" presName="aNode" presStyleLbl="fgAcc1" presStyleIdx="0" presStyleCnt="4">
        <dgm:presLayoutVars>
          <dgm:bulletEnabled val="1"/>
        </dgm:presLayoutVars>
      </dgm:prSet>
      <dgm:spPr/>
      <dgm:t>
        <a:bodyPr/>
        <a:lstStyle/>
        <a:p>
          <a:endParaRPr lang="tr-TR"/>
        </a:p>
      </dgm:t>
    </dgm:pt>
    <dgm:pt modelId="{FCEC9FB6-B497-427D-90A3-0045F0CCF82F}" type="pres">
      <dgm:prSet presAssocID="{2627C141-2FD5-4A65-9774-5EC877C9561D}" presName="aSpace" presStyleCnt="0"/>
      <dgm:spPr/>
    </dgm:pt>
    <dgm:pt modelId="{C0A2B667-6AD4-42B8-AD89-07A683E9162F}" type="pres">
      <dgm:prSet presAssocID="{6B8F8CA7-F023-4E08-8056-0DD09F21DDD4}" presName="aNode" presStyleLbl="fgAcc1" presStyleIdx="1" presStyleCnt="4">
        <dgm:presLayoutVars>
          <dgm:bulletEnabled val="1"/>
        </dgm:presLayoutVars>
      </dgm:prSet>
      <dgm:spPr/>
      <dgm:t>
        <a:bodyPr/>
        <a:lstStyle/>
        <a:p>
          <a:endParaRPr lang="tr-TR"/>
        </a:p>
      </dgm:t>
    </dgm:pt>
    <dgm:pt modelId="{7B40D759-1B17-45CF-B4D5-A5BE7BA1FE50}" type="pres">
      <dgm:prSet presAssocID="{6B8F8CA7-F023-4E08-8056-0DD09F21DDD4}" presName="aSpace" presStyleCnt="0"/>
      <dgm:spPr/>
    </dgm:pt>
    <dgm:pt modelId="{CB8BDA21-CCA0-471B-8DC0-634B164EF332}" type="pres">
      <dgm:prSet presAssocID="{0420DF5C-0021-4F95-AEC0-3B699A38786F}" presName="aNode" presStyleLbl="fgAcc1" presStyleIdx="2" presStyleCnt="4">
        <dgm:presLayoutVars>
          <dgm:bulletEnabled val="1"/>
        </dgm:presLayoutVars>
      </dgm:prSet>
      <dgm:spPr/>
      <dgm:t>
        <a:bodyPr/>
        <a:lstStyle/>
        <a:p>
          <a:endParaRPr lang="tr-TR"/>
        </a:p>
      </dgm:t>
    </dgm:pt>
    <dgm:pt modelId="{FCCB45AF-01AB-4241-887A-DF1D49513D2F}" type="pres">
      <dgm:prSet presAssocID="{0420DF5C-0021-4F95-AEC0-3B699A38786F}" presName="aSpace" presStyleCnt="0"/>
      <dgm:spPr/>
    </dgm:pt>
    <dgm:pt modelId="{4C265060-D640-45A2-B521-0E39E695AEBC}" type="pres">
      <dgm:prSet presAssocID="{A44AF609-F90D-4288-9A10-E36A8F2E5B43}" presName="aNode" presStyleLbl="fgAcc1" presStyleIdx="3" presStyleCnt="4">
        <dgm:presLayoutVars>
          <dgm:bulletEnabled val="1"/>
        </dgm:presLayoutVars>
      </dgm:prSet>
      <dgm:spPr/>
      <dgm:t>
        <a:bodyPr/>
        <a:lstStyle/>
        <a:p>
          <a:endParaRPr lang="tr-TR"/>
        </a:p>
      </dgm:t>
    </dgm:pt>
    <dgm:pt modelId="{F5874D8A-1BEF-44DA-80D6-EB975A452346}" type="pres">
      <dgm:prSet presAssocID="{A44AF609-F90D-4288-9A10-E36A8F2E5B43}" presName="aSpace" presStyleCnt="0"/>
      <dgm:spPr/>
    </dgm:pt>
  </dgm:ptLst>
  <dgm:cxnLst>
    <dgm:cxn modelId="{E046A478-46F9-475D-88C2-A5DA64844941}" type="presOf" srcId="{2C5E65D1-1926-4179-8E64-11A47F976653}" destId="{0403DA98-039B-459D-9A71-E5D2F2D6FDDF}" srcOrd="0" destOrd="0" presId="urn:microsoft.com/office/officeart/2005/8/layout/pyramid2"/>
    <dgm:cxn modelId="{0E88C7EA-4037-420C-B855-6516B860D1E2}" type="presOf" srcId="{0420DF5C-0021-4F95-AEC0-3B699A38786F}" destId="{CB8BDA21-CCA0-471B-8DC0-634B164EF332}" srcOrd="0" destOrd="0" presId="urn:microsoft.com/office/officeart/2005/8/layout/pyramid2"/>
    <dgm:cxn modelId="{6B83AEE2-6548-4954-8814-F40ED5AF88B1}" type="presOf" srcId="{A44AF609-F90D-4288-9A10-E36A8F2E5B43}" destId="{4C265060-D640-45A2-B521-0E39E695AEBC}" srcOrd="0" destOrd="0" presId="urn:microsoft.com/office/officeart/2005/8/layout/pyramid2"/>
    <dgm:cxn modelId="{A19C52F6-19D7-444A-959B-D7F2BEEBF252}" srcId="{2C5E65D1-1926-4179-8E64-11A47F976653}" destId="{2627C141-2FD5-4A65-9774-5EC877C9561D}" srcOrd="0" destOrd="0" parTransId="{8B422F34-B453-46D7-8057-C1B9B0613F79}" sibTransId="{F98CD420-6336-4B5B-A0C1-90F2AB30AD29}"/>
    <dgm:cxn modelId="{1456DD45-79CB-409E-B825-2FB55F2E99AF}" type="presOf" srcId="{6B8F8CA7-F023-4E08-8056-0DD09F21DDD4}" destId="{C0A2B667-6AD4-42B8-AD89-07A683E9162F}" srcOrd="0" destOrd="0" presId="urn:microsoft.com/office/officeart/2005/8/layout/pyramid2"/>
    <dgm:cxn modelId="{EF784284-B208-4562-B93D-C536FF9239F0}" srcId="{2C5E65D1-1926-4179-8E64-11A47F976653}" destId="{0420DF5C-0021-4F95-AEC0-3B699A38786F}" srcOrd="2" destOrd="0" parTransId="{7F61865B-068F-4397-9B4C-042DE26E8521}" sibTransId="{74EC65AA-65EC-431A-8A2E-568EFB12250B}"/>
    <dgm:cxn modelId="{A4BA7BCD-8A10-4329-B250-C98936E849AC}" type="presOf" srcId="{2627C141-2FD5-4A65-9774-5EC877C9561D}" destId="{5A47BE5A-EBDB-4E8D-8E5D-0B7182B6C700}" srcOrd="0" destOrd="0" presId="urn:microsoft.com/office/officeart/2005/8/layout/pyramid2"/>
    <dgm:cxn modelId="{5A94AACD-93DB-4C26-8639-6DE63B89B38C}" srcId="{2C5E65D1-1926-4179-8E64-11A47F976653}" destId="{6B8F8CA7-F023-4E08-8056-0DD09F21DDD4}" srcOrd="1" destOrd="0" parTransId="{1FA9FF91-7CA7-4EDD-977E-DC50BA2FA97B}" sibTransId="{A0E2176F-5E72-4202-92B0-436AFE33A9B9}"/>
    <dgm:cxn modelId="{BA5527BE-A952-45AF-A8FB-82B638DF7448}" srcId="{2C5E65D1-1926-4179-8E64-11A47F976653}" destId="{A44AF609-F90D-4288-9A10-E36A8F2E5B43}" srcOrd="3" destOrd="0" parTransId="{62D58ED5-464C-4244-9A47-6D7C65EBA020}" sibTransId="{2B1BA8B0-DE0A-4CC2-9E7F-D9B8189139CE}"/>
    <dgm:cxn modelId="{3DF9EE53-E2F8-429C-AD11-6904553922E9}" type="presParOf" srcId="{0403DA98-039B-459D-9A71-E5D2F2D6FDDF}" destId="{4FD7DC96-74F6-42E1-901A-4651730AEDBB}" srcOrd="0" destOrd="0" presId="urn:microsoft.com/office/officeart/2005/8/layout/pyramid2"/>
    <dgm:cxn modelId="{53FED23F-87EB-4F93-A348-4B274EDBE39F}" type="presParOf" srcId="{0403DA98-039B-459D-9A71-E5D2F2D6FDDF}" destId="{E27FAEDF-0B70-4066-8F87-365CEDA2D942}" srcOrd="1" destOrd="0" presId="urn:microsoft.com/office/officeart/2005/8/layout/pyramid2"/>
    <dgm:cxn modelId="{8F09A080-29A2-409C-937A-AA9904367191}" type="presParOf" srcId="{E27FAEDF-0B70-4066-8F87-365CEDA2D942}" destId="{5A47BE5A-EBDB-4E8D-8E5D-0B7182B6C700}" srcOrd="0" destOrd="0" presId="urn:microsoft.com/office/officeart/2005/8/layout/pyramid2"/>
    <dgm:cxn modelId="{825F8559-1821-45FB-9152-4CBCE60827F4}" type="presParOf" srcId="{E27FAEDF-0B70-4066-8F87-365CEDA2D942}" destId="{FCEC9FB6-B497-427D-90A3-0045F0CCF82F}" srcOrd="1" destOrd="0" presId="urn:microsoft.com/office/officeart/2005/8/layout/pyramid2"/>
    <dgm:cxn modelId="{054FBE54-2EB7-484E-A5F2-CBB1B7B6B9DD}" type="presParOf" srcId="{E27FAEDF-0B70-4066-8F87-365CEDA2D942}" destId="{C0A2B667-6AD4-42B8-AD89-07A683E9162F}" srcOrd="2" destOrd="0" presId="urn:microsoft.com/office/officeart/2005/8/layout/pyramid2"/>
    <dgm:cxn modelId="{32EF69B7-2D9E-439B-A9C2-2AE44330688A}" type="presParOf" srcId="{E27FAEDF-0B70-4066-8F87-365CEDA2D942}" destId="{7B40D759-1B17-45CF-B4D5-A5BE7BA1FE50}" srcOrd="3" destOrd="0" presId="urn:microsoft.com/office/officeart/2005/8/layout/pyramid2"/>
    <dgm:cxn modelId="{69A50265-8591-4CAE-9E63-272C164CC205}" type="presParOf" srcId="{E27FAEDF-0B70-4066-8F87-365CEDA2D942}" destId="{CB8BDA21-CCA0-471B-8DC0-634B164EF332}" srcOrd="4" destOrd="0" presId="urn:microsoft.com/office/officeart/2005/8/layout/pyramid2"/>
    <dgm:cxn modelId="{C879DAD4-7305-4078-AA08-78C9B58B86BB}" type="presParOf" srcId="{E27FAEDF-0B70-4066-8F87-365CEDA2D942}" destId="{FCCB45AF-01AB-4241-887A-DF1D49513D2F}" srcOrd="5" destOrd="0" presId="urn:microsoft.com/office/officeart/2005/8/layout/pyramid2"/>
    <dgm:cxn modelId="{6F89F977-F0AE-47E9-B144-FCF8E4526CB2}" type="presParOf" srcId="{E27FAEDF-0B70-4066-8F87-365CEDA2D942}" destId="{4C265060-D640-45A2-B521-0E39E695AEBC}" srcOrd="6" destOrd="0" presId="urn:microsoft.com/office/officeart/2005/8/layout/pyramid2"/>
    <dgm:cxn modelId="{4D485F5C-828C-4743-B17D-B17876A1A1D0}" type="presParOf" srcId="{E27FAEDF-0B70-4066-8F87-365CEDA2D942}" destId="{F5874D8A-1BEF-44DA-80D6-EB975A452346}"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4DCA4E2-6C93-441E-84A4-D1FD1BD7CDA3}" type="doc">
      <dgm:prSet loTypeId="urn:microsoft.com/office/officeart/2005/8/layout/vList2" loCatId="list" qsTypeId="urn:microsoft.com/office/officeart/2005/8/quickstyle/3d1" qsCatId="3D" csTypeId="urn:microsoft.com/office/officeart/2005/8/colors/colorful4" csCatId="colorful" phldr="1"/>
      <dgm:spPr/>
      <dgm:t>
        <a:bodyPr/>
        <a:lstStyle/>
        <a:p>
          <a:endParaRPr lang="tr-TR"/>
        </a:p>
      </dgm:t>
    </dgm:pt>
    <dgm:pt modelId="{850AC034-DEF7-43D7-AFD5-FB84C5F69C53}">
      <dgm:prSet/>
      <dgm:spPr/>
      <dgm:t>
        <a:bodyPr/>
        <a:lstStyle/>
        <a:p>
          <a:pPr rtl="0"/>
          <a:r>
            <a:rPr lang="tr-TR" dirty="0" smtClean="0">
              <a:solidFill>
                <a:schemeClr val="bg1"/>
              </a:solidFill>
            </a:rPr>
            <a:t>Sıvı alımının yetersizliği,</a:t>
          </a:r>
          <a:endParaRPr lang="tr-TR" dirty="0">
            <a:solidFill>
              <a:schemeClr val="bg1"/>
            </a:solidFill>
          </a:endParaRPr>
        </a:p>
      </dgm:t>
    </dgm:pt>
    <dgm:pt modelId="{64BE7EEB-EB46-42E8-9299-9E6B315915CD}" type="parTrans" cxnId="{176ECE20-87F1-41BF-B852-18FEA3B79A18}">
      <dgm:prSet/>
      <dgm:spPr/>
      <dgm:t>
        <a:bodyPr/>
        <a:lstStyle/>
        <a:p>
          <a:endParaRPr lang="tr-TR"/>
        </a:p>
      </dgm:t>
    </dgm:pt>
    <dgm:pt modelId="{3BCA6B35-AF43-4791-AF7E-6CBEA8B075BE}" type="sibTrans" cxnId="{176ECE20-87F1-41BF-B852-18FEA3B79A18}">
      <dgm:prSet/>
      <dgm:spPr/>
      <dgm:t>
        <a:bodyPr/>
        <a:lstStyle/>
        <a:p>
          <a:endParaRPr lang="tr-TR"/>
        </a:p>
      </dgm:t>
    </dgm:pt>
    <dgm:pt modelId="{74D0D19E-64C6-4E53-A670-7A9F96B7F41E}">
      <dgm:prSet/>
      <dgm:spPr/>
      <dgm:t>
        <a:bodyPr/>
        <a:lstStyle/>
        <a:p>
          <a:pPr rtl="0"/>
          <a:r>
            <a:rPr lang="tr-TR" dirty="0" smtClean="0">
              <a:solidFill>
                <a:schemeClr val="bg1"/>
              </a:solidFill>
            </a:rPr>
            <a:t>ağızdan solunum yapılması,</a:t>
          </a:r>
          <a:endParaRPr lang="tr-TR" dirty="0">
            <a:solidFill>
              <a:schemeClr val="bg1"/>
            </a:solidFill>
          </a:endParaRPr>
        </a:p>
      </dgm:t>
    </dgm:pt>
    <dgm:pt modelId="{E3193D3A-90C2-4BE9-A82C-ED477B0E9990}" type="parTrans" cxnId="{8681BD1B-0E9F-4DE1-B43E-9EA42C7B96E5}">
      <dgm:prSet/>
      <dgm:spPr/>
      <dgm:t>
        <a:bodyPr/>
        <a:lstStyle/>
        <a:p>
          <a:endParaRPr lang="tr-TR"/>
        </a:p>
      </dgm:t>
    </dgm:pt>
    <dgm:pt modelId="{22B679BC-CCEE-42C5-BA84-A5B57C243543}" type="sibTrans" cxnId="{8681BD1B-0E9F-4DE1-B43E-9EA42C7B96E5}">
      <dgm:prSet/>
      <dgm:spPr/>
      <dgm:t>
        <a:bodyPr/>
        <a:lstStyle/>
        <a:p>
          <a:endParaRPr lang="tr-TR"/>
        </a:p>
      </dgm:t>
    </dgm:pt>
    <dgm:pt modelId="{945F535E-0B45-40BC-9F11-2A86DEB7AF80}">
      <dgm:prSet/>
      <dgm:spPr/>
      <dgm:t>
        <a:bodyPr/>
        <a:lstStyle/>
        <a:p>
          <a:pPr rtl="0"/>
          <a:r>
            <a:rPr lang="tr-TR" dirty="0" smtClean="0">
              <a:solidFill>
                <a:schemeClr val="bg1"/>
              </a:solidFill>
            </a:rPr>
            <a:t>tükürük yapımını engelleyen hastalıklar </a:t>
          </a:r>
          <a:endParaRPr lang="tr-TR" dirty="0">
            <a:solidFill>
              <a:schemeClr val="bg1"/>
            </a:solidFill>
          </a:endParaRPr>
        </a:p>
      </dgm:t>
    </dgm:pt>
    <dgm:pt modelId="{EB0BFBE6-9228-4EE2-83EC-C983383F22D4}" type="parTrans" cxnId="{C5A3323C-9313-4EF3-8AFE-C2AB61736D2D}">
      <dgm:prSet/>
      <dgm:spPr/>
      <dgm:t>
        <a:bodyPr/>
        <a:lstStyle/>
        <a:p>
          <a:endParaRPr lang="tr-TR"/>
        </a:p>
      </dgm:t>
    </dgm:pt>
    <dgm:pt modelId="{62931CA5-4008-408B-810A-92C275C2AC52}" type="sibTrans" cxnId="{C5A3323C-9313-4EF3-8AFE-C2AB61736D2D}">
      <dgm:prSet/>
      <dgm:spPr/>
      <dgm:t>
        <a:bodyPr/>
        <a:lstStyle/>
        <a:p>
          <a:endParaRPr lang="tr-TR"/>
        </a:p>
      </dgm:t>
    </dgm:pt>
    <dgm:pt modelId="{7069117B-0275-463A-9AD0-4A1C9AC3B12D}">
      <dgm:prSet/>
      <dgm:spPr/>
      <dgm:t>
        <a:bodyPr/>
        <a:lstStyle/>
        <a:p>
          <a:pPr rtl="0"/>
          <a:r>
            <a:rPr lang="tr-TR" dirty="0" smtClean="0">
              <a:solidFill>
                <a:schemeClr val="bg1"/>
              </a:solidFill>
            </a:rPr>
            <a:t>bazı ilaçların kullanımı </a:t>
          </a:r>
          <a:endParaRPr lang="tr-TR" dirty="0">
            <a:solidFill>
              <a:schemeClr val="bg1"/>
            </a:solidFill>
          </a:endParaRPr>
        </a:p>
      </dgm:t>
    </dgm:pt>
    <dgm:pt modelId="{FAEAF7E7-51AD-4B05-AE91-E1102AE186B3}" type="parTrans" cxnId="{EC379228-336F-4A09-AEAA-305F6114DB1C}">
      <dgm:prSet/>
      <dgm:spPr/>
      <dgm:t>
        <a:bodyPr/>
        <a:lstStyle/>
        <a:p>
          <a:endParaRPr lang="tr-TR"/>
        </a:p>
      </dgm:t>
    </dgm:pt>
    <dgm:pt modelId="{FAF928D4-A8BA-4F74-9807-DCEB81B7DE69}" type="sibTrans" cxnId="{EC379228-336F-4A09-AEAA-305F6114DB1C}">
      <dgm:prSet/>
      <dgm:spPr/>
      <dgm:t>
        <a:bodyPr/>
        <a:lstStyle/>
        <a:p>
          <a:endParaRPr lang="tr-TR"/>
        </a:p>
      </dgm:t>
    </dgm:pt>
    <dgm:pt modelId="{CE744A25-FDC3-45DB-8A35-3FA6BBD38D8C}" type="pres">
      <dgm:prSet presAssocID="{84DCA4E2-6C93-441E-84A4-D1FD1BD7CDA3}" presName="linear" presStyleCnt="0">
        <dgm:presLayoutVars>
          <dgm:animLvl val="lvl"/>
          <dgm:resizeHandles val="exact"/>
        </dgm:presLayoutVars>
      </dgm:prSet>
      <dgm:spPr/>
      <dgm:t>
        <a:bodyPr/>
        <a:lstStyle/>
        <a:p>
          <a:endParaRPr lang="tr-TR"/>
        </a:p>
      </dgm:t>
    </dgm:pt>
    <dgm:pt modelId="{8910F41C-1173-4ADE-B0D4-79775A2E79AA}" type="pres">
      <dgm:prSet presAssocID="{850AC034-DEF7-43D7-AFD5-FB84C5F69C53}" presName="parentText" presStyleLbl="node1" presStyleIdx="0" presStyleCnt="4">
        <dgm:presLayoutVars>
          <dgm:chMax val="0"/>
          <dgm:bulletEnabled val="1"/>
        </dgm:presLayoutVars>
      </dgm:prSet>
      <dgm:spPr/>
      <dgm:t>
        <a:bodyPr/>
        <a:lstStyle/>
        <a:p>
          <a:endParaRPr lang="tr-TR"/>
        </a:p>
      </dgm:t>
    </dgm:pt>
    <dgm:pt modelId="{E44590DE-757F-4841-B299-34134BBC1DC8}" type="pres">
      <dgm:prSet presAssocID="{3BCA6B35-AF43-4791-AF7E-6CBEA8B075BE}" presName="spacer" presStyleCnt="0"/>
      <dgm:spPr/>
    </dgm:pt>
    <dgm:pt modelId="{14D6D91E-C382-4768-B61A-A39226584128}" type="pres">
      <dgm:prSet presAssocID="{74D0D19E-64C6-4E53-A670-7A9F96B7F41E}" presName="parentText" presStyleLbl="node1" presStyleIdx="1" presStyleCnt="4">
        <dgm:presLayoutVars>
          <dgm:chMax val="0"/>
          <dgm:bulletEnabled val="1"/>
        </dgm:presLayoutVars>
      </dgm:prSet>
      <dgm:spPr/>
      <dgm:t>
        <a:bodyPr/>
        <a:lstStyle/>
        <a:p>
          <a:endParaRPr lang="tr-TR"/>
        </a:p>
      </dgm:t>
    </dgm:pt>
    <dgm:pt modelId="{7F56FDBF-2FA9-4416-8E67-0D890543845F}" type="pres">
      <dgm:prSet presAssocID="{22B679BC-CCEE-42C5-BA84-A5B57C243543}" presName="spacer" presStyleCnt="0"/>
      <dgm:spPr/>
    </dgm:pt>
    <dgm:pt modelId="{34B29210-CAB3-4201-B4B1-44C04F01AF5A}" type="pres">
      <dgm:prSet presAssocID="{945F535E-0B45-40BC-9F11-2A86DEB7AF80}" presName="parentText" presStyleLbl="node1" presStyleIdx="2" presStyleCnt="4">
        <dgm:presLayoutVars>
          <dgm:chMax val="0"/>
          <dgm:bulletEnabled val="1"/>
        </dgm:presLayoutVars>
      </dgm:prSet>
      <dgm:spPr/>
      <dgm:t>
        <a:bodyPr/>
        <a:lstStyle/>
        <a:p>
          <a:endParaRPr lang="tr-TR"/>
        </a:p>
      </dgm:t>
    </dgm:pt>
    <dgm:pt modelId="{B5929C12-C57C-42CF-8EC1-AE8D9C2E6E8B}" type="pres">
      <dgm:prSet presAssocID="{62931CA5-4008-408B-810A-92C275C2AC52}" presName="spacer" presStyleCnt="0"/>
      <dgm:spPr/>
    </dgm:pt>
    <dgm:pt modelId="{3B34987E-C1F2-4CE8-BBF7-9EEB9AA3C83C}" type="pres">
      <dgm:prSet presAssocID="{7069117B-0275-463A-9AD0-4A1C9AC3B12D}" presName="parentText" presStyleLbl="node1" presStyleIdx="3" presStyleCnt="4">
        <dgm:presLayoutVars>
          <dgm:chMax val="0"/>
          <dgm:bulletEnabled val="1"/>
        </dgm:presLayoutVars>
      </dgm:prSet>
      <dgm:spPr/>
      <dgm:t>
        <a:bodyPr/>
        <a:lstStyle/>
        <a:p>
          <a:endParaRPr lang="tr-TR"/>
        </a:p>
      </dgm:t>
    </dgm:pt>
  </dgm:ptLst>
  <dgm:cxnLst>
    <dgm:cxn modelId="{141A8AC4-EFC3-4FAF-B0C6-DE79424D6D20}" type="presOf" srcId="{7069117B-0275-463A-9AD0-4A1C9AC3B12D}" destId="{3B34987E-C1F2-4CE8-BBF7-9EEB9AA3C83C}" srcOrd="0" destOrd="0" presId="urn:microsoft.com/office/officeart/2005/8/layout/vList2"/>
    <dgm:cxn modelId="{176ECE20-87F1-41BF-B852-18FEA3B79A18}" srcId="{84DCA4E2-6C93-441E-84A4-D1FD1BD7CDA3}" destId="{850AC034-DEF7-43D7-AFD5-FB84C5F69C53}" srcOrd="0" destOrd="0" parTransId="{64BE7EEB-EB46-42E8-9299-9E6B315915CD}" sibTransId="{3BCA6B35-AF43-4791-AF7E-6CBEA8B075BE}"/>
    <dgm:cxn modelId="{6739129A-F56E-4A85-9728-4D1C9E9AC267}" type="presOf" srcId="{945F535E-0B45-40BC-9F11-2A86DEB7AF80}" destId="{34B29210-CAB3-4201-B4B1-44C04F01AF5A}" srcOrd="0" destOrd="0" presId="urn:microsoft.com/office/officeart/2005/8/layout/vList2"/>
    <dgm:cxn modelId="{EC379228-336F-4A09-AEAA-305F6114DB1C}" srcId="{84DCA4E2-6C93-441E-84A4-D1FD1BD7CDA3}" destId="{7069117B-0275-463A-9AD0-4A1C9AC3B12D}" srcOrd="3" destOrd="0" parTransId="{FAEAF7E7-51AD-4B05-AE91-E1102AE186B3}" sibTransId="{FAF928D4-A8BA-4F74-9807-DCEB81B7DE69}"/>
    <dgm:cxn modelId="{C5A3323C-9313-4EF3-8AFE-C2AB61736D2D}" srcId="{84DCA4E2-6C93-441E-84A4-D1FD1BD7CDA3}" destId="{945F535E-0B45-40BC-9F11-2A86DEB7AF80}" srcOrd="2" destOrd="0" parTransId="{EB0BFBE6-9228-4EE2-83EC-C983383F22D4}" sibTransId="{62931CA5-4008-408B-810A-92C275C2AC52}"/>
    <dgm:cxn modelId="{5B920B3E-BB7E-4C4E-89B6-9E808CB7F05F}" type="presOf" srcId="{84DCA4E2-6C93-441E-84A4-D1FD1BD7CDA3}" destId="{CE744A25-FDC3-45DB-8A35-3FA6BBD38D8C}" srcOrd="0" destOrd="0" presId="urn:microsoft.com/office/officeart/2005/8/layout/vList2"/>
    <dgm:cxn modelId="{68821298-822E-48E4-A2F0-DF7A7A02C153}" type="presOf" srcId="{74D0D19E-64C6-4E53-A670-7A9F96B7F41E}" destId="{14D6D91E-C382-4768-B61A-A39226584128}" srcOrd="0" destOrd="0" presId="urn:microsoft.com/office/officeart/2005/8/layout/vList2"/>
    <dgm:cxn modelId="{AD47FDEA-8C95-4D7E-9E2E-8395AAE46EBD}" type="presOf" srcId="{850AC034-DEF7-43D7-AFD5-FB84C5F69C53}" destId="{8910F41C-1173-4ADE-B0D4-79775A2E79AA}" srcOrd="0" destOrd="0" presId="urn:microsoft.com/office/officeart/2005/8/layout/vList2"/>
    <dgm:cxn modelId="{8681BD1B-0E9F-4DE1-B43E-9EA42C7B96E5}" srcId="{84DCA4E2-6C93-441E-84A4-D1FD1BD7CDA3}" destId="{74D0D19E-64C6-4E53-A670-7A9F96B7F41E}" srcOrd="1" destOrd="0" parTransId="{E3193D3A-90C2-4BE9-A82C-ED477B0E9990}" sibTransId="{22B679BC-CCEE-42C5-BA84-A5B57C243543}"/>
    <dgm:cxn modelId="{AE814E08-C59C-4F6B-A2B0-181B53920439}" type="presParOf" srcId="{CE744A25-FDC3-45DB-8A35-3FA6BBD38D8C}" destId="{8910F41C-1173-4ADE-B0D4-79775A2E79AA}" srcOrd="0" destOrd="0" presId="urn:microsoft.com/office/officeart/2005/8/layout/vList2"/>
    <dgm:cxn modelId="{99E90FDD-8FD1-454D-B8EA-71FF6382879A}" type="presParOf" srcId="{CE744A25-FDC3-45DB-8A35-3FA6BBD38D8C}" destId="{E44590DE-757F-4841-B299-34134BBC1DC8}" srcOrd="1" destOrd="0" presId="urn:microsoft.com/office/officeart/2005/8/layout/vList2"/>
    <dgm:cxn modelId="{B2BA1156-5FD6-4193-806F-F3444C6FBD46}" type="presParOf" srcId="{CE744A25-FDC3-45DB-8A35-3FA6BBD38D8C}" destId="{14D6D91E-C382-4768-B61A-A39226584128}" srcOrd="2" destOrd="0" presId="urn:microsoft.com/office/officeart/2005/8/layout/vList2"/>
    <dgm:cxn modelId="{A34ACF8A-17A4-4403-B008-268B05E7A3FF}" type="presParOf" srcId="{CE744A25-FDC3-45DB-8A35-3FA6BBD38D8C}" destId="{7F56FDBF-2FA9-4416-8E67-0D890543845F}" srcOrd="3" destOrd="0" presId="urn:microsoft.com/office/officeart/2005/8/layout/vList2"/>
    <dgm:cxn modelId="{819A0623-9165-4775-A0C1-FEECC6526F32}" type="presParOf" srcId="{CE744A25-FDC3-45DB-8A35-3FA6BBD38D8C}" destId="{34B29210-CAB3-4201-B4B1-44C04F01AF5A}" srcOrd="4" destOrd="0" presId="urn:microsoft.com/office/officeart/2005/8/layout/vList2"/>
    <dgm:cxn modelId="{7BCC2F66-74C4-4D49-A631-E3AC249EE73D}" type="presParOf" srcId="{CE744A25-FDC3-45DB-8A35-3FA6BBD38D8C}" destId="{B5929C12-C57C-42CF-8EC1-AE8D9C2E6E8B}" srcOrd="5" destOrd="0" presId="urn:microsoft.com/office/officeart/2005/8/layout/vList2"/>
    <dgm:cxn modelId="{9081943A-24BC-4228-809C-103459ABAFDC}" type="presParOf" srcId="{CE744A25-FDC3-45DB-8A35-3FA6BBD38D8C}" destId="{3B34987E-C1F2-4CE8-BBF7-9EEB9AA3C83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D3EF203-00CC-437D-8D3B-B4694E4FA2DF}" type="doc">
      <dgm:prSet loTypeId="urn:microsoft.com/office/officeart/2005/8/layout/pyramid2" loCatId="pyramid" qsTypeId="urn:microsoft.com/office/officeart/2005/8/quickstyle/simple1" qsCatId="simple" csTypeId="urn:microsoft.com/office/officeart/2005/8/colors/colorful3" csCatId="colorful"/>
      <dgm:spPr/>
      <dgm:t>
        <a:bodyPr/>
        <a:lstStyle/>
        <a:p>
          <a:endParaRPr lang="tr-TR"/>
        </a:p>
      </dgm:t>
    </dgm:pt>
    <dgm:pt modelId="{FD5F01EF-934A-4A98-AE94-694D6BA052DA}">
      <dgm:prSet/>
      <dgm:spPr/>
      <dgm:t>
        <a:bodyPr/>
        <a:lstStyle/>
        <a:p>
          <a:pPr rtl="0"/>
          <a:r>
            <a:rPr lang="tr-TR" smtClean="0"/>
            <a:t>Ağız mukozasının bütünlüğünü ve nemliliğini sağlamak.</a:t>
          </a:r>
          <a:endParaRPr lang="tr-TR"/>
        </a:p>
      </dgm:t>
    </dgm:pt>
    <dgm:pt modelId="{75091669-E13F-416B-8FAA-E0AD50E5CEA5}" type="parTrans" cxnId="{926761D6-2693-46E7-938E-5AF98647F10D}">
      <dgm:prSet/>
      <dgm:spPr/>
      <dgm:t>
        <a:bodyPr/>
        <a:lstStyle/>
        <a:p>
          <a:endParaRPr lang="tr-TR"/>
        </a:p>
      </dgm:t>
    </dgm:pt>
    <dgm:pt modelId="{F9DA311E-B267-47BE-8B69-A73AD26C3C93}" type="sibTrans" cxnId="{926761D6-2693-46E7-938E-5AF98647F10D}">
      <dgm:prSet/>
      <dgm:spPr/>
      <dgm:t>
        <a:bodyPr/>
        <a:lstStyle/>
        <a:p>
          <a:endParaRPr lang="tr-TR"/>
        </a:p>
      </dgm:t>
    </dgm:pt>
    <dgm:pt modelId="{9C611AAC-161C-44DC-859B-279597552D6F}">
      <dgm:prSet/>
      <dgm:spPr/>
      <dgm:t>
        <a:bodyPr/>
        <a:lstStyle/>
        <a:p>
          <a:pPr rtl="0"/>
          <a:r>
            <a:rPr lang="tr-TR" smtClean="0"/>
            <a:t>Diş ve dişetlerinin sağlığını sürdürmek.</a:t>
          </a:r>
          <a:endParaRPr lang="tr-TR"/>
        </a:p>
      </dgm:t>
    </dgm:pt>
    <dgm:pt modelId="{E4FDB50D-CA14-437E-AE2E-9765364D311E}" type="parTrans" cxnId="{8AD60B43-1660-48D7-8DC7-05E993ED2BE6}">
      <dgm:prSet/>
      <dgm:spPr/>
      <dgm:t>
        <a:bodyPr/>
        <a:lstStyle/>
        <a:p>
          <a:endParaRPr lang="tr-TR"/>
        </a:p>
      </dgm:t>
    </dgm:pt>
    <dgm:pt modelId="{D5714932-F82E-436D-82AE-6371F6B1B139}" type="sibTrans" cxnId="{8AD60B43-1660-48D7-8DC7-05E993ED2BE6}">
      <dgm:prSet/>
      <dgm:spPr/>
      <dgm:t>
        <a:bodyPr/>
        <a:lstStyle/>
        <a:p>
          <a:endParaRPr lang="tr-TR"/>
        </a:p>
      </dgm:t>
    </dgm:pt>
    <dgm:pt modelId="{8B2CB36E-D787-4284-BF0C-5BD5DCA61585}">
      <dgm:prSet/>
      <dgm:spPr/>
      <dgm:t>
        <a:bodyPr/>
        <a:lstStyle/>
        <a:p>
          <a:pPr rtl="0"/>
          <a:r>
            <a:rPr lang="tr-TR" smtClean="0"/>
            <a:t>Ağızdaki rahatsız edici tat ve kokuyu gidererek bireyde temizlik ve rahatlık duygusunu sağlamak.</a:t>
          </a:r>
          <a:endParaRPr lang="tr-TR"/>
        </a:p>
      </dgm:t>
    </dgm:pt>
    <dgm:pt modelId="{EBC53BE8-1C17-4D34-B8D1-BD283C25BFFE}" type="parTrans" cxnId="{A6457CEF-8589-4B33-8415-98210E2233CB}">
      <dgm:prSet/>
      <dgm:spPr/>
      <dgm:t>
        <a:bodyPr/>
        <a:lstStyle/>
        <a:p>
          <a:endParaRPr lang="tr-TR"/>
        </a:p>
      </dgm:t>
    </dgm:pt>
    <dgm:pt modelId="{1CBE71EF-01E0-46B1-AFDD-9E2369B12797}" type="sibTrans" cxnId="{A6457CEF-8589-4B33-8415-98210E2233CB}">
      <dgm:prSet/>
      <dgm:spPr/>
      <dgm:t>
        <a:bodyPr/>
        <a:lstStyle/>
        <a:p>
          <a:endParaRPr lang="tr-TR"/>
        </a:p>
      </dgm:t>
    </dgm:pt>
    <dgm:pt modelId="{F6F561C8-CDB7-44CA-AC6C-2975FAFE059B}">
      <dgm:prSet/>
      <dgm:spPr/>
      <dgm:t>
        <a:bodyPr/>
        <a:lstStyle/>
        <a:p>
          <a:pPr rtl="0"/>
          <a:r>
            <a:rPr lang="tr-TR" smtClean="0"/>
            <a:t>Bireyin doğru ağız hijyeni uygulamalarını öğrenmesini sağlamaktır.</a:t>
          </a:r>
          <a:endParaRPr lang="tr-TR"/>
        </a:p>
      </dgm:t>
    </dgm:pt>
    <dgm:pt modelId="{249B9664-BDA0-4441-BC55-2DB6A4B33A85}" type="parTrans" cxnId="{B9D16C1B-BF43-4616-941D-9DA8C8EC1E33}">
      <dgm:prSet/>
      <dgm:spPr/>
      <dgm:t>
        <a:bodyPr/>
        <a:lstStyle/>
        <a:p>
          <a:endParaRPr lang="tr-TR"/>
        </a:p>
      </dgm:t>
    </dgm:pt>
    <dgm:pt modelId="{D669CA45-4FB1-4A9F-854A-9D593D074386}" type="sibTrans" cxnId="{B9D16C1B-BF43-4616-941D-9DA8C8EC1E33}">
      <dgm:prSet/>
      <dgm:spPr/>
      <dgm:t>
        <a:bodyPr/>
        <a:lstStyle/>
        <a:p>
          <a:endParaRPr lang="tr-TR"/>
        </a:p>
      </dgm:t>
    </dgm:pt>
    <dgm:pt modelId="{1C7487CA-66D1-497F-982F-F76DE7DD6501}" type="pres">
      <dgm:prSet presAssocID="{7D3EF203-00CC-437D-8D3B-B4694E4FA2DF}" presName="compositeShape" presStyleCnt="0">
        <dgm:presLayoutVars>
          <dgm:dir/>
          <dgm:resizeHandles/>
        </dgm:presLayoutVars>
      </dgm:prSet>
      <dgm:spPr/>
      <dgm:t>
        <a:bodyPr/>
        <a:lstStyle/>
        <a:p>
          <a:endParaRPr lang="tr-TR"/>
        </a:p>
      </dgm:t>
    </dgm:pt>
    <dgm:pt modelId="{131D2EAF-D67E-428D-9E24-38305EF99C76}" type="pres">
      <dgm:prSet presAssocID="{7D3EF203-00CC-437D-8D3B-B4694E4FA2DF}" presName="pyramid" presStyleLbl="node1" presStyleIdx="0" presStyleCnt="1"/>
      <dgm:spPr/>
    </dgm:pt>
    <dgm:pt modelId="{F695EE84-870B-4136-A080-D0B7963FC958}" type="pres">
      <dgm:prSet presAssocID="{7D3EF203-00CC-437D-8D3B-B4694E4FA2DF}" presName="theList" presStyleCnt="0"/>
      <dgm:spPr/>
    </dgm:pt>
    <dgm:pt modelId="{4484B292-D4AE-49A9-88BA-0CCD4BA3FA9E}" type="pres">
      <dgm:prSet presAssocID="{FD5F01EF-934A-4A98-AE94-694D6BA052DA}" presName="aNode" presStyleLbl="fgAcc1" presStyleIdx="0" presStyleCnt="4">
        <dgm:presLayoutVars>
          <dgm:bulletEnabled val="1"/>
        </dgm:presLayoutVars>
      </dgm:prSet>
      <dgm:spPr/>
      <dgm:t>
        <a:bodyPr/>
        <a:lstStyle/>
        <a:p>
          <a:endParaRPr lang="tr-TR"/>
        </a:p>
      </dgm:t>
    </dgm:pt>
    <dgm:pt modelId="{6F715321-0ECB-457E-A91E-0389D27EACB7}" type="pres">
      <dgm:prSet presAssocID="{FD5F01EF-934A-4A98-AE94-694D6BA052DA}" presName="aSpace" presStyleCnt="0"/>
      <dgm:spPr/>
    </dgm:pt>
    <dgm:pt modelId="{2F398818-6BA4-4A7F-AF1A-B4A19AE7D291}" type="pres">
      <dgm:prSet presAssocID="{9C611AAC-161C-44DC-859B-279597552D6F}" presName="aNode" presStyleLbl="fgAcc1" presStyleIdx="1" presStyleCnt="4">
        <dgm:presLayoutVars>
          <dgm:bulletEnabled val="1"/>
        </dgm:presLayoutVars>
      </dgm:prSet>
      <dgm:spPr/>
      <dgm:t>
        <a:bodyPr/>
        <a:lstStyle/>
        <a:p>
          <a:endParaRPr lang="tr-TR"/>
        </a:p>
      </dgm:t>
    </dgm:pt>
    <dgm:pt modelId="{5996C6DF-9E42-4CBB-A303-2E0AD5EE24F3}" type="pres">
      <dgm:prSet presAssocID="{9C611AAC-161C-44DC-859B-279597552D6F}" presName="aSpace" presStyleCnt="0"/>
      <dgm:spPr/>
    </dgm:pt>
    <dgm:pt modelId="{AA653A96-13FC-439F-9027-D9E595698A31}" type="pres">
      <dgm:prSet presAssocID="{8B2CB36E-D787-4284-BF0C-5BD5DCA61585}" presName="aNode" presStyleLbl="fgAcc1" presStyleIdx="2" presStyleCnt="4">
        <dgm:presLayoutVars>
          <dgm:bulletEnabled val="1"/>
        </dgm:presLayoutVars>
      </dgm:prSet>
      <dgm:spPr/>
      <dgm:t>
        <a:bodyPr/>
        <a:lstStyle/>
        <a:p>
          <a:endParaRPr lang="tr-TR"/>
        </a:p>
      </dgm:t>
    </dgm:pt>
    <dgm:pt modelId="{9A078D07-809B-46CC-A461-60A379A661DB}" type="pres">
      <dgm:prSet presAssocID="{8B2CB36E-D787-4284-BF0C-5BD5DCA61585}" presName="aSpace" presStyleCnt="0"/>
      <dgm:spPr/>
    </dgm:pt>
    <dgm:pt modelId="{1E0C55F7-B0BF-4F8B-B565-5EAE6BBDBC73}" type="pres">
      <dgm:prSet presAssocID="{F6F561C8-CDB7-44CA-AC6C-2975FAFE059B}" presName="aNode" presStyleLbl="fgAcc1" presStyleIdx="3" presStyleCnt="4">
        <dgm:presLayoutVars>
          <dgm:bulletEnabled val="1"/>
        </dgm:presLayoutVars>
      </dgm:prSet>
      <dgm:spPr/>
      <dgm:t>
        <a:bodyPr/>
        <a:lstStyle/>
        <a:p>
          <a:endParaRPr lang="tr-TR"/>
        </a:p>
      </dgm:t>
    </dgm:pt>
    <dgm:pt modelId="{637FD385-1E1D-443A-B6DD-74C6B57B16AE}" type="pres">
      <dgm:prSet presAssocID="{F6F561C8-CDB7-44CA-AC6C-2975FAFE059B}" presName="aSpace" presStyleCnt="0"/>
      <dgm:spPr/>
    </dgm:pt>
  </dgm:ptLst>
  <dgm:cxnLst>
    <dgm:cxn modelId="{8AD60B43-1660-48D7-8DC7-05E993ED2BE6}" srcId="{7D3EF203-00CC-437D-8D3B-B4694E4FA2DF}" destId="{9C611AAC-161C-44DC-859B-279597552D6F}" srcOrd="1" destOrd="0" parTransId="{E4FDB50D-CA14-437E-AE2E-9765364D311E}" sibTransId="{D5714932-F82E-436D-82AE-6371F6B1B139}"/>
    <dgm:cxn modelId="{B9D16C1B-BF43-4616-941D-9DA8C8EC1E33}" srcId="{7D3EF203-00CC-437D-8D3B-B4694E4FA2DF}" destId="{F6F561C8-CDB7-44CA-AC6C-2975FAFE059B}" srcOrd="3" destOrd="0" parTransId="{249B9664-BDA0-4441-BC55-2DB6A4B33A85}" sibTransId="{D669CA45-4FB1-4A9F-854A-9D593D074386}"/>
    <dgm:cxn modelId="{926761D6-2693-46E7-938E-5AF98647F10D}" srcId="{7D3EF203-00CC-437D-8D3B-B4694E4FA2DF}" destId="{FD5F01EF-934A-4A98-AE94-694D6BA052DA}" srcOrd="0" destOrd="0" parTransId="{75091669-E13F-416B-8FAA-E0AD50E5CEA5}" sibTransId="{F9DA311E-B267-47BE-8B69-A73AD26C3C93}"/>
    <dgm:cxn modelId="{E49ADC79-E854-4030-844A-654FCA895E20}" type="presOf" srcId="{FD5F01EF-934A-4A98-AE94-694D6BA052DA}" destId="{4484B292-D4AE-49A9-88BA-0CCD4BA3FA9E}" srcOrd="0" destOrd="0" presId="urn:microsoft.com/office/officeart/2005/8/layout/pyramid2"/>
    <dgm:cxn modelId="{28967F5F-8EA1-4AA2-B78A-DE98AA18B484}" type="presOf" srcId="{8B2CB36E-D787-4284-BF0C-5BD5DCA61585}" destId="{AA653A96-13FC-439F-9027-D9E595698A31}" srcOrd="0" destOrd="0" presId="urn:microsoft.com/office/officeart/2005/8/layout/pyramid2"/>
    <dgm:cxn modelId="{0B510FBD-6D41-4B66-AD8B-93AA9AD76988}" type="presOf" srcId="{F6F561C8-CDB7-44CA-AC6C-2975FAFE059B}" destId="{1E0C55F7-B0BF-4F8B-B565-5EAE6BBDBC73}" srcOrd="0" destOrd="0" presId="urn:microsoft.com/office/officeart/2005/8/layout/pyramid2"/>
    <dgm:cxn modelId="{A6457CEF-8589-4B33-8415-98210E2233CB}" srcId="{7D3EF203-00CC-437D-8D3B-B4694E4FA2DF}" destId="{8B2CB36E-D787-4284-BF0C-5BD5DCA61585}" srcOrd="2" destOrd="0" parTransId="{EBC53BE8-1C17-4D34-B8D1-BD283C25BFFE}" sibTransId="{1CBE71EF-01E0-46B1-AFDD-9E2369B12797}"/>
    <dgm:cxn modelId="{EBCE534A-A277-4175-B23B-46F9D3AC2616}" type="presOf" srcId="{9C611AAC-161C-44DC-859B-279597552D6F}" destId="{2F398818-6BA4-4A7F-AF1A-B4A19AE7D291}" srcOrd="0" destOrd="0" presId="urn:microsoft.com/office/officeart/2005/8/layout/pyramid2"/>
    <dgm:cxn modelId="{4EAD6255-27B8-464F-8CDE-8897AEC3A911}" type="presOf" srcId="{7D3EF203-00CC-437D-8D3B-B4694E4FA2DF}" destId="{1C7487CA-66D1-497F-982F-F76DE7DD6501}" srcOrd="0" destOrd="0" presId="urn:microsoft.com/office/officeart/2005/8/layout/pyramid2"/>
    <dgm:cxn modelId="{9A6A725C-3CC4-48E0-BECF-410EE188971A}" type="presParOf" srcId="{1C7487CA-66D1-497F-982F-F76DE7DD6501}" destId="{131D2EAF-D67E-428D-9E24-38305EF99C76}" srcOrd="0" destOrd="0" presId="urn:microsoft.com/office/officeart/2005/8/layout/pyramid2"/>
    <dgm:cxn modelId="{7A7032BD-7FB5-4F41-88EB-66FB18FC6C3E}" type="presParOf" srcId="{1C7487CA-66D1-497F-982F-F76DE7DD6501}" destId="{F695EE84-870B-4136-A080-D0B7963FC958}" srcOrd="1" destOrd="0" presId="urn:microsoft.com/office/officeart/2005/8/layout/pyramid2"/>
    <dgm:cxn modelId="{445F78D3-5452-4C61-B889-95A0D9A91F29}" type="presParOf" srcId="{F695EE84-870B-4136-A080-D0B7963FC958}" destId="{4484B292-D4AE-49A9-88BA-0CCD4BA3FA9E}" srcOrd="0" destOrd="0" presId="urn:microsoft.com/office/officeart/2005/8/layout/pyramid2"/>
    <dgm:cxn modelId="{036433C9-9A1F-49D2-B7B3-E113BDD61F26}" type="presParOf" srcId="{F695EE84-870B-4136-A080-D0B7963FC958}" destId="{6F715321-0ECB-457E-A91E-0389D27EACB7}" srcOrd="1" destOrd="0" presId="urn:microsoft.com/office/officeart/2005/8/layout/pyramid2"/>
    <dgm:cxn modelId="{EC389712-0830-406E-8D3D-543DBE1E63A1}" type="presParOf" srcId="{F695EE84-870B-4136-A080-D0B7963FC958}" destId="{2F398818-6BA4-4A7F-AF1A-B4A19AE7D291}" srcOrd="2" destOrd="0" presId="urn:microsoft.com/office/officeart/2005/8/layout/pyramid2"/>
    <dgm:cxn modelId="{76D4053C-5329-4C93-9CAE-1B02B37D442B}" type="presParOf" srcId="{F695EE84-870B-4136-A080-D0B7963FC958}" destId="{5996C6DF-9E42-4CBB-A303-2E0AD5EE24F3}" srcOrd="3" destOrd="0" presId="urn:microsoft.com/office/officeart/2005/8/layout/pyramid2"/>
    <dgm:cxn modelId="{EF8E5551-7FD7-4605-96BF-248D839F5106}" type="presParOf" srcId="{F695EE84-870B-4136-A080-D0B7963FC958}" destId="{AA653A96-13FC-439F-9027-D9E595698A31}" srcOrd="4" destOrd="0" presId="urn:microsoft.com/office/officeart/2005/8/layout/pyramid2"/>
    <dgm:cxn modelId="{167B96DE-2225-4544-9A97-54743F2C5D27}" type="presParOf" srcId="{F695EE84-870B-4136-A080-D0B7963FC958}" destId="{9A078D07-809B-46CC-A461-60A379A661DB}" srcOrd="5" destOrd="0" presId="urn:microsoft.com/office/officeart/2005/8/layout/pyramid2"/>
    <dgm:cxn modelId="{6C5E13D3-2DCC-44E5-91A0-DA8F1592470D}" type="presParOf" srcId="{F695EE84-870B-4136-A080-D0B7963FC958}" destId="{1E0C55F7-B0BF-4F8B-B565-5EAE6BBDBC73}" srcOrd="6" destOrd="0" presId="urn:microsoft.com/office/officeart/2005/8/layout/pyramid2"/>
    <dgm:cxn modelId="{6225B640-704C-494B-8B11-9FA0670E9CC2}" type="presParOf" srcId="{F695EE84-870B-4136-A080-D0B7963FC958}" destId="{637FD385-1E1D-443A-B6DD-74C6B57B16AE}"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02C0D95-D9F3-4020-A275-4301041F4100}"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tr-TR"/>
        </a:p>
      </dgm:t>
    </dgm:pt>
    <dgm:pt modelId="{F7176C5C-7E84-44CF-B2A4-320166EF67DB}">
      <dgm:prSet/>
      <dgm:spPr/>
      <dgm:t>
        <a:bodyPr/>
        <a:lstStyle/>
        <a:p>
          <a:pPr rtl="0"/>
          <a:r>
            <a:rPr lang="tr-TR" dirty="0" smtClean="0"/>
            <a:t>Ağız yolu ile sıvı ve besin alınamaması</a:t>
          </a:r>
          <a:endParaRPr lang="tr-TR" dirty="0"/>
        </a:p>
      </dgm:t>
    </dgm:pt>
    <dgm:pt modelId="{1E8F2844-48F1-4C59-BE06-55E965583FCB}" type="parTrans" cxnId="{4F3EBCE9-8F26-4F5A-BE14-0F44B500D25B}">
      <dgm:prSet/>
      <dgm:spPr/>
      <dgm:t>
        <a:bodyPr/>
        <a:lstStyle/>
        <a:p>
          <a:endParaRPr lang="tr-TR"/>
        </a:p>
      </dgm:t>
    </dgm:pt>
    <dgm:pt modelId="{2E49149A-36D0-486D-ABEE-1163BBD6E093}" type="sibTrans" cxnId="{4F3EBCE9-8F26-4F5A-BE14-0F44B500D25B}">
      <dgm:prSet/>
      <dgm:spPr/>
      <dgm:t>
        <a:bodyPr/>
        <a:lstStyle/>
        <a:p>
          <a:endParaRPr lang="tr-TR"/>
        </a:p>
      </dgm:t>
    </dgm:pt>
    <dgm:pt modelId="{98A14676-F234-4E25-8FC5-D4A8D9C57AC9}">
      <dgm:prSet/>
      <dgm:spPr/>
      <dgm:t>
        <a:bodyPr/>
        <a:lstStyle/>
        <a:p>
          <a:pPr rtl="0"/>
          <a:r>
            <a:rPr lang="tr-TR" dirty="0" smtClean="0"/>
            <a:t>Daha çok ağız yoluyla solunum yapılması</a:t>
          </a:r>
          <a:endParaRPr lang="tr-TR" dirty="0"/>
        </a:p>
      </dgm:t>
    </dgm:pt>
    <dgm:pt modelId="{8A14345E-1D3E-412D-BE9F-49CD6B67022D}" type="parTrans" cxnId="{6E068916-1DF9-483E-BA02-B130040C560A}">
      <dgm:prSet/>
      <dgm:spPr/>
      <dgm:t>
        <a:bodyPr/>
        <a:lstStyle/>
        <a:p>
          <a:endParaRPr lang="tr-TR"/>
        </a:p>
      </dgm:t>
    </dgm:pt>
    <dgm:pt modelId="{F2B2A2E4-50A4-49C2-A2D9-BE67706BB161}" type="sibTrans" cxnId="{6E068916-1DF9-483E-BA02-B130040C560A}">
      <dgm:prSet/>
      <dgm:spPr/>
      <dgm:t>
        <a:bodyPr/>
        <a:lstStyle/>
        <a:p>
          <a:endParaRPr lang="tr-TR"/>
        </a:p>
      </dgm:t>
    </dgm:pt>
    <dgm:pt modelId="{E20DFA9F-48DA-47CC-B257-82C38DF37D61}">
      <dgm:prSet/>
      <dgm:spPr/>
      <dgm:t>
        <a:bodyPr/>
        <a:lstStyle/>
        <a:p>
          <a:pPr rtl="0"/>
          <a:r>
            <a:rPr lang="tr-TR" smtClean="0"/>
            <a:t>Oksijen tedavisi uygulanması</a:t>
          </a:r>
          <a:endParaRPr lang="tr-TR"/>
        </a:p>
      </dgm:t>
    </dgm:pt>
    <dgm:pt modelId="{1684DD02-82CD-48DC-A147-1F69E3511962}" type="parTrans" cxnId="{63C88452-37C2-46C4-BC6C-D8B76193C28C}">
      <dgm:prSet/>
      <dgm:spPr/>
      <dgm:t>
        <a:bodyPr/>
        <a:lstStyle/>
        <a:p>
          <a:endParaRPr lang="tr-TR"/>
        </a:p>
      </dgm:t>
    </dgm:pt>
    <dgm:pt modelId="{4DDE6FE7-FFC4-4EE7-A248-A1EDCD254945}" type="sibTrans" cxnId="{63C88452-37C2-46C4-BC6C-D8B76193C28C}">
      <dgm:prSet/>
      <dgm:spPr/>
      <dgm:t>
        <a:bodyPr/>
        <a:lstStyle/>
        <a:p>
          <a:endParaRPr lang="tr-TR"/>
        </a:p>
      </dgm:t>
    </dgm:pt>
    <dgm:pt modelId="{25B729D7-547E-4C3B-8816-AB73A0B215C1}" type="pres">
      <dgm:prSet presAssocID="{502C0D95-D9F3-4020-A275-4301041F4100}" presName="CompostProcess" presStyleCnt="0">
        <dgm:presLayoutVars>
          <dgm:dir/>
          <dgm:resizeHandles val="exact"/>
        </dgm:presLayoutVars>
      </dgm:prSet>
      <dgm:spPr/>
      <dgm:t>
        <a:bodyPr/>
        <a:lstStyle/>
        <a:p>
          <a:endParaRPr lang="tr-TR"/>
        </a:p>
      </dgm:t>
    </dgm:pt>
    <dgm:pt modelId="{03F7484F-23C8-4CD6-9654-637AAAE70606}" type="pres">
      <dgm:prSet presAssocID="{502C0D95-D9F3-4020-A275-4301041F4100}" presName="arrow" presStyleLbl="bgShp" presStyleIdx="0" presStyleCnt="1"/>
      <dgm:spPr/>
    </dgm:pt>
    <dgm:pt modelId="{A5F3DD72-E8AD-4E4E-AEDF-800A5EAAAC18}" type="pres">
      <dgm:prSet presAssocID="{502C0D95-D9F3-4020-A275-4301041F4100}" presName="linearProcess" presStyleCnt="0"/>
      <dgm:spPr/>
    </dgm:pt>
    <dgm:pt modelId="{90D61B1F-71E3-424D-81EA-F455A062B136}" type="pres">
      <dgm:prSet presAssocID="{F7176C5C-7E84-44CF-B2A4-320166EF67DB}" presName="textNode" presStyleLbl="node1" presStyleIdx="0" presStyleCnt="3">
        <dgm:presLayoutVars>
          <dgm:bulletEnabled val="1"/>
        </dgm:presLayoutVars>
      </dgm:prSet>
      <dgm:spPr/>
      <dgm:t>
        <a:bodyPr/>
        <a:lstStyle/>
        <a:p>
          <a:endParaRPr lang="tr-TR"/>
        </a:p>
      </dgm:t>
    </dgm:pt>
    <dgm:pt modelId="{ADDBCC90-DB2F-47B6-ACB5-28D8A723E702}" type="pres">
      <dgm:prSet presAssocID="{2E49149A-36D0-486D-ABEE-1163BBD6E093}" presName="sibTrans" presStyleCnt="0"/>
      <dgm:spPr/>
    </dgm:pt>
    <dgm:pt modelId="{47B548A4-1306-4228-8A2E-5927F7B28E9C}" type="pres">
      <dgm:prSet presAssocID="{98A14676-F234-4E25-8FC5-D4A8D9C57AC9}" presName="textNode" presStyleLbl="node1" presStyleIdx="1" presStyleCnt="3">
        <dgm:presLayoutVars>
          <dgm:bulletEnabled val="1"/>
        </dgm:presLayoutVars>
      </dgm:prSet>
      <dgm:spPr/>
      <dgm:t>
        <a:bodyPr/>
        <a:lstStyle/>
        <a:p>
          <a:endParaRPr lang="tr-TR"/>
        </a:p>
      </dgm:t>
    </dgm:pt>
    <dgm:pt modelId="{0604AD73-6D9A-42E4-A462-55AA5BCBAC23}" type="pres">
      <dgm:prSet presAssocID="{F2B2A2E4-50A4-49C2-A2D9-BE67706BB161}" presName="sibTrans" presStyleCnt="0"/>
      <dgm:spPr/>
    </dgm:pt>
    <dgm:pt modelId="{0649B82F-2150-4A95-A75E-7477511E4149}" type="pres">
      <dgm:prSet presAssocID="{E20DFA9F-48DA-47CC-B257-82C38DF37D61}" presName="textNode" presStyleLbl="node1" presStyleIdx="2" presStyleCnt="3">
        <dgm:presLayoutVars>
          <dgm:bulletEnabled val="1"/>
        </dgm:presLayoutVars>
      </dgm:prSet>
      <dgm:spPr/>
      <dgm:t>
        <a:bodyPr/>
        <a:lstStyle/>
        <a:p>
          <a:endParaRPr lang="tr-TR"/>
        </a:p>
      </dgm:t>
    </dgm:pt>
  </dgm:ptLst>
  <dgm:cxnLst>
    <dgm:cxn modelId="{6E068916-1DF9-483E-BA02-B130040C560A}" srcId="{502C0D95-D9F3-4020-A275-4301041F4100}" destId="{98A14676-F234-4E25-8FC5-D4A8D9C57AC9}" srcOrd="1" destOrd="0" parTransId="{8A14345E-1D3E-412D-BE9F-49CD6B67022D}" sibTransId="{F2B2A2E4-50A4-49C2-A2D9-BE67706BB161}"/>
    <dgm:cxn modelId="{F7FEEE54-BC1E-4A40-9AF7-22B0F2AEDEFA}" type="presOf" srcId="{502C0D95-D9F3-4020-A275-4301041F4100}" destId="{25B729D7-547E-4C3B-8816-AB73A0B215C1}" srcOrd="0" destOrd="0" presId="urn:microsoft.com/office/officeart/2005/8/layout/hProcess9"/>
    <dgm:cxn modelId="{AE8F4382-7AEA-4E7B-A2C2-20F039CACF85}" type="presOf" srcId="{F7176C5C-7E84-44CF-B2A4-320166EF67DB}" destId="{90D61B1F-71E3-424D-81EA-F455A062B136}" srcOrd="0" destOrd="0" presId="urn:microsoft.com/office/officeart/2005/8/layout/hProcess9"/>
    <dgm:cxn modelId="{EC8A1EFF-4C95-488C-AD28-26169E3809F9}" type="presOf" srcId="{98A14676-F234-4E25-8FC5-D4A8D9C57AC9}" destId="{47B548A4-1306-4228-8A2E-5927F7B28E9C}" srcOrd="0" destOrd="0" presId="urn:microsoft.com/office/officeart/2005/8/layout/hProcess9"/>
    <dgm:cxn modelId="{F99A0B51-3C3C-464E-8B1D-2F786FA9CE90}" type="presOf" srcId="{E20DFA9F-48DA-47CC-B257-82C38DF37D61}" destId="{0649B82F-2150-4A95-A75E-7477511E4149}" srcOrd="0" destOrd="0" presId="urn:microsoft.com/office/officeart/2005/8/layout/hProcess9"/>
    <dgm:cxn modelId="{4F3EBCE9-8F26-4F5A-BE14-0F44B500D25B}" srcId="{502C0D95-D9F3-4020-A275-4301041F4100}" destId="{F7176C5C-7E84-44CF-B2A4-320166EF67DB}" srcOrd="0" destOrd="0" parTransId="{1E8F2844-48F1-4C59-BE06-55E965583FCB}" sibTransId="{2E49149A-36D0-486D-ABEE-1163BBD6E093}"/>
    <dgm:cxn modelId="{63C88452-37C2-46C4-BC6C-D8B76193C28C}" srcId="{502C0D95-D9F3-4020-A275-4301041F4100}" destId="{E20DFA9F-48DA-47CC-B257-82C38DF37D61}" srcOrd="2" destOrd="0" parTransId="{1684DD02-82CD-48DC-A147-1F69E3511962}" sibTransId="{4DDE6FE7-FFC4-4EE7-A248-A1EDCD254945}"/>
    <dgm:cxn modelId="{0DCBE545-EC30-4C5C-AB22-3B5AFE12A606}" type="presParOf" srcId="{25B729D7-547E-4C3B-8816-AB73A0B215C1}" destId="{03F7484F-23C8-4CD6-9654-637AAAE70606}" srcOrd="0" destOrd="0" presId="urn:microsoft.com/office/officeart/2005/8/layout/hProcess9"/>
    <dgm:cxn modelId="{5A038FC4-3845-49A9-B3E9-0CF8111C9692}" type="presParOf" srcId="{25B729D7-547E-4C3B-8816-AB73A0B215C1}" destId="{A5F3DD72-E8AD-4E4E-AEDF-800A5EAAAC18}" srcOrd="1" destOrd="0" presId="urn:microsoft.com/office/officeart/2005/8/layout/hProcess9"/>
    <dgm:cxn modelId="{9590ECFC-A209-40E0-8B93-0417DD05F262}" type="presParOf" srcId="{A5F3DD72-E8AD-4E4E-AEDF-800A5EAAAC18}" destId="{90D61B1F-71E3-424D-81EA-F455A062B136}" srcOrd="0" destOrd="0" presId="urn:microsoft.com/office/officeart/2005/8/layout/hProcess9"/>
    <dgm:cxn modelId="{231D3FFC-8A06-4251-A2CE-844D8C9CDA15}" type="presParOf" srcId="{A5F3DD72-E8AD-4E4E-AEDF-800A5EAAAC18}" destId="{ADDBCC90-DB2F-47B6-ACB5-28D8A723E702}" srcOrd="1" destOrd="0" presId="urn:microsoft.com/office/officeart/2005/8/layout/hProcess9"/>
    <dgm:cxn modelId="{66BC141C-0EA9-4FD7-AC37-15E8CDCB3CBE}" type="presParOf" srcId="{A5F3DD72-E8AD-4E4E-AEDF-800A5EAAAC18}" destId="{47B548A4-1306-4228-8A2E-5927F7B28E9C}" srcOrd="2" destOrd="0" presId="urn:microsoft.com/office/officeart/2005/8/layout/hProcess9"/>
    <dgm:cxn modelId="{8E7FEFA4-8556-4297-ACB6-D6D843F3C6E7}" type="presParOf" srcId="{A5F3DD72-E8AD-4E4E-AEDF-800A5EAAAC18}" destId="{0604AD73-6D9A-42E4-A462-55AA5BCBAC23}" srcOrd="3" destOrd="0" presId="urn:microsoft.com/office/officeart/2005/8/layout/hProcess9"/>
    <dgm:cxn modelId="{8042C196-92D3-4F05-A7FB-BD96C6C2DEC9}" type="presParOf" srcId="{A5F3DD72-E8AD-4E4E-AEDF-800A5EAAAC18}" destId="{0649B82F-2150-4A95-A75E-7477511E4149}"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4A1A4B-E5EC-4436-B49F-73491AED54B0}"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tr-TR"/>
        </a:p>
      </dgm:t>
    </dgm:pt>
    <dgm:pt modelId="{4B600BA5-EC31-4B26-B3BD-600837073DB9}">
      <dgm:prSet/>
      <dgm:spPr/>
      <dgm:t>
        <a:bodyPr/>
        <a:lstStyle/>
        <a:p>
          <a:pPr rtl="0"/>
          <a:r>
            <a:rPr lang="tr-TR" b="0" i="0" smtClean="0">
              <a:solidFill>
                <a:schemeClr val="tx1"/>
              </a:solidFill>
            </a:rPr>
            <a:t>Deri rengi vücut bölgelerine göre değişiklik gösterir.</a:t>
          </a:r>
          <a:endParaRPr lang="tr-TR" b="0">
            <a:solidFill>
              <a:schemeClr val="tx1"/>
            </a:solidFill>
          </a:endParaRPr>
        </a:p>
      </dgm:t>
    </dgm:pt>
    <dgm:pt modelId="{1F6F7270-15B5-4D9F-814D-0414AEE5E26E}" type="parTrans" cxnId="{BD52C86D-DBDE-4060-94F0-AE783E38310B}">
      <dgm:prSet/>
      <dgm:spPr/>
      <dgm:t>
        <a:bodyPr/>
        <a:lstStyle/>
        <a:p>
          <a:endParaRPr lang="tr-TR"/>
        </a:p>
      </dgm:t>
    </dgm:pt>
    <dgm:pt modelId="{ADDFE3B6-1157-4E83-A3DD-15963C5EEFF4}" type="sibTrans" cxnId="{BD52C86D-DBDE-4060-94F0-AE783E38310B}">
      <dgm:prSet/>
      <dgm:spPr/>
      <dgm:t>
        <a:bodyPr/>
        <a:lstStyle/>
        <a:p>
          <a:endParaRPr lang="tr-TR"/>
        </a:p>
      </dgm:t>
    </dgm:pt>
    <dgm:pt modelId="{67570CD0-ED6D-4813-9D9E-D8D502C8C2F5}">
      <dgm:prSet/>
      <dgm:spPr/>
      <dgm:t>
        <a:bodyPr/>
        <a:lstStyle/>
        <a:p>
          <a:pPr rtl="0"/>
          <a:r>
            <a:rPr lang="tr-TR" b="0" i="0" dirty="0" smtClean="0">
              <a:solidFill>
                <a:schemeClr val="tx1"/>
              </a:solidFill>
            </a:rPr>
            <a:t>Doku turgoru elastikiyet ve dayanıklılık bakımından iyi durumdadır.</a:t>
          </a:r>
          <a:endParaRPr lang="tr-TR" b="0" dirty="0">
            <a:solidFill>
              <a:schemeClr val="tx1"/>
            </a:solidFill>
          </a:endParaRPr>
        </a:p>
      </dgm:t>
    </dgm:pt>
    <dgm:pt modelId="{01B1EB85-6FDD-42D4-AA0B-CFE551F57C1F}" type="parTrans" cxnId="{368B04F7-AF0F-41E1-B748-3FD0A64EFE1D}">
      <dgm:prSet/>
      <dgm:spPr/>
      <dgm:t>
        <a:bodyPr/>
        <a:lstStyle/>
        <a:p>
          <a:endParaRPr lang="tr-TR"/>
        </a:p>
      </dgm:t>
    </dgm:pt>
    <dgm:pt modelId="{D827D704-0D5A-421D-9EC2-0850F1588977}" type="sibTrans" cxnId="{368B04F7-AF0F-41E1-B748-3FD0A64EFE1D}">
      <dgm:prSet/>
      <dgm:spPr/>
      <dgm:t>
        <a:bodyPr/>
        <a:lstStyle/>
        <a:p>
          <a:endParaRPr lang="tr-TR"/>
        </a:p>
      </dgm:t>
    </dgm:pt>
    <dgm:pt modelId="{4F12F39A-B42D-4DB8-A31B-6945BCE91F59}">
      <dgm:prSet/>
      <dgm:spPr/>
      <dgm:t>
        <a:bodyPr/>
        <a:lstStyle/>
        <a:p>
          <a:pPr rtl="0"/>
          <a:r>
            <a:rPr lang="tr-TR" b="0" i="0" smtClean="0">
              <a:solidFill>
                <a:schemeClr val="tx1"/>
              </a:solidFill>
            </a:rPr>
            <a:t>Düz, yumuşak ve esnektir.</a:t>
          </a:r>
          <a:endParaRPr lang="tr-TR" b="0">
            <a:solidFill>
              <a:schemeClr val="tx1"/>
            </a:solidFill>
          </a:endParaRPr>
        </a:p>
      </dgm:t>
    </dgm:pt>
    <dgm:pt modelId="{4B485F1A-D551-49BC-9D7D-9029471DACE3}" type="parTrans" cxnId="{A02520F2-A1A1-433F-A571-3B955B123CDA}">
      <dgm:prSet/>
      <dgm:spPr/>
      <dgm:t>
        <a:bodyPr/>
        <a:lstStyle/>
        <a:p>
          <a:endParaRPr lang="tr-TR"/>
        </a:p>
      </dgm:t>
    </dgm:pt>
    <dgm:pt modelId="{B7097C82-402B-443D-BECB-02646FD87FC1}" type="sibTrans" cxnId="{A02520F2-A1A1-433F-A571-3B955B123CDA}">
      <dgm:prSet/>
      <dgm:spPr/>
      <dgm:t>
        <a:bodyPr/>
        <a:lstStyle/>
        <a:p>
          <a:endParaRPr lang="tr-TR"/>
        </a:p>
      </dgm:t>
    </dgm:pt>
    <dgm:pt modelId="{68045E82-A032-42C5-9AE7-53C1B79B618C}">
      <dgm:prSet/>
      <dgm:spPr/>
      <dgm:t>
        <a:bodyPr/>
        <a:lstStyle/>
        <a:p>
          <a:pPr rtl="0"/>
          <a:r>
            <a:rPr lang="tr-TR" b="0" i="0" smtClean="0">
              <a:solidFill>
                <a:schemeClr val="tx1"/>
              </a:solidFill>
            </a:rPr>
            <a:t>Deride siyanoz, sarılık ya da solukluk yoktur.</a:t>
          </a:r>
          <a:endParaRPr lang="tr-TR" b="0">
            <a:solidFill>
              <a:schemeClr val="tx1"/>
            </a:solidFill>
          </a:endParaRPr>
        </a:p>
      </dgm:t>
    </dgm:pt>
    <dgm:pt modelId="{F861B9F8-AC60-457C-AFA9-8FCEAE4B88E9}" type="parTrans" cxnId="{D1F9E2D2-53C1-4855-A8EC-2C2749547ECB}">
      <dgm:prSet/>
      <dgm:spPr/>
      <dgm:t>
        <a:bodyPr/>
        <a:lstStyle/>
        <a:p>
          <a:endParaRPr lang="tr-TR"/>
        </a:p>
      </dgm:t>
    </dgm:pt>
    <dgm:pt modelId="{4846F78E-B373-43D4-A310-363162C6688B}" type="sibTrans" cxnId="{D1F9E2D2-53C1-4855-A8EC-2C2749547ECB}">
      <dgm:prSet/>
      <dgm:spPr/>
      <dgm:t>
        <a:bodyPr/>
        <a:lstStyle/>
        <a:p>
          <a:endParaRPr lang="tr-TR"/>
        </a:p>
      </dgm:t>
    </dgm:pt>
    <dgm:pt modelId="{9697B1DA-623E-4371-8D02-4DC8516F01C7}">
      <dgm:prSet/>
      <dgm:spPr/>
      <dgm:t>
        <a:bodyPr/>
        <a:lstStyle/>
        <a:p>
          <a:pPr rtl="0"/>
          <a:r>
            <a:rPr lang="tr-TR" b="0" i="0" dirty="0" smtClean="0">
              <a:solidFill>
                <a:schemeClr val="tx1"/>
              </a:solidFill>
            </a:rPr>
            <a:t>Deriye dokunulduğunda ılıktır.</a:t>
          </a:r>
          <a:endParaRPr lang="tr-TR" b="0" dirty="0">
            <a:solidFill>
              <a:schemeClr val="tx1"/>
            </a:solidFill>
          </a:endParaRPr>
        </a:p>
      </dgm:t>
    </dgm:pt>
    <dgm:pt modelId="{F3045A8B-83B5-4D08-8FD3-73BD21BEAEF7}" type="parTrans" cxnId="{72FF3E3D-272D-41EB-9309-51F0EF161AB7}">
      <dgm:prSet/>
      <dgm:spPr/>
      <dgm:t>
        <a:bodyPr/>
        <a:lstStyle/>
        <a:p>
          <a:endParaRPr lang="tr-TR"/>
        </a:p>
      </dgm:t>
    </dgm:pt>
    <dgm:pt modelId="{271E7059-BB03-45B5-BE0E-C87A19976E91}" type="sibTrans" cxnId="{72FF3E3D-272D-41EB-9309-51F0EF161AB7}">
      <dgm:prSet/>
      <dgm:spPr/>
      <dgm:t>
        <a:bodyPr/>
        <a:lstStyle/>
        <a:p>
          <a:endParaRPr lang="tr-TR"/>
        </a:p>
      </dgm:t>
    </dgm:pt>
    <dgm:pt modelId="{6D98587A-8303-4742-9487-CC20453F9930}">
      <dgm:prSet/>
      <dgm:spPr/>
      <dgm:t>
        <a:bodyPr/>
        <a:lstStyle/>
        <a:p>
          <a:pPr rtl="0"/>
          <a:r>
            <a:rPr lang="tr-TR" b="0" i="0" dirty="0" smtClean="0">
              <a:solidFill>
                <a:schemeClr val="tx1"/>
              </a:solidFill>
            </a:rPr>
            <a:t>Derinin sıyrılma, yırtılma gibi nedenlerle bütünlüğü bozulmamıştır</a:t>
          </a:r>
          <a:endParaRPr lang="tr-TR" b="0" dirty="0">
            <a:solidFill>
              <a:schemeClr val="tx1"/>
            </a:solidFill>
          </a:endParaRPr>
        </a:p>
      </dgm:t>
    </dgm:pt>
    <dgm:pt modelId="{68BA0B90-E1F8-444E-9417-F757EF86D9B4}" type="parTrans" cxnId="{291F3CFA-B6D8-44DD-9B13-AE36B293AB34}">
      <dgm:prSet/>
      <dgm:spPr/>
      <dgm:t>
        <a:bodyPr/>
        <a:lstStyle/>
        <a:p>
          <a:endParaRPr lang="tr-TR"/>
        </a:p>
      </dgm:t>
    </dgm:pt>
    <dgm:pt modelId="{A0A478A2-A823-455E-AEAF-9964D0C203DB}" type="sibTrans" cxnId="{291F3CFA-B6D8-44DD-9B13-AE36B293AB34}">
      <dgm:prSet/>
      <dgm:spPr/>
      <dgm:t>
        <a:bodyPr/>
        <a:lstStyle/>
        <a:p>
          <a:endParaRPr lang="tr-TR"/>
        </a:p>
      </dgm:t>
    </dgm:pt>
    <dgm:pt modelId="{8CABDFC0-855D-4127-B29D-057BCF594E54}" type="pres">
      <dgm:prSet presAssocID="{014A1A4B-E5EC-4436-B49F-73491AED54B0}" presName="linear" presStyleCnt="0">
        <dgm:presLayoutVars>
          <dgm:dir/>
          <dgm:animLvl val="lvl"/>
          <dgm:resizeHandles val="exact"/>
        </dgm:presLayoutVars>
      </dgm:prSet>
      <dgm:spPr/>
      <dgm:t>
        <a:bodyPr/>
        <a:lstStyle/>
        <a:p>
          <a:endParaRPr lang="tr-TR"/>
        </a:p>
      </dgm:t>
    </dgm:pt>
    <dgm:pt modelId="{062BBECC-DDC2-4B43-940F-B646BEA4AC1E}" type="pres">
      <dgm:prSet presAssocID="{4B600BA5-EC31-4B26-B3BD-600837073DB9}" presName="parentLin" presStyleCnt="0"/>
      <dgm:spPr/>
    </dgm:pt>
    <dgm:pt modelId="{0CB5CF3E-73CD-4D35-A822-AC7E3E76FED6}" type="pres">
      <dgm:prSet presAssocID="{4B600BA5-EC31-4B26-B3BD-600837073DB9}" presName="parentLeftMargin" presStyleLbl="node1" presStyleIdx="0" presStyleCnt="6"/>
      <dgm:spPr/>
      <dgm:t>
        <a:bodyPr/>
        <a:lstStyle/>
        <a:p>
          <a:endParaRPr lang="tr-TR"/>
        </a:p>
      </dgm:t>
    </dgm:pt>
    <dgm:pt modelId="{D5575495-2CD0-487A-B826-E0F9B9F222B5}" type="pres">
      <dgm:prSet presAssocID="{4B600BA5-EC31-4B26-B3BD-600837073DB9}" presName="parentText" presStyleLbl="node1" presStyleIdx="0" presStyleCnt="6">
        <dgm:presLayoutVars>
          <dgm:chMax val="0"/>
          <dgm:bulletEnabled val="1"/>
        </dgm:presLayoutVars>
      </dgm:prSet>
      <dgm:spPr/>
      <dgm:t>
        <a:bodyPr/>
        <a:lstStyle/>
        <a:p>
          <a:endParaRPr lang="tr-TR"/>
        </a:p>
      </dgm:t>
    </dgm:pt>
    <dgm:pt modelId="{E8FBED7C-09A7-440B-8C91-00C086E3CDBE}" type="pres">
      <dgm:prSet presAssocID="{4B600BA5-EC31-4B26-B3BD-600837073DB9}" presName="negativeSpace" presStyleCnt="0"/>
      <dgm:spPr/>
    </dgm:pt>
    <dgm:pt modelId="{541467B2-447F-468A-8D07-925015578EA0}" type="pres">
      <dgm:prSet presAssocID="{4B600BA5-EC31-4B26-B3BD-600837073DB9}" presName="childText" presStyleLbl="conFgAcc1" presStyleIdx="0" presStyleCnt="6">
        <dgm:presLayoutVars>
          <dgm:bulletEnabled val="1"/>
        </dgm:presLayoutVars>
      </dgm:prSet>
      <dgm:spPr/>
    </dgm:pt>
    <dgm:pt modelId="{1C16EFC8-025B-472C-8A7E-AFC1FD732AA4}" type="pres">
      <dgm:prSet presAssocID="{ADDFE3B6-1157-4E83-A3DD-15963C5EEFF4}" presName="spaceBetweenRectangles" presStyleCnt="0"/>
      <dgm:spPr/>
    </dgm:pt>
    <dgm:pt modelId="{2A0AA508-87B0-4490-A4F0-61DF8916EC82}" type="pres">
      <dgm:prSet presAssocID="{67570CD0-ED6D-4813-9D9E-D8D502C8C2F5}" presName="parentLin" presStyleCnt="0"/>
      <dgm:spPr/>
    </dgm:pt>
    <dgm:pt modelId="{B19860A8-98C4-4EFF-B91F-6E125FCEE43C}" type="pres">
      <dgm:prSet presAssocID="{67570CD0-ED6D-4813-9D9E-D8D502C8C2F5}" presName="parentLeftMargin" presStyleLbl="node1" presStyleIdx="0" presStyleCnt="6"/>
      <dgm:spPr/>
      <dgm:t>
        <a:bodyPr/>
        <a:lstStyle/>
        <a:p>
          <a:endParaRPr lang="tr-TR"/>
        </a:p>
      </dgm:t>
    </dgm:pt>
    <dgm:pt modelId="{B6707557-C708-4D6F-AB58-4708FBFC84C1}" type="pres">
      <dgm:prSet presAssocID="{67570CD0-ED6D-4813-9D9E-D8D502C8C2F5}" presName="parentText" presStyleLbl="node1" presStyleIdx="1" presStyleCnt="6">
        <dgm:presLayoutVars>
          <dgm:chMax val="0"/>
          <dgm:bulletEnabled val="1"/>
        </dgm:presLayoutVars>
      </dgm:prSet>
      <dgm:spPr/>
      <dgm:t>
        <a:bodyPr/>
        <a:lstStyle/>
        <a:p>
          <a:endParaRPr lang="tr-TR"/>
        </a:p>
      </dgm:t>
    </dgm:pt>
    <dgm:pt modelId="{118A1940-451B-408C-A089-64A7E2535A6D}" type="pres">
      <dgm:prSet presAssocID="{67570CD0-ED6D-4813-9D9E-D8D502C8C2F5}" presName="negativeSpace" presStyleCnt="0"/>
      <dgm:spPr/>
    </dgm:pt>
    <dgm:pt modelId="{42661038-A6E4-4F9F-B72F-2C0FD6AA1B68}" type="pres">
      <dgm:prSet presAssocID="{67570CD0-ED6D-4813-9D9E-D8D502C8C2F5}" presName="childText" presStyleLbl="conFgAcc1" presStyleIdx="1" presStyleCnt="6">
        <dgm:presLayoutVars>
          <dgm:bulletEnabled val="1"/>
        </dgm:presLayoutVars>
      </dgm:prSet>
      <dgm:spPr/>
    </dgm:pt>
    <dgm:pt modelId="{2B814105-239F-423D-A289-47ED46C8791D}" type="pres">
      <dgm:prSet presAssocID="{D827D704-0D5A-421D-9EC2-0850F1588977}" presName="spaceBetweenRectangles" presStyleCnt="0"/>
      <dgm:spPr/>
    </dgm:pt>
    <dgm:pt modelId="{E295997A-CC6C-41B6-BACF-560F06F42FCB}" type="pres">
      <dgm:prSet presAssocID="{4F12F39A-B42D-4DB8-A31B-6945BCE91F59}" presName="parentLin" presStyleCnt="0"/>
      <dgm:spPr/>
    </dgm:pt>
    <dgm:pt modelId="{53818A39-CF36-4C2D-8ED9-4562A11FE89A}" type="pres">
      <dgm:prSet presAssocID="{4F12F39A-B42D-4DB8-A31B-6945BCE91F59}" presName="parentLeftMargin" presStyleLbl="node1" presStyleIdx="1" presStyleCnt="6"/>
      <dgm:spPr/>
      <dgm:t>
        <a:bodyPr/>
        <a:lstStyle/>
        <a:p>
          <a:endParaRPr lang="tr-TR"/>
        </a:p>
      </dgm:t>
    </dgm:pt>
    <dgm:pt modelId="{4D7F212D-5FA9-4950-859C-0DD42AC2562F}" type="pres">
      <dgm:prSet presAssocID="{4F12F39A-B42D-4DB8-A31B-6945BCE91F59}" presName="parentText" presStyleLbl="node1" presStyleIdx="2" presStyleCnt="6">
        <dgm:presLayoutVars>
          <dgm:chMax val="0"/>
          <dgm:bulletEnabled val="1"/>
        </dgm:presLayoutVars>
      </dgm:prSet>
      <dgm:spPr/>
      <dgm:t>
        <a:bodyPr/>
        <a:lstStyle/>
        <a:p>
          <a:endParaRPr lang="tr-TR"/>
        </a:p>
      </dgm:t>
    </dgm:pt>
    <dgm:pt modelId="{82BD467E-8DEB-4F4F-AF1F-28E1662533DE}" type="pres">
      <dgm:prSet presAssocID="{4F12F39A-B42D-4DB8-A31B-6945BCE91F59}" presName="negativeSpace" presStyleCnt="0"/>
      <dgm:spPr/>
    </dgm:pt>
    <dgm:pt modelId="{FCB7144A-0D90-4503-91D6-45F6ABE2E0C9}" type="pres">
      <dgm:prSet presAssocID="{4F12F39A-B42D-4DB8-A31B-6945BCE91F59}" presName="childText" presStyleLbl="conFgAcc1" presStyleIdx="2" presStyleCnt="6">
        <dgm:presLayoutVars>
          <dgm:bulletEnabled val="1"/>
        </dgm:presLayoutVars>
      </dgm:prSet>
      <dgm:spPr/>
    </dgm:pt>
    <dgm:pt modelId="{4111AB38-70D2-479F-9069-574599069C06}" type="pres">
      <dgm:prSet presAssocID="{B7097C82-402B-443D-BECB-02646FD87FC1}" presName="spaceBetweenRectangles" presStyleCnt="0"/>
      <dgm:spPr/>
    </dgm:pt>
    <dgm:pt modelId="{D39E159C-1D1C-45FF-9097-16870307284F}" type="pres">
      <dgm:prSet presAssocID="{68045E82-A032-42C5-9AE7-53C1B79B618C}" presName="parentLin" presStyleCnt="0"/>
      <dgm:spPr/>
    </dgm:pt>
    <dgm:pt modelId="{1EA8A096-9016-4C00-9567-CCFDEAB398E0}" type="pres">
      <dgm:prSet presAssocID="{68045E82-A032-42C5-9AE7-53C1B79B618C}" presName="parentLeftMargin" presStyleLbl="node1" presStyleIdx="2" presStyleCnt="6"/>
      <dgm:spPr/>
      <dgm:t>
        <a:bodyPr/>
        <a:lstStyle/>
        <a:p>
          <a:endParaRPr lang="tr-TR"/>
        </a:p>
      </dgm:t>
    </dgm:pt>
    <dgm:pt modelId="{ED1A3189-0998-47B4-8DB4-E63AD5637734}" type="pres">
      <dgm:prSet presAssocID="{68045E82-A032-42C5-9AE7-53C1B79B618C}" presName="parentText" presStyleLbl="node1" presStyleIdx="3" presStyleCnt="6">
        <dgm:presLayoutVars>
          <dgm:chMax val="0"/>
          <dgm:bulletEnabled val="1"/>
        </dgm:presLayoutVars>
      </dgm:prSet>
      <dgm:spPr/>
      <dgm:t>
        <a:bodyPr/>
        <a:lstStyle/>
        <a:p>
          <a:endParaRPr lang="tr-TR"/>
        </a:p>
      </dgm:t>
    </dgm:pt>
    <dgm:pt modelId="{F26DDD5D-22B3-48C0-8410-87554EFE54A2}" type="pres">
      <dgm:prSet presAssocID="{68045E82-A032-42C5-9AE7-53C1B79B618C}" presName="negativeSpace" presStyleCnt="0"/>
      <dgm:spPr/>
    </dgm:pt>
    <dgm:pt modelId="{AC3A9D46-7ED9-4A77-A6B5-0736516FA34B}" type="pres">
      <dgm:prSet presAssocID="{68045E82-A032-42C5-9AE7-53C1B79B618C}" presName="childText" presStyleLbl="conFgAcc1" presStyleIdx="3" presStyleCnt="6">
        <dgm:presLayoutVars>
          <dgm:bulletEnabled val="1"/>
        </dgm:presLayoutVars>
      </dgm:prSet>
      <dgm:spPr/>
    </dgm:pt>
    <dgm:pt modelId="{FF83BB85-793B-4AE6-AC54-17BC1CB78D14}" type="pres">
      <dgm:prSet presAssocID="{4846F78E-B373-43D4-A310-363162C6688B}" presName="spaceBetweenRectangles" presStyleCnt="0"/>
      <dgm:spPr/>
    </dgm:pt>
    <dgm:pt modelId="{7F88895D-E587-4490-9702-232744C9AECF}" type="pres">
      <dgm:prSet presAssocID="{9697B1DA-623E-4371-8D02-4DC8516F01C7}" presName="parentLin" presStyleCnt="0"/>
      <dgm:spPr/>
    </dgm:pt>
    <dgm:pt modelId="{43E558A7-AB89-4CE9-AA74-7E4B54EAD4BF}" type="pres">
      <dgm:prSet presAssocID="{9697B1DA-623E-4371-8D02-4DC8516F01C7}" presName="parentLeftMargin" presStyleLbl="node1" presStyleIdx="3" presStyleCnt="6"/>
      <dgm:spPr/>
      <dgm:t>
        <a:bodyPr/>
        <a:lstStyle/>
        <a:p>
          <a:endParaRPr lang="tr-TR"/>
        </a:p>
      </dgm:t>
    </dgm:pt>
    <dgm:pt modelId="{4AFF1978-9234-4400-84BB-4FC3046D869A}" type="pres">
      <dgm:prSet presAssocID="{9697B1DA-623E-4371-8D02-4DC8516F01C7}" presName="parentText" presStyleLbl="node1" presStyleIdx="4" presStyleCnt="6">
        <dgm:presLayoutVars>
          <dgm:chMax val="0"/>
          <dgm:bulletEnabled val="1"/>
        </dgm:presLayoutVars>
      </dgm:prSet>
      <dgm:spPr/>
      <dgm:t>
        <a:bodyPr/>
        <a:lstStyle/>
        <a:p>
          <a:endParaRPr lang="tr-TR"/>
        </a:p>
      </dgm:t>
    </dgm:pt>
    <dgm:pt modelId="{F8399405-E74F-4A2B-9185-8E4DC1ADFA7E}" type="pres">
      <dgm:prSet presAssocID="{9697B1DA-623E-4371-8D02-4DC8516F01C7}" presName="negativeSpace" presStyleCnt="0"/>
      <dgm:spPr/>
    </dgm:pt>
    <dgm:pt modelId="{63E55584-2F10-4822-9D86-E1D5DFD2894D}" type="pres">
      <dgm:prSet presAssocID="{9697B1DA-623E-4371-8D02-4DC8516F01C7}" presName="childText" presStyleLbl="conFgAcc1" presStyleIdx="4" presStyleCnt="6">
        <dgm:presLayoutVars>
          <dgm:bulletEnabled val="1"/>
        </dgm:presLayoutVars>
      </dgm:prSet>
      <dgm:spPr/>
    </dgm:pt>
    <dgm:pt modelId="{3CE21763-FE25-4D23-A765-21E3B6B84AB5}" type="pres">
      <dgm:prSet presAssocID="{271E7059-BB03-45B5-BE0E-C87A19976E91}" presName="spaceBetweenRectangles" presStyleCnt="0"/>
      <dgm:spPr/>
    </dgm:pt>
    <dgm:pt modelId="{A1B353C4-F19E-488E-8980-4F22EF16CCBC}" type="pres">
      <dgm:prSet presAssocID="{6D98587A-8303-4742-9487-CC20453F9930}" presName="parentLin" presStyleCnt="0"/>
      <dgm:spPr/>
    </dgm:pt>
    <dgm:pt modelId="{636930EA-E0C9-41D1-AC07-56FA1172E62F}" type="pres">
      <dgm:prSet presAssocID="{6D98587A-8303-4742-9487-CC20453F9930}" presName="parentLeftMargin" presStyleLbl="node1" presStyleIdx="4" presStyleCnt="6"/>
      <dgm:spPr/>
      <dgm:t>
        <a:bodyPr/>
        <a:lstStyle/>
        <a:p>
          <a:endParaRPr lang="tr-TR"/>
        </a:p>
      </dgm:t>
    </dgm:pt>
    <dgm:pt modelId="{A6A4C24D-1F01-4288-8F7E-BA0A33DFC5D3}" type="pres">
      <dgm:prSet presAssocID="{6D98587A-8303-4742-9487-CC20453F9930}" presName="parentText" presStyleLbl="node1" presStyleIdx="5" presStyleCnt="6">
        <dgm:presLayoutVars>
          <dgm:chMax val="0"/>
          <dgm:bulletEnabled val="1"/>
        </dgm:presLayoutVars>
      </dgm:prSet>
      <dgm:spPr/>
      <dgm:t>
        <a:bodyPr/>
        <a:lstStyle/>
        <a:p>
          <a:endParaRPr lang="tr-TR"/>
        </a:p>
      </dgm:t>
    </dgm:pt>
    <dgm:pt modelId="{79D50A2B-9316-43A2-8F97-9A4638AC7179}" type="pres">
      <dgm:prSet presAssocID="{6D98587A-8303-4742-9487-CC20453F9930}" presName="negativeSpace" presStyleCnt="0"/>
      <dgm:spPr/>
    </dgm:pt>
    <dgm:pt modelId="{6A60EA81-A378-4731-96B2-40F2CC46971E}" type="pres">
      <dgm:prSet presAssocID="{6D98587A-8303-4742-9487-CC20453F9930}" presName="childText" presStyleLbl="conFgAcc1" presStyleIdx="5" presStyleCnt="6">
        <dgm:presLayoutVars>
          <dgm:bulletEnabled val="1"/>
        </dgm:presLayoutVars>
      </dgm:prSet>
      <dgm:spPr/>
    </dgm:pt>
  </dgm:ptLst>
  <dgm:cxnLst>
    <dgm:cxn modelId="{A02520F2-A1A1-433F-A571-3B955B123CDA}" srcId="{014A1A4B-E5EC-4436-B49F-73491AED54B0}" destId="{4F12F39A-B42D-4DB8-A31B-6945BCE91F59}" srcOrd="2" destOrd="0" parTransId="{4B485F1A-D551-49BC-9D7D-9029471DACE3}" sibTransId="{B7097C82-402B-443D-BECB-02646FD87FC1}"/>
    <dgm:cxn modelId="{1BB4F54A-0CEE-49D1-9850-B182789CD241}" type="presOf" srcId="{9697B1DA-623E-4371-8D02-4DC8516F01C7}" destId="{4AFF1978-9234-4400-84BB-4FC3046D869A}" srcOrd="1" destOrd="0" presId="urn:microsoft.com/office/officeart/2005/8/layout/list1"/>
    <dgm:cxn modelId="{D1F9E2D2-53C1-4855-A8EC-2C2749547ECB}" srcId="{014A1A4B-E5EC-4436-B49F-73491AED54B0}" destId="{68045E82-A032-42C5-9AE7-53C1B79B618C}" srcOrd="3" destOrd="0" parTransId="{F861B9F8-AC60-457C-AFA9-8FCEAE4B88E9}" sibTransId="{4846F78E-B373-43D4-A310-363162C6688B}"/>
    <dgm:cxn modelId="{376AD156-48A5-4C11-AF27-E3B02ACAD7EA}" type="presOf" srcId="{67570CD0-ED6D-4813-9D9E-D8D502C8C2F5}" destId="{B19860A8-98C4-4EFF-B91F-6E125FCEE43C}" srcOrd="0" destOrd="0" presId="urn:microsoft.com/office/officeart/2005/8/layout/list1"/>
    <dgm:cxn modelId="{82B5EC68-C160-4AC7-B1A5-65EB24EB1494}" type="presOf" srcId="{67570CD0-ED6D-4813-9D9E-D8D502C8C2F5}" destId="{B6707557-C708-4D6F-AB58-4708FBFC84C1}" srcOrd="1" destOrd="0" presId="urn:microsoft.com/office/officeart/2005/8/layout/list1"/>
    <dgm:cxn modelId="{56218A4A-B306-441F-9976-2AB983835E93}" type="presOf" srcId="{9697B1DA-623E-4371-8D02-4DC8516F01C7}" destId="{43E558A7-AB89-4CE9-AA74-7E4B54EAD4BF}" srcOrd="0" destOrd="0" presId="urn:microsoft.com/office/officeart/2005/8/layout/list1"/>
    <dgm:cxn modelId="{72FF3E3D-272D-41EB-9309-51F0EF161AB7}" srcId="{014A1A4B-E5EC-4436-B49F-73491AED54B0}" destId="{9697B1DA-623E-4371-8D02-4DC8516F01C7}" srcOrd="4" destOrd="0" parTransId="{F3045A8B-83B5-4D08-8FD3-73BD21BEAEF7}" sibTransId="{271E7059-BB03-45B5-BE0E-C87A19976E91}"/>
    <dgm:cxn modelId="{440A63F5-8C55-432F-9934-5CE51C4F7E67}" type="presOf" srcId="{4B600BA5-EC31-4B26-B3BD-600837073DB9}" destId="{0CB5CF3E-73CD-4D35-A822-AC7E3E76FED6}" srcOrd="0" destOrd="0" presId="urn:microsoft.com/office/officeart/2005/8/layout/list1"/>
    <dgm:cxn modelId="{07F1F362-AEB8-4EFC-B874-62FC49B06FA0}" type="presOf" srcId="{68045E82-A032-42C5-9AE7-53C1B79B618C}" destId="{1EA8A096-9016-4C00-9567-CCFDEAB398E0}" srcOrd="0" destOrd="0" presId="urn:microsoft.com/office/officeart/2005/8/layout/list1"/>
    <dgm:cxn modelId="{1C823474-CA1D-4C07-93A4-B694686ED754}" type="presOf" srcId="{6D98587A-8303-4742-9487-CC20453F9930}" destId="{636930EA-E0C9-41D1-AC07-56FA1172E62F}" srcOrd="0" destOrd="0" presId="urn:microsoft.com/office/officeart/2005/8/layout/list1"/>
    <dgm:cxn modelId="{BD52C86D-DBDE-4060-94F0-AE783E38310B}" srcId="{014A1A4B-E5EC-4436-B49F-73491AED54B0}" destId="{4B600BA5-EC31-4B26-B3BD-600837073DB9}" srcOrd="0" destOrd="0" parTransId="{1F6F7270-15B5-4D9F-814D-0414AEE5E26E}" sibTransId="{ADDFE3B6-1157-4E83-A3DD-15963C5EEFF4}"/>
    <dgm:cxn modelId="{44127E40-F9A7-4CFE-A826-44CF7C7727DC}" type="presOf" srcId="{4F12F39A-B42D-4DB8-A31B-6945BCE91F59}" destId="{4D7F212D-5FA9-4950-859C-0DD42AC2562F}" srcOrd="1" destOrd="0" presId="urn:microsoft.com/office/officeart/2005/8/layout/list1"/>
    <dgm:cxn modelId="{5A5281F5-9AE0-4A34-817F-58CEA80C321E}" type="presOf" srcId="{014A1A4B-E5EC-4436-B49F-73491AED54B0}" destId="{8CABDFC0-855D-4127-B29D-057BCF594E54}" srcOrd="0" destOrd="0" presId="urn:microsoft.com/office/officeart/2005/8/layout/list1"/>
    <dgm:cxn modelId="{291F3CFA-B6D8-44DD-9B13-AE36B293AB34}" srcId="{014A1A4B-E5EC-4436-B49F-73491AED54B0}" destId="{6D98587A-8303-4742-9487-CC20453F9930}" srcOrd="5" destOrd="0" parTransId="{68BA0B90-E1F8-444E-9417-F757EF86D9B4}" sibTransId="{A0A478A2-A823-455E-AEAF-9964D0C203DB}"/>
    <dgm:cxn modelId="{9FD65A9F-3BAC-4826-9DF8-273B059B7DDD}" type="presOf" srcId="{4B600BA5-EC31-4B26-B3BD-600837073DB9}" destId="{D5575495-2CD0-487A-B826-E0F9B9F222B5}" srcOrd="1" destOrd="0" presId="urn:microsoft.com/office/officeart/2005/8/layout/list1"/>
    <dgm:cxn modelId="{DD98FED3-3ED1-4C9D-8A59-A156F8CAA9D4}" type="presOf" srcId="{4F12F39A-B42D-4DB8-A31B-6945BCE91F59}" destId="{53818A39-CF36-4C2D-8ED9-4562A11FE89A}" srcOrd="0" destOrd="0" presId="urn:microsoft.com/office/officeart/2005/8/layout/list1"/>
    <dgm:cxn modelId="{05D11F4D-C088-435C-A3AE-FB06EFA59B56}" type="presOf" srcId="{68045E82-A032-42C5-9AE7-53C1B79B618C}" destId="{ED1A3189-0998-47B4-8DB4-E63AD5637734}" srcOrd="1" destOrd="0" presId="urn:microsoft.com/office/officeart/2005/8/layout/list1"/>
    <dgm:cxn modelId="{368B04F7-AF0F-41E1-B748-3FD0A64EFE1D}" srcId="{014A1A4B-E5EC-4436-B49F-73491AED54B0}" destId="{67570CD0-ED6D-4813-9D9E-D8D502C8C2F5}" srcOrd="1" destOrd="0" parTransId="{01B1EB85-6FDD-42D4-AA0B-CFE551F57C1F}" sibTransId="{D827D704-0D5A-421D-9EC2-0850F1588977}"/>
    <dgm:cxn modelId="{FDA2884B-A4D6-4795-9973-ADE0BE21719A}" type="presOf" srcId="{6D98587A-8303-4742-9487-CC20453F9930}" destId="{A6A4C24D-1F01-4288-8F7E-BA0A33DFC5D3}" srcOrd="1" destOrd="0" presId="urn:microsoft.com/office/officeart/2005/8/layout/list1"/>
    <dgm:cxn modelId="{F17A7217-153F-4EBD-B7DF-54FCD24B1442}" type="presParOf" srcId="{8CABDFC0-855D-4127-B29D-057BCF594E54}" destId="{062BBECC-DDC2-4B43-940F-B646BEA4AC1E}" srcOrd="0" destOrd="0" presId="urn:microsoft.com/office/officeart/2005/8/layout/list1"/>
    <dgm:cxn modelId="{7425F87B-5D1D-44F1-985D-9B8BEC60DCFA}" type="presParOf" srcId="{062BBECC-DDC2-4B43-940F-B646BEA4AC1E}" destId="{0CB5CF3E-73CD-4D35-A822-AC7E3E76FED6}" srcOrd="0" destOrd="0" presId="urn:microsoft.com/office/officeart/2005/8/layout/list1"/>
    <dgm:cxn modelId="{6EABB058-39C0-4464-B5F4-29901B0F66D1}" type="presParOf" srcId="{062BBECC-DDC2-4B43-940F-B646BEA4AC1E}" destId="{D5575495-2CD0-487A-B826-E0F9B9F222B5}" srcOrd="1" destOrd="0" presId="urn:microsoft.com/office/officeart/2005/8/layout/list1"/>
    <dgm:cxn modelId="{A2DCB460-E786-40CD-81AA-0054653165FF}" type="presParOf" srcId="{8CABDFC0-855D-4127-B29D-057BCF594E54}" destId="{E8FBED7C-09A7-440B-8C91-00C086E3CDBE}" srcOrd="1" destOrd="0" presId="urn:microsoft.com/office/officeart/2005/8/layout/list1"/>
    <dgm:cxn modelId="{D440CB65-9722-4F17-A9EB-B7B65B54BE0D}" type="presParOf" srcId="{8CABDFC0-855D-4127-B29D-057BCF594E54}" destId="{541467B2-447F-468A-8D07-925015578EA0}" srcOrd="2" destOrd="0" presId="urn:microsoft.com/office/officeart/2005/8/layout/list1"/>
    <dgm:cxn modelId="{FA9395E8-6139-4B2A-A714-E84330FC159D}" type="presParOf" srcId="{8CABDFC0-855D-4127-B29D-057BCF594E54}" destId="{1C16EFC8-025B-472C-8A7E-AFC1FD732AA4}" srcOrd="3" destOrd="0" presId="urn:microsoft.com/office/officeart/2005/8/layout/list1"/>
    <dgm:cxn modelId="{0A989B3B-8686-42CC-820D-C3DFEC888711}" type="presParOf" srcId="{8CABDFC0-855D-4127-B29D-057BCF594E54}" destId="{2A0AA508-87B0-4490-A4F0-61DF8916EC82}" srcOrd="4" destOrd="0" presId="urn:microsoft.com/office/officeart/2005/8/layout/list1"/>
    <dgm:cxn modelId="{03C6D6DF-267C-409C-89B4-E8BBBE60B287}" type="presParOf" srcId="{2A0AA508-87B0-4490-A4F0-61DF8916EC82}" destId="{B19860A8-98C4-4EFF-B91F-6E125FCEE43C}" srcOrd="0" destOrd="0" presId="urn:microsoft.com/office/officeart/2005/8/layout/list1"/>
    <dgm:cxn modelId="{6B8B89BA-AFAB-46E2-85AF-CB69593ED83B}" type="presParOf" srcId="{2A0AA508-87B0-4490-A4F0-61DF8916EC82}" destId="{B6707557-C708-4D6F-AB58-4708FBFC84C1}" srcOrd="1" destOrd="0" presId="urn:microsoft.com/office/officeart/2005/8/layout/list1"/>
    <dgm:cxn modelId="{1FE7941B-B8E0-432A-AB3F-2DFE78B96BE9}" type="presParOf" srcId="{8CABDFC0-855D-4127-B29D-057BCF594E54}" destId="{118A1940-451B-408C-A089-64A7E2535A6D}" srcOrd="5" destOrd="0" presId="urn:microsoft.com/office/officeart/2005/8/layout/list1"/>
    <dgm:cxn modelId="{DB779CC3-2422-47BF-B914-37356A829B69}" type="presParOf" srcId="{8CABDFC0-855D-4127-B29D-057BCF594E54}" destId="{42661038-A6E4-4F9F-B72F-2C0FD6AA1B68}" srcOrd="6" destOrd="0" presId="urn:microsoft.com/office/officeart/2005/8/layout/list1"/>
    <dgm:cxn modelId="{32756A91-A912-4758-B1DE-DF69C2F5AFD6}" type="presParOf" srcId="{8CABDFC0-855D-4127-B29D-057BCF594E54}" destId="{2B814105-239F-423D-A289-47ED46C8791D}" srcOrd="7" destOrd="0" presId="urn:microsoft.com/office/officeart/2005/8/layout/list1"/>
    <dgm:cxn modelId="{82C6D3C3-1871-420D-B647-71FD8139585D}" type="presParOf" srcId="{8CABDFC0-855D-4127-B29D-057BCF594E54}" destId="{E295997A-CC6C-41B6-BACF-560F06F42FCB}" srcOrd="8" destOrd="0" presId="urn:microsoft.com/office/officeart/2005/8/layout/list1"/>
    <dgm:cxn modelId="{EA401AAD-9104-4947-A5ED-F870337D47D2}" type="presParOf" srcId="{E295997A-CC6C-41B6-BACF-560F06F42FCB}" destId="{53818A39-CF36-4C2D-8ED9-4562A11FE89A}" srcOrd="0" destOrd="0" presId="urn:microsoft.com/office/officeart/2005/8/layout/list1"/>
    <dgm:cxn modelId="{CF3B1B32-D3A3-4341-95BD-551CFFD80FCD}" type="presParOf" srcId="{E295997A-CC6C-41B6-BACF-560F06F42FCB}" destId="{4D7F212D-5FA9-4950-859C-0DD42AC2562F}" srcOrd="1" destOrd="0" presId="urn:microsoft.com/office/officeart/2005/8/layout/list1"/>
    <dgm:cxn modelId="{5AD38502-4742-494D-B547-AEFA78B1B2B0}" type="presParOf" srcId="{8CABDFC0-855D-4127-B29D-057BCF594E54}" destId="{82BD467E-8DEB-4F4F-AF1F-28E1662533DE}" srcOrd="9" destOrd="0" presId="urn:microsoft.com/office/officeart/2005/8/layout/list1"/>
    <dgm:cxn modelId="{C7BACA7A-070E-484E-A77A-38669BB12750}" type="presParOf" srcId="{8CABDFC0-855D-4127-B29D-057BCF594E54}" destId="{FCB7144A-0D90-4503-91D6-45F6ABE2E0C9}" srcOrd="10" destOrd="0" presId="urn:microsoft.com/office/officeart/2005/8/layout/list1"/>
    <dgm:cxn modelId="{F2028093-E1FA-40D5-9E83-F734D11BCC5D}" type="presParOf" srcId="{8CABDFC0-855D-4127-B29D-057BCF594E54}" destId="{4111AB38-70D2-479F-9069-574599069C06}" srcOrd="11" destOrd="0" presId="urn:microsoft.com/office/officeart/2005/8/layout/list1"/>
    <dgm:cxn modelId="{A04E63EC-03EE-4935-9B53-718E99D75350}" type="presParOf" srcId="{8CABDFC0-855D-4127-B29D-057BCF594E54}" destId="{D39E159C-1D1C-45FF-9097-16870307284F}" srcOrd="12" destOrd="0" presId="urn:microsoft.com/office/officeart/2005/8/layout/list1"/>
    <dgm:cxn modelId="{2DC2A86F-DF26-4C5A-9055-DB012418E8EF}" type="presParOf" srcId="{D39E159C-1D1C-45FF-9097-16870307284F}" destId="{1EA8A096-9016-4C00-9567-CCFDEAB398E0}" srcOrd="0" destOrd="0" presId="urn:microsoft.com/office/officeart/2005/8/layout/list1"/>
    <dgm:cxn modelId="{48CF43A5-B66E-4466-A7E8-A3C8B5522028}" type="presParOf" srcId="{D39E159C-1D1C-45FF-9097-16870307284F}" destId="{ED1A3189-0998-47B4-8DB4-E63AD5637734}" srcOrd="1" destOrd="0" presId="urn:microsoft.com/office/officeart/2005/8/layout/list1"/>
    <dgm:cxn modelId="{22CF0E72-5F9E-46F4-B7A1-16F05925FE60}" type="presParOf" srcId="{8CABDFC0-855D-4127-B29D-057BCF594E54}" destId="{F26DDD5D-22B3-48C0-8410-87554EFE54A2}" srcOrd="13" destOrd="0" presId="urn:microsoft.com/office/officeart/2005/8/layout/list1"/>
    <dgm:cxn modelId="{5CA006D3-F519-4DB4-9981-B9D33D484ED4}" type="presParOf" srcId="{8CABDFC0-855D-4127-B29D-057BCF594E54}" destId="{AC3A9D46-7ED9-4A77-A6B5-0736516FA34B}" srcOrd="14" destOrd="0" presId="urn:microsoft.com/office/officeart/2005/8/layout/list1"/>
    <dgm:cxn modelId="{53AE8DE0-88D3-42BB-A073-44FE3EB29972}" type="presParOf" srcId="{8CABDFC0-855D-4127-B29D-057BCF594E54}" destId="{FF83BB85-793B-4AE6-AC54-17BC1CB78D14}" srcOrd="15" destOrd="0" presId="urn:microsoft.com/office/officeart/2005/8/layout/list1"/>
    <dgm:cxn modelId="{01E6D1CB-6EF1-4F41-B2AC-EEC0A6ECC00E}" type="presParOf" srcId="{8CABDFC0-855D-4127-B29D-057BCF594E54}" destId="{7F88895D-E587-4490-9702-232744C9AECF}" srcOrd="16" destOrd="0" presId="urn:microsoft.com/office/officeart/2005/8/layout/list1"/>
    <dgm:cxn modelId="{00937A99-DC7F-4790-A45D-0D9CA907AF17}" type="presParOf" srcId="{7F88895D-E587-4490-9702-232744C9AECF}" destId="{43E558A7-AB89-4CE9-AA74-7E4B54EAD4BF}" srcOrd="0" destOrd="0" presId="urn:microsoft.com/office/officeart/2005/8/layout/list1"/>
    <dgm:cxn modelId="{AD35392D-2368-4569-8638-826B077C72FF}" type="presParOf" srcId="{7F88895D-E587-4490-9702-232744C9AECF}" destId="{4AFF1978-9234-4400-84BB-4FC3046D869A}" srcOrd="1" destOrd="0" presId="urn:microsoft.com/office/officeart/2005/8/layout/list1"/>
    <dgm:cxn modelId="{4ECA7D95-F633-4210-BC14-6CA0A3B3CD50}" type="presParOf" srcId="{8CABDFC0-855D-4127-B29D-057BCF594E54}" destId="{F8399405-E74F-4A2B-9185-8E4DC1ADFA7E}" srcOrd="17" destOrd="0" presId="urn:microsoft.com/office/officeart/2005/8/layout/list1"/>
    <dgm:cxn modelId="{9F5AA8FA-79A7-4972-9C81-8A8446FA9F52}" type="presParOf" srcId="{8CABDFC0-855D-4127-B29D-057BCF594E54}" destId="{63E55584-2F10-4822-9D86-E1D5DFD2894D}" srcOrd="18" destOrd="0" presId="urn:microsoft.com/office/officeart/2005/8/layout/list1"/>
    <dgm:cxn modelId="{F737B5EF-8326-4E2F-8F53-9D7D7956A3DE}" type="presParOf" srcId="{8CABDFC0-855D-4127-B29D-057BCF594E54}" destId="{3CE21763-FE25-4D23-A765-21E3B6B84AB5}" srcOrd="19" destOrd="0" presId="urn:microsoft.com/office/officeart/2005/8/layout/list1"/>
    <dgm:cxn modelId="{658E529F-EE19-4CE3-8E3D-EA86EDAE34C4}" type="presParOf" srcId="{8CABDFC0-855D-4127-B29D-057BCF594E54}" destId="{A1B353C4-F19E-488E-8980-4F22EF16CCBC}" srcOrd="20" destOrd="0" presId="urn:microsoft.com/office/officeart/2005/8/layout/list1"/>
    <dgm:cxn modelId="{447E822B-4FED-4002-A692-3FDF70B61F59}" type="presParOf" srcId="{A1B353C4-F19E-488E-8980-4F22EF16CCBC}" destId="{636930EA-E0C9-41D1-AC07-56FA1172E62F}" srcOrd="0" destOrd="0" presId="urn:microsoft.com/office/officeart/2005/8/layout/list1"/>
    <dgm:cxn modelId="{393F8AAF-FBB5-4C56-B91D-EE909F049F2C}" type="presParOf" srcId="{A1B353C4-F19E-488E-8980-4F22EF16CCBC}" destId="{A6A4C24D-1F01-4288-8F7E-BA0A33DFC5D3}" srcOrd="1" destOrd="0" presId="urn:microsoft.com/office/officeart/2005/8/layout/list1"/>
    <dgm:cxn modelId="{231B6093-C401-40E7-94A7-998AD7E53B58}" type="presParOf" srcId="{8CABDFC0-855D-4127-B29D-057BCF594E54}" destId="{79D50A2B-9316-43A2-8F97-9A4638AC7179}" srcOrd="21" destOrd="0" presId="urn:microsoft.com/office/officeart/2005/8/layout/list1"/>
    <dgm:cxn modelId="{3CDC78EE-0804-4891-88A2-771781F30F80}" type="presParOf" srcId="{8CABDFC0-855D-4127-B29D-057BCF594E54}" destId="{6A60EA81-A378-4731-96B2-40F2CC46971E}"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A15EDC-0FAE-42A1-A249-D0799C9A99D9}" type="doc">
      <dgm:prSet loTypeId="urn:microsoft.com/office/officeart/2005/8/layout/gear1" loCatId="process" qsTypeId="urn:microsoft.com/office/officeart/2005/8/quickstyle/simple1" qsCatId="simple" csTypeId="urn:microsoft.com/office/officeart/2005/8/colors/colorful3" csCatId="colorful"/>
      <dgm:spPr/>
      <dgm:t>
        <a:bodyPr/>
        <a:lstStyle/>
        <a:p>
          <a:endParaRPr lang="tr-TR"/>
        </a:p>
      </dgm:t>
    </dgm:pt>
    <dgm:pt modelId="{CEDA86ED-E112-439F-A53C-560C64DFF0A9}">
      <dgm:prSet/>
      <dgm:spPr/>
      <dgm:t>
        <a:bodyPr/>
        <a:lstStyle/>
        <a:p>
          <a:pPr rtl="0"/>
          <a:r>
            <a:rPr lang="tr-TR" b="1" i="0" dirty="0" err="1" smtClean="0">
              <a:solidFill>
                <a:schemeClr val="tx1"/>
              </a:solidFill>
            </a:rPr>
            <a:t>Epidermis</a:t>
          </a:r>
          <a:endParaRPr lang="tr-TR" b="1" dirty="0">
            <a:solidFill>
              <a:schemeClr val="tx1"/>
            </a:solidFill>
          </a:endParaRPr>
        </a:p>
      </dgm:t>
    </dgm:pt>
    <dgm:pt modelId="{A9BEBF4A-705E-4404-915E-75EDAE0E9040}" type="parTrans" cxnId="{64468B16-C5A1-4AEC-B2F7-C6831825B6E5}">
      <dgm:prSet/>
      <dgm:spPr/>
      <dgm:t>
        <a:bodyPr/>
        <a:lstStyle/>
        <a:p>
          <a:endParaRPr lang="tr-TR"/>
        </a:p>
      </dgm:t>
    </dgm:pt>
    <dgm:pt modelId="{7B2FCA30-4113-4781-B2A8-0E52746184C3}" type="sibTrans" cxnId="{64468B16-C5A1-4AEC-B2F7-C6831825B6E5}">
      <dgm:prSet/>
      <dgm:spPr/>
      <dgm:t>
        <a:bodyPr/>
        <a:lstStyle/>
        <a:p>
          <a:endParaRPr lang="tr-TR"/>
        </a:p>
      </dgm:t>
    </dgm:pt>
    <dgm:pt modelId="{82CFEFED-4129-41A8-A6CD-2D8D9B9E276B}">
      <dgm:prSet/>
      <dgm:spPr/>
      <dgm:t>
        <a:bodyPr/>
        <a:lstStyle/>
        <a:p>
          <a:pPr rtl="0"/>
          <a:r>
            <a:rPr lang="tr-TR" b="1" i="0" dirty="0" err="1" smtClean="0">
              <a:solidFill>
                <a:schemeClr val="tx1"/>
              </a:solidFill>
            </a:rPr>
            <a:t>Dermis</a:t>
          </a:r>
          <a:endParaRPr lang="tr-TR" b="1" dirty="0">
            <a:solidFill>
              <a:schemeClr val="tx1"/>
            </a:solidFill>
          </a:endParaRPr>
        </a:p>
      </dgm:t>
    </dgm:pt>
    <dgm:pt modelId="{5BFA7F1C-B6E2-4738-A6AA-FBD6B33B92DE}" type="parTrans" cxnId="{81AA7863-2811-4229-980E-714757A1E3B0}">
      <dgm:prSet/>
      <dgm:spPr/>
      <dgm:t>
        <a:bodyPr/>
        <a:lstStyle/>
        <a:p>
          <a:endParaRPr lang="tr-TR"/>
        </a:p>
      </dgm:t>
    </dgm:pt>
    <dgm:pt modelId="{1F65BE5F-151A-4162-8B82-B05C3B368E99}" type="sibTrans" cxnId="{81AA7863-2811-4229-980E-714757A1E3B0}">
      <dgm:prSet/>
      <dgm:spPr/>
      <dgm:t>
        <a:bodyPr/>
        <a:lstStyle/>
        <a:p>
          <a:endParaRPr lang="tr-TR"/>
        </a:p>
      </dgm:t>
    </dgm:pt>
    <dgm:pt modelId="{84BBD358-DB5C-4889-B5BD-9BE35778036C}">
      <dgm:prSet/>
      <dgm:spPr/>
      <dgm:t>
        <a:bodyPr/>
        <a:lstStyle/>
        <a:p>
          <a:pPr rtl="0"/>
          <a:r>
            <a:rPr lang="tr-TR" b="1" i="0" dirty="0" err="1" smtClean="0">
              <a:solidFill>
                <a:schemeClr val="tx1"/>
              </a:solidFill>
            </a:rPr>
            <a:t>Subkutan</a:t>
          </a:r>
          <a:r>
            <a:rPr lang="tr-TR" b="1" i="0" dirty="0" smtClean="0">
              <a:solidFill>
                <a:schemeClr val="tx1"/>
              </a:solidFill>
            </a:rPr>
            <a:t> doku </a:t>
          </a:r>
          <a:endParaRPr lang="tr-TR" b="1" dirty="0">
            <a:solidFill>
              <a:schemeClr val="tx1"/>
            </a:solidFill>
          </a:endParaRPr>
        </a:p>
      </dgm:t>
    </dgm:pt>
    <dgm:pt modelId="{54F0E94C-6498-4DC8-8DB8-21E6ECBA3100}" type="parTrans" cxnId="{36159698-AE44-41B7-8A35-CA90313644E9}">
      <dgm:prSet/>
      <dgm:spPr/>
      <dgm:t>
        <a:bodyPr/>
        <a:lstStyle/>
        <a:p>
          <a:endParaRPr lang="tr-TR"/>
        </a:p>
      </dgm:t>
    </dgm:pt>
    <dgm:pt modelId="{1854C6FC-D386-4CB7-94FB-E8A408DB67D7}" type="sibTrans" cxnId="{36159698-AE44-41B7-8A35-CA90313644E9}">
      <dgm:prSet/>
      <dgm:spPr/>
      <dgm:t>
        <a:bodyPr/>
        <a:lstStyle/>
        <a:p>
          <a:endParaRPr lang="tr-TR"/>
        </a:p>
      </dgm:t>
    </dgm:pt>
    <dgm:pt modelId="{1EB27644-DD79-4C64-9582-A9EC4F508D72}" type="pres">
      <dgm:prSet presAssocID="{18A15EDC-0FAE-42A1-A249-D0799C9A99D9}" presName="composite" presStyleCnt="0">
        <dgm:presLayoutVars>
          <dgm:chMax val="3"/>
          <dgm:animLvl val="lvl"/>
          <dgm:resizeHandles val="exact"/>
        </dgm:presLayoutVars>
      </dgm:prSet>
      <dgm:spPr/>
      <dgm:t>
        <a:bodyPr/>
        <a:lstStyle/>
        <a:p>
          <a:endParaRPr lang="tr-TR"/>
        </a:p>
      </dgm:t>
    </dgm:pt>
    <dgm:pt modelId="{3B84B069-F376-4F41-8F6F-BE4AE8597CEF}" type="pres">
      <dgm:prSet presAssocID="{CEDA86ED-E112-439F-A53C-560C64DFF0A9}" presName="gear1" presStyleLbl="node1" presStyleIdx="0" presStyleCnt="3">
        <dgm:presLayoutVars>
          <dgm:chMax val="1"/>
          <dgm:bulletEnabled val="1"/>
        </dgm:presLayoutVars>
      </dgm:prSet>
      <dgm:spPr/>
      <dgm:t>
        <a:bodyPr/>
        <a:lstStyle/>
        <a:p>
          <a:endParaRPr lang="tr-TR"/>
        </a:p>
      </dgm:t>
    </dgm:pt>
    <dgm:pt modelId="{35A5E32A-5E43-4243-A508-51730F5B307C}" type="pres">
      <dgm:prSet presAssocID="{CEDA86ED-E112-439F-A53C-560C64DFF0A9}" presName="gear1srcNode" presStyleLbl="node1" presStyleIdx="0" presStyleCnt="3"/>
      <dgm:spPr/>
      <dgm:t>
        <a:bodyPr/>
        <a:lstStyle/>
        <a:p>
          <a:endParaRPr lang="tr-TR"/>
        </a:p>
      </dgm:t>
    </dgm:pt>
    <dgm:pt modelId="{4902E98B-31E7-4D70-9E94-15B011535F73}" type="pres">
      <dgm:prSet presAssocID="{CEDA86ED-E112-439F-A53C-560C64DFF0A9}" presName="gear1dstNode" presStyleLbl="node1" presStyleIdx="0" presStyleCnt="3"/>
      <dgm:spPr/>
      <dgm:t>
        <a:bodyPr/>
        <a:lstStyle/>
        <a:p>
          <a:endParaRPr lang="tr-TR"/>
        </a:p>
      </dgm:t>
    </dgm:pt>
    <dgm:pt modelId="{F861DD84-9867-44DE-9991-47C3998C5DF7}" type="pres">
      <dgm:prSet presAssocID="{82CFEFED-4129-41A8-A6CD-2D8D9B9E276B}" presName="gear2" presStyleLbl="node1" presStyleIdx="1" presStyleCnt="3">
        <dgm:presLayoutVars>
          <dgm:chMax val="1"/>
          <dgm:bulletEnabled val="1"/>
        </dgm:presLayoutVars>
      </dgm:prSet>
      <dgm:spPr/>
      <dgm:t>
        <a:bodyPr/>
        <a:lstStyle/>
        <a:p>
          <a:endParaRPr lang="tr-TR"/>
        </a:p>
      </dgm:t>
    </dgm:pt>
    <dgm:pt modelId="{4FA4478A-68A9-4373-8303-C240E1DC4CBD}" type="pres">
      <dgm:prSet presAssocID="{82CFEFED-4129-41A8-A6CD-2D8D9B9E276B}" presName="gear2srcNode" presStyleLbl="node1" presStyleIdx="1" presStyleCnt="3"/>
      <dgm:spPr/>
      <dgm:t>
        <a:bodyPr/>
        <a:lstStyle/>
        <a:p>
          <a:endParaRPr lang="tr-TR"/>
        </a:p>
      </dgm:t>
    </dgm:pt>
    <dgm:pt modelId="{9F7B823B-1191-4F9B-88BE-62A4D51DD623}" type="pres">
      <dgm:prSet presAssocID="{82CFEFED-4129-41A8-A6CD-2D8D9B9E276B}" presName="gear2dstNode" presStyleLbl="node1" presStyleIdx="1" presStyleCnt="3"/>
      <dgm:spPr/>
      <dgm:t>
        <a:bodyPr/>
        <a:lstStyle/>
        <a:p>
          <a:endParaRPr lang="tr-TR"/>
        </a:p>
      </dgm:t>
    </dgm:pt>
    <dgm:pt modelId="{FFE1029D-EF93-4410-96CE-4F0D09297CA1}" type="pres">
      <dgm:prSet presAssocID="{84BBD358-DB5C-4889-B5BD-9BE35778036C}" presName="gear3" presStyleLbl="node1" presStyleIdx="2" presStyleCnt="3"/>
      <dgm:spPr/>
      <dgm:t>
        <a:bodyPr/>
        <a:lstStyle/>
        <a:p>
          <a:endParaRPr lang="tr-TR"/>
        </a:p>
      </dgm:t>
    </dgm:pt>
    <dgm:pt modelId="{45FE4E32-4E2E-43CC-909F-6E3654CAF7F1}" type="pres">
      <dgm:prSet presAssocID="{84BBD358-DB5C-4889-B5BD-9BE35778036C}" presName="gear3tx" presStyleLbl="node1" presStyleIdx="2" presStyleCnt="3">
        <dgm:presLayoutVars>
          <dgm:chMax val="1"/>
          <dgm:bulletEnabled val="1"/>
        </dgm:presLayoutVars>
      </dgm:prSet>
      <dgm:spPr/>
      <dgm:t>
        <a:bodyPr/>
        <a:lstStyle/>
        <a:p>
          <a:endParaRPr lang="tr-TR"/>
        </a:p>
      </dgm:t>
    </dgm:pt>
    <dgm:pt modelId="{6FEA9DBB-526E-4AC4-817A-0F8841F9BC5C}" type="pres">
      <dgm:prSet presAssocID="{84BBD358-DB5C-4889-B5BD-9BE35778036C}" presName="gear3srcNode" presStyleLbl="node1" presStyleIdx="2" presStyleCnt="3"/>
      <dgm:spPr/>
      <dgm:t>
        <a:bodyPr/>
        <a:lstStyle/>
        <a:p>
          <a:endParaRPr lang="tr-TR"/>
        </a:p>
      </dgm:t>
    </dgm:pt>
    <dgm:pt modelId="{2E8CC542-9934-4F01-B779-28EFDB3283C5}" type="pres">
      <dgm:prSet presAssocID="{84BBD358-DB5C-4889-B5BD-9BE35778036C}" presName="gear3dstNode" presStyleLbl="node1" presStyleIdx="2" presStyleCnt="3"/>
      <dgm:spPr/>
      <dgm:t>
        <a:bodyPr/>
        <a:lstStyle/>
        <a:p>
          <a:endParaRPr lang="tr-TR"/>
        </a:p>
      </dgm:t>
    </dgm:pt>
    <dgm:pt modelId="{E69E7665-05BB-46FB-B5A3-A57F678F00FD}" type="pres">
      <dgm:prSet presAssocID="{7B2FCA30-4113-4781-B2A8-0E52746184C3}" presName="connector1" presStyleLbl="sibTrans2D1" presStyleIdx="0" presStyleCnt="3"/>
      <dgm:spPr/>
      <dgm:t>
        <a:bodyPr/>
        <a:lstStyle/>
        <a:p>
          <a:endParaRPr lang="tr-TR"/>
        </a:p>
      </dgm:t>
    </dgm:pt>
    <dgm:pt modelId="{FF209735-103C-42F4-B559-C407B6903DE6}" type="pres">
      <dgm:prSet presAssocID="{1F65BE5F-151A-4162-8B82-B05C3B368E99}" presName="connector2" presStyleLbl="sibTrans2D1" presStyleIdx="1" presStyleCnt="3"/>
      <dgm:spPr/>
      <dgm:t>
        <a:bodyPr/>
        <a:lstStyle/>
        <a:p>
          <a:endParaRPr lang="tr-TR"/>
        </a:p>
      </dgm:t>
    </dgm:pt>
    <dgm:pt modelId="{B000D75A-3B19-4294-B8E1-03CEBB78E270}" type="pres">
      <dgm:prSet presAssocID="{1854C6FC-D386-4CB7-94FB-E8A408DB67D7}" presName="connector3" presStyleLbl="sibTrans2D1" presStyleIdx="2" presStyleCnt="3"/>
      <dgm:spPr/>
      <dgm:t>
        <a:bodyPr/>
        <a:lstStyle/>
        <a:p>
          <a:endParaRPr lang="tr-TR"/>
        </a:p>
      </dgm:t>
    </dgm:pt>
  </dgm:ptLst>
  <dgm:cxnLst>
    <dgm:cxn modelId="{1A1AAF99-2C8B-4F89-BAEC-21A2DCEAA6D2}" type="presOf" srcId="{7B2FCA30-4113-4781-B2A8-0E52746184C3}" destId="{E69E7665-05BB-46FB-B5A3-A57F678F00FD}" srcOrd="0" destOrd="0" presId="urn:microsoft.com/office/officeart/2005/8/layout/gear1"/>
    <dgm:cxn modelId="{FE4E65F5-C4C9-460A-809F-937FDC84889C}" type="presOf" srcId="{CEDA86ED-E112-439F-A53C-560C64DFF0A9}" destId="{35A5E32A-5E43-4243-A508-51730F5B307C}" srcOrd="1" destOrd="0" presId="urn:microsoft.com/office/officeart/2005/8/layout/gear1"/>
    <dgm:cxn modelId="{3BC52CCC-211C-44D3-BD61-31712405933D}" type="presOf" srcId="{1854C6FC-D386-4CB7-94FB-E8A408DB67D7}" destId="{B000D75A-3B19-4294-B8E1-03CEBB78E270}" srcOrd="0" destOrd="0" presId="urn:microsoft.com/office/officeart/2005/8/layout/gear1"/>
    <dgm:cxn modelId="{D691E079-4E65-4E39-894E-04B2DF3BFE17}" type="presOf" srcId="{CEDA86ED-E112-439F-A53C-560C64DFF0A9}" destId="{3B84B069-F376-4F41-8F6F-BE4AE8597CEF}" srcOrd="0" destOrd="0" presId="urn:microsoft.com/office/officeart/2005/8/layout/gear1"/>
    <dgm:cxn modelId="{ACFE2E72-A4F6-4C9F-9F4A-08B1D8572C73}" type="presOf" srcId="{18A15EDC-0FAE-42A1-A249-D0799C9A99D9}" destId="{1EB27644-DD79-4C64-9582-A9EC4F508D72}" srcOrd="0" destOrd="0" presId="urn:microsoft.com/office/officeart/2005/8/layout/gear1"/>
    <dgm:cxn modelId="{63D8510A-5BC7-4978-BFE1-8B588B4FFD15}" type="presOf" srcId="{82CFEFED-4129-41A8-A6CD-2D8D9B9E276B}" destId="{F861DD84-9867-44DE-9991-47C3998C5DF7}" srcOrd="0" destOrd="0" presId="urn:microsoft.com/office/officeart/2005/8/layout/gear1"/>
    <dgm:cxn modelId="{E467FFA6-A37F-4A09-B655-A2CF4BADC282}" type="presOf" srcId="{1F65BE5F-151A-4162-8B82-B05C3B368E99}" destId="{FF209735-103C-42F4-B559-C407B6903DE6}" srcOrd="0" destOrd="0" presId="urn:microsoft.com/office/officeart/2005/8/layout/gear1"/>
    <dgm:cxn modelId="{4AAC32BC-056D-4D40-A293-CBE6CBF0B353}" type="presOf" srcId="{84BBD358-DB5C-4889-B5BD-9BE35778036C}" destId="{FFE1029D-EF93-4410-96CE-4F0D09297CA1}" srcOrd="0" destOrd="0" presId="urn:microsoft.com/office/officeart/2005/8/layout/gear1"/>
    <dgm:cxn modelId="{29029399-5961-4806-9632-C9F92D95A277}" type="presOf" srcId="{82CFEFED-4129-41A8-A6CD-2D8D9B9E276B}" destId="{4FA4478A-68A9-4373-8303-C240E1DC4CBD}" srcOrd="1" destOrd="0" presId="urn:microsoft.com/office/officeart/2005/8/layout/gear1"/>
    <dgm:cxn modelId="{08763E23-EEC4-4D67-97FB-1CEEDFD10DB2}" type="presOf" srcId="{84BBD358-DB5C-4889-B5BD-9BE35778036C}" destId="{45FE4E32-4E2E-43CC-909F-6E3654CAF7F1}" srcOrd="1" destOrd="0" presId="urn:microsoft.com/office/officeart/2005/8/layout/gear1"/>
    <dgm:cxn modelId="{36159698-AE44-41B7-8A35-CA90313644E9}" srcId="{18A15EDC-0FAE-42A1-A249-D0799C9A99D9}" destId="{84BBD358-DB5C-4889-B5BD-9BE35778036C}" srcOrd="2" destOrd="0" parTransId="{54F0E94C-6498-4DC8-8DB8-21E6ECBA3100}" sibTransId="{1854C6FC-D386-4CB7-94FB-E8A408DB67D7}"/>
    <dgm:cxn modelId="{81AA7863-2811-4229-980E-714757A1E3B0}" srcId="{18A15EDC-0FAE-42A1-A249-D0799C9A99D9}" destId="{82CFEFED-4129-41A8-A6CD-2D8D9B9E276B}" srcOrd="1" destOrd="0" parTransId="{5BFA7F1C-B6E2-4738-A6AA-FBD6B33B92DE}" sibTransId="{1F65BE5F-151A-4162-8B82-B05C3B368E99}"/>
    <dgm:cxn modelId="{A015A836-C229-4BA3-820B-8B6F46C318F2}" type="presOf" srcId="{84BBD358-DB5C-4889-B5BD-9BE35778036C}" destId="{2E8CC542-9934-4F01-B779-28EFDB3283C5}" srcOrd="3" destOrd="0" presId="urn:microsoft.com/office/officeart/2005/8/layout/gear1"/>
    <dgm:cxn modelId="{5B989E4D-88E9-47FE-8729-CA9C7EFA7352}" type="presOf" srcId="{84BBD358-DB5C-4889-B5BD-9BE35778036C}" destId="{6FEA9DBB-526E-4AC4-817A-0F8841F9BC5C}" srcOrd="2" destOrd="0" presId="urn:microsoft.com/office/officeart/2005/8/layout/gear1"/>
    <dgm:cxn modelId="{161BE481-6446-4890-8B25-86421D176CAB}" type="presOf" srcId="{CEDA86ED-E112-439F-A53C-560C64DFF0A9}" destId="{4902E98B-31E7-4D70-9E94-15B011535F73}" srcOrd="2" destOrd="0" presId="urn:microsoft.com/office/officeart/2005/8/layout/gear1"/>
    <dgm:cxn modelId="{33A21A97-C981-455A-B173-12B98E975988}" type="presOf" srcId="{82CFEFED-4129-41A8-A6CD-2D8D9B9E276B}" destId="{9F7B823B-1191-4F9B-88BE-62A4D51DD623}" srcOrd="2" destOrd="0" presId="urn:microsoft.com/office/officeart/2005/8/layout/gear1"/>
    <dgm:cxn modelId="{64468B16-C5A1-4AEC-B2F7-C6831825B6E5}" srcId="{18A15EDC-0FAE-42A1-A249-D0799C9A99D9}" destId="{CEDA86ED-E112-439F-A53C-560C64DFF0A9}" srcOrd="0" destOrd="0" parTransId="{A9BEBF4A-705E-4404-915E-75EDAE0E9040}" sibTransId="{7B2FCA30-4113-4781-B2A8-0E52746184C3}"/>
    <dgm:cxn modelId="{95046428-50A6-494B-90E5-EFCEC1F03BF8}" type="presParOf" srcId="{1EB27644-DD79-4C64-9582-A9EC4F508D72}" destId="{3B84B069-F376-4F41-8F6F-BE4AE8597CEF}" srcOrd="0" destOrd="0" presId="urn:microsoft.com/office/officeart/2005/8/layout/gear1"/>
    <dgm:cxn modelId="{292CE589-80A2-4FB2-AEC6-6AD24C886808}" type="presParOf" srcId="{1EB27644-DD79-4C64-9582-A9EC4F508D72}" destId="{35A5E32A-5E43-4243-A508-51730F5B307C}" srcOrd="1" destOrd="0" presId="urn:microsoft.com/office/officeart/2005/8/layout/gear1"/>
    <dgm:cxn modelId="{28D17995-D000-444B-B3DE-2871A0D50ACD}" type="presParOf" srcId="{1EB27644-DD79-4C64-9582-A9EC4F508D72}" destId="{4902E98B-31E7-4D70-9E94-15B011535F73}" srcOrd="2" destOrd="0" presId="urn:microsoft.com/office/officeart/2005/8/layout/gear1"/>
    <dgm:cxn modelId="{620BC158-0369-4490-A79E-34D69C818133}" type="presParOf" srcId="{1EB27644-DD79-4C64-9582-A9EC4F508D72}" destId="{F861DD84-9867-44DE-9991-47C3998C5DF7}" srcOrd="3" destOrd="0" presId="urn:microsoft.com/office/officeart/2005/8/layout/gear1"/>
    <dgm:cxn modelId="{A12D47F5-05C2-4320-B34F-E13152529A8A}" type="presParOf" srcId="{1EB27644-DD79-4C64-9582-A9EC4F508D72}" destId="{4FA4478A-68A9-4373-8303-C240E1DC4CBD}" srcOrd="4" destOrd="0" presId="urn:microsoft.com/office/officeart/2005/8/layout/gear1"/>
    <dgm:cxn modelId="{E4A69FB0-99F4-4969-8A9D-A75AE967647B}" type="presParOf" srcId="{1EB27644-DD79-4C64-9582-A9EC4F508D72}" destId="{9F7B823B-1191-4F9B-88BE-62A4D51DD623}" srcOrd="5" destOrd="0" presId="urn:microsoft.com/office/officeart/2005/8/layout/gear1"/>
    <dgm:cxn modelId="{575457EC-DF4B-418A-8FAD-29AFDB4A12A6}" type="presParOf" srcId="{1EB27644-DD79-4C64-9582-A9EC4F508D72}" destId="{FFE1029D-EF93-4410-96CE-4F0D09297CA1}" srcOrd="6" destOrd="0" presId="urn:microsoft.com/office/officeart/2005/8/layout/gear1"/>
    <dgm:cxn modelId="{2D607C09-868B-443D-9C73-016B4013A8E0}" type="presParOf" srcId="{1EB27644-DD79-4C64-9582-A9EC4F508D72}" destId="{45FE4E32-4E2E-43CC-909F-6E3654CAF7F1}" srcOrd="7" destOrd="0" presId="urn:microsoft.com/office/officeart/2005/8/layout/gear1"/>
    <dgm:cxn modelId="{E24BAD9F-EA9C-4856-B112-50BF565D71BA}" type="presParOf" srcId="{1EB27644-DD79-4C64-9582-A9EC4F508D72}" destId="{6FEA9DBB-526E-4AC4-817A-0F8841F9BC5C}" srcOrd="8" destOrd="0" presId="urn:microsoft.com/office/officeart/2005/8/layout/gear1"/>
    <dgm:cxn modelId="{0E3ABB68-7AED-4AA4-AE36-EB563D82B3C5}" type="presParOf" srcId="{1EB27644-DD79-4C64-9582-A9EC4F508D72}" destId="{2E8CC542-9934-4F01-B779-28EFDB3283C5}" srcOrd="9" destOrd="0" presId="urn:microsoft.com/office/officeart/2005/8/layout/gear1"/>
    <dgm:cxn modelId="{9590DF1F-E7E9-46CB-9D60-05923E802143}" type="presParOf" srcId="{1EB27644-DD79-4C64-9582-A9EC4F508D72}" destId="{E69E7665-05BB-46FB-B5A3-A57F678F00FD}" srcOrd="10" destOrd="0" presId="urn:microsoft.com/office/officeart/2005/8/layout/gear1"/>
    <dgm:cxn modelId="{F2E33EAF-F2C8-404E-8B54-994D08F95D31}" type="presParOf" srcId="{1EB27644-DD79-4C64-9582-A9EC4F508D72}" destId="{FF209735-103C-42F4-B559-C407B6903DE6}" srcOrd="11" destOrd="0" presId="urn:microsoft.com/office/officeart/2005/8/layout/gear1"/>
    <dgm:cxn modelId="{8261ACF7-3648-43BE-BF37-19A25D44FA0E}" type="presParOf" srcId="{1EB27644-DD79-4C64-9582-A9EC4F508D72}" destId="{B000D75A-3B19-4294-B8E1-03CEBB78E270}"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733991-9734-42B8-933E-BB617FE4A324}" type="doc">
      <dgm:prSet loTypeId="urn:microsoft.com/office/officeart/2005/8/layout/target3" loCatId="list" qsTypeId="urn:microsoft.com/office/officeart/2005/8/quickstyle/3d2#1" qsCatId="3D" csTypeId="urn:microsoft.com/office/officeart/2005/8/colors/colorful1" csCatId="colorful" phldr="1"/>
      <dgm:spPr/>
      <dgm:t>
        <a:bodyPr/>
        <a:lstStyle/>
        <a:p>
          <a:endParaRPr lang="tr-TR"/>
        </a:p>
      </dgm:t>
    </dgm:pt>
    <dgm:pt modelId="{535983EF-FF73-4B75-B8A1-E54B83655B4D}">
      <dgm:prSet custT="1"/>
      <dgm:spPr/>
      <dgm:t>
        <a:bodyPr/>
        <a:lstStyle/>
        <a:p>
          <a:pPr algn="ctr" rtl="0"/>
          <a:r>
            <a:rPr lang="tr-TR" sz="1600" dirty="0" smtClean="0"/>
            <a:t>Vücudun bölgelerine göre kalınlığı değişir. </a:t>
          </a:r>
          <a:endParaRPr lang="tr-TR" sz="1600" dirty="0"/>
        </a:p>
      </dgm:t>
    </dgm:pt>
    <dgm:pt modelId="{395EEC17-A299-44B4-B71E-7F63DE6ECA95}" type="parTrans" cxnId="{6C964CF8-769E-43EC-B72A-D10A7ED05B03}">
      <dgm:prSet/>
      <dgm:spPr/>
      <dgm:t>
        <a:bodyPr/>
        <a:lstStyle/>
        <a:p>
          <a:endParaRPr lang="tr-TR"/>
        </a:p>
      </dgm:t>
    </dgm:pt>
    <dgm:pt modelId="{060E2235-DCE6-4418-AF89-B8E46D57E5BD}" type="sibTrans" cxnId="{6C964CF8-769E-43EC-B72A-D10A7ED05B03}">
      <dgm:prSet/>
      <dgm:spPr/>
      <dgm:t>
        <a:bodyPr/>
        <a:lstStyle/>
        <a:p>
          <a:endParaRPr lang="tr-TR"/>
        </a:p>
      </dgm:t>
    </dgm:pt>
    <dgm:pt modelId="{3DFDF50D-4987-4FE3-96F9-D2C6BA0CBCCA}">
      <dgm:prSet custT="1"/>
      <dgm:spPr/>
      <dgm:t>
        <a:bodyPr/>
        <a:lstStyle/>
        <a:p>
          <a:pPr algn="ctr" rtl="0"/>
          <a:r>
            <a:rPr lang="tr-TR" sz="1600" dirty="0" smtClean="0"/>
            <a:t>Avuç içi ve topuklarda en kalındır (1.5 mm).</a:t>
          </a:r>
          <a:endParaRPr lang="tr-TR" sz="1600" dirty="0"/>
        </a:p>
      </dgm:t>
    </dgm:pt>
    <dgm:pt modelId="{19D262DC-7955-4942-9ED7-2614025E7431}" type="parTrans" cxnId="{854DB026-EF58-4355-9E12-196B6261C348}">
      <dgm:prSet/>
      <dgm:spPr/>
      <dgm:t>
        <a:bodyPr/>
        <a:lstStyle/>
        <a:p>
          <a:endParaRPr lang="tr-TR"/>
        </a:p>
      </dgm:t>
    </dgm:pt>
    <dgm:pt modelId="{E4EDCC16-EAD5-46EE-8F2C-6D8CED45ACC7}" type="sibTrans" cxnId="{854DB026-EF58-4355-9E12-196B6261C348}">
      <dgm:prSet/>
      <dgm:spPr/>
      <dgm:t>
        <a:bodyPr/>
        <a:lstStyle/>
        <a:p>
          <a:endParaRPr lang="tr-TR"/>
        </a:p>
      </dgm:t>
    </dgm:pt>
    <dgm:pt modelId="{3C239CE8-0607-4D1A-A2A8-A191FB38B9C6}">
      <dgm:prSet custT="1"/>
      <dgm:spPr/>
      <dgm:t>
        <a:bodyPr/>
        <a:lstStyle/>
        <a:p>
          <a:pPr algn="ctr" rtl="0"/>
          <a:r>
            <a:rPr lang="tr-TR" sz="1600" dirty="0" smtClean="0"/>
            <a:t>Kulak lobunda en incedir (0.5 mm).</a:t>
          </a:r>
          <a:endParaRPr lang="tr-TR" sz="1600" dirty="0"/>
        </a:p>
      </dgm:t>
    </dgm:pt>
    <dgm:pt modelId="{07A71BA0-9584-4DAF-A5D9-09B0F8736A84}" type="parTrans" cxnId="{E822A437-D8F3-444A-BE9D-514AF06DCCA7}">
      <dgm:prSet/>
      <dgm:spPr/>
      <dgm:t>
        <a:bodyPr/>
        <a:lstStyle/>
        <a:p>
          <a:endParaRPr lang="tr-TR"/>
        </a:p>
      </dgm:t>
    </dgm:pt>
    <dgm:pt modelId="{E04E8BA8-D3CB-433D-B49D-AC5EA8EE8DEA}" type="sibTrans" cxnId="{E822A437-D8F3-444A-BE9D-514AF06DCCA7}">
      <dgm:prSet/>
      <dgm:spPr/>
      <dgm:t>
        <a:bodyPr/>
        <a:lstStyle/>
        <a:p>
          <a:endParaRPr lang="tr-TR"/>
        </a:p>
      </dgm:t>
    </dgm:pt>
    <dgm:pt modelId="{1E1D5E5F-54EB-49E1-B071-1F1DD2BC5331}">
      <dgm:prSet custT="1"/>
      <dgm:spPr/>
      <dgm:t>
        <a:bodyPr/>
        <a:lstStyle/>
        <a:p>
          <a:pPr algn="ctr" rtl="0"/>
          <a:r>
            <a:rPr lang="tr-TR" sz="1600" dirty="0" smtClean="0"/>
            <a:t>Bu tabakada kan damarları yoktur. </a:t>
          </a:r>
          <a:endParaRPr lang="tr-TR" sz="1600" dirty="0"/>
        </a:p>
      </dgm:t>
    </dgm:pt>
    <dgm:pt modelId="{17451BB9-BF7C-4711-9325-AB1682BEB524}" type="parTrans" cxnId="{900375CE-178C-4140-A0D6-68950A3D46E2}">
      <dgm:prSet/>
      <dgm:spPr/>
      <dgm:t>
        <a:bodyPr/>
        <a:lstStyle/>
        <a:p>
          <a:endParaRPr lang="tr-TR"/>
        </a:p>
      </dgm:t>
    </dgm:pt>
    <dgm:pt modelId="{6F0D8835-648C-4810-9976-FE94B18F1A2F}" type="sibTrans" cxnId="{900375CE-178C-4140-A0D6-68950A3D46E2}">
      <dgm:prSet/>
      <dgm:spPr/>
      <dgm:t>
        <a:bodyPr/>
        <a:lstStyle/>
        <a:p>
          <a:endParaRPr lang="tr-TR"/>
        </a:p>
      </dgm:t>
    </dgm:pt>
    <dgm:pt modelId="{3FDACC9E-ABF3-488C-AC5A-AF08243CE7FD}">
      <dgm:prSet custT="1"/>
      <dgm:spPr/>
      <dgm:t>
        <a:bodyPr/>
        <a:lstStyle/>
        <a:p>
          <a:pPr algn="ctr" rtl="0"/>
          <a:r>
            <a:rPr lang="tr-TR" sz="1600" dirty="0" smtClean="0"/>
            <a:t>Kıl </a:t>
          </a:r>
          <a:r>
            <a:rPr lang="tr-TR" sz="1600" dirty="0" err="1" smtClean="0"/>
            <a:t>folikülleri</a:t>
          </a:r>
          <a:r>
            <a:rPr lang="tr-TR" sz="1600" dirty="0" smtClean="0"/>
            <a:t>, ter bezi kanalları, deriye rengini veren </a:t>
          </a:r>
          <a:r>
            <a:rPr lang="tr-TR" sz="1600" dirty="0" err="1" smtClean="0"/>
            <a:t>melanin</a:t>
          </a:r>
          <a:r>
            <a:rPr lang="tr-TR" sz="1600" dirty="0" smtClean="0"/>
            <a:t> salgılayan </a:t>
          </a:r>
          <a:r>
            <a:rPr lang="tr-TR" sz="1600" dirty="0" err="1" smtClean="0"/>
            <a:t>germinatif</a:t>
          </a:r>
          <a:r>
            <a:rPr lang="tr-TR" sz="1600" dirty="0" smtClean="0"/>
            <a:t> tabakada bulunan </a:t>
          </a:r>
          <a:r>
            <a:rPr lang="tr-TR" sz="1600" dirty="0" err="1" smtClean="0"/>
            <a:t>melanositler</a:t>
          </a:r>
          <a:r>
            <a:rPr lang="tr-TR" sz="1600" dirty="0" smtClean="0"/>
            <a:t> </a:t>
          </a:r>
          <a:r>
            <a:rPr lang="tr-TR" sz="1600" dirty="0" err="1" smtClean="0"/>
            <a:t>epidermiste</a:t>
          </a:r>
          <a:r>
            <a:rPr lang="tr-TR" sz="1600" dirty="0" smtClean="0"/>
            <a:t> bulunur.</a:t>
          </a:r>
          <a:endParaRPr lang="tr-TR" sz="1600" dirty="0"/>
        </a:p>
      </dgm:t>
    </dgm:pt>
    <dgm:pt modelId="{7F2D8668-79C3-4065-BECA-102C968EB3D6}" type="parTrans" cxnId="{02F1CA0C-C3A1-4CAA-A389-8F03AED40312}">
      <dgm:prSet/>
      <dgm:spPr/>
      <dgm:t>
        <a:bodyPr/>
        <a:lstStyle/>
        <a:p>
          <a:endParaRPr lang="tr-TR"/>
        </a:p>
      </dgm:t>
    </dgm:pt>
    <dgm:pt modelId="{1C23B06A-1314-4959-9D1F-6C1102F531D5}" type="sibTrans" cxnId="{02F1CA0C-C3A1-4CAA-A389-8F03AED40312}">
      <dgm:prSet/>
      <dgm:spPr/>
      <dgm:t>
        <a:bodyPr/>
        <a:lstStyle/>
        <a:p>
          <a:endParaRPr lang="tr-TR"/>
        </a:p>
      </dgm:t>
    </dgm:pt>
    <dgm:pt modelId="{1A31095F-1F0C-48B5-B290-C76DA2B0D7E6}">
      <dgm:prSet custT="1"/>
      <dgm:spPr/>
      <dgm:t>
        <a:bodyPr/>
        <a:lstStyle/>
        <a:p>
          <a:pPr algn="ctr" rtl="0"/>
          <a:r>
            <a:rPr lang="es-ES" sz="1600" dirty="0" smtClean="0"/>
            <a:t>Epidermis </a:t>
          </a:r>
          <a:r>
            <a:rPr lang="tr-TR" sz="1600" dirty="0" smtClean="0"/>
            <a:t>yara ve su kaybına karşı alttaki dokuları korur ve hastalık yapan mikroorganizmaların deri içine girmesini engeller.</a:t>
          </a:r>
          <a:endParaRPr lang="tr-TR" sz="1600" dirty="0"/>
        </a:p>
      </dgm:t>
    </dgm:pt>
    <dgm:pt modelId="{A699FED4-559B-4930-A0FC-9E684EB89743}" type="parTrans" cxnId="{C7226909-9C81-4E95-AF93-1421C15C64C2}">
      <dgm:prSet/>
      <dgm:spPr/>
      <dgm:t>
        <a:bodyPr/>
        <a:lstStyle/>
        <a:p>
          <a:endParaRPr lang="tr-TR"/>
        </a:p>
      </dgm:t>
    </dgm:pt>
    <dgm:pt modelId="{FCA45798-BCAA-4631-BA47-C57477F0BD7C}" type="sibTrans" cxnId="{C7226909-9C81-4E95-AF93-1421C15C64C2}">
      <dgm:prSet/>
      <dgm:spPr/>
      <dgm:t>
        <a:bodyPr/>
        <a:lstStyle/>
        <a:p>
          <a:endParaRPr lang="tr-TR"/>
        </a:p>
      </dgm:t>
    </dgm:pt>
    <dgm:pt modelId="{789D2649-9E2E-4114-AF2B-CE01AB70B5F3}" type="pres">
      <dgm:prSet presAssocID="{63733991-9734-42B8-933E-BB617FE4A324}" presName="Name0" presStyleCnt="0">
        <dgm:presLayoutVars>
          <dgm:chMax val="7"/>
          <dgm:dir/>
          <dgm:animLvl val="lvl"/>
          <dgm:resizeHandles val="exact"/>
        </dgm:presLayoutVars>
      </dgm:prSet>
      <dgm:spPr/>
      <dgm:t>
        <a:bodyPr/>
        <a:lstStyle/>
        <a:p>
          <a:endParaRPr lang="tr-TR"/>
        </a:p>
      </dgm:t>
    </dgm:pt>
    <dgm:pt modelId="{093D406D-FE5B-42BC-A5E6-89C1010A6C8C}" type="pres">
      <dgm:prSet presAssocID="{535983EF-FF73-4B75-B8A1-E54B83655B4D}" presName="circle1" presStyleLbl="node1" presStyleIdx="0" presStyleCnt="6"/>
      <dgm:spPr/>
      <dgm:t>
        <a:bodyPr/>
        <a:lstStyle/>
        <a:p>
          <a:endParaRPr lang="tr-TR"/>
        </a:p>
      </dgm:t>
    </dgm:pt>
    <dgm:pt modelId="{8CC8B13C-7EA2-46BD-BF31-9A5DDD1A0E12}" type="pres">
      <dgm:prSet presAssocID="{535983EF-FF73-4B75-B8A1-E54B83655B4D}" presName="space" presStyleCnt="0"/>
      <dgm:spPr/>
      <dgm:t>
        <a:bodyPr/>
        <a:lstStyle/>
        <a:p>
          <a:endParaRPr lang="tr-TR"/>
        </a:p>
      </dgm:t>
    </dgm:pt>
    <dgm:pt modelId="{7F75C4CB-9FCC-498B-9F03-1218D39B96B4}" type="pres">
      <dgm:prSet presAssocID="{535983EF-FF73-4B75-B8A1-E54B83655B4D}" presName="rect1" presStyleLbl="alignAcc1" presStyleIdx="0" presStyleCnt="6"/>
      <dgm:spPr/>
      <dgm:t>
        <a:bodyPr/>
        <a:lstStyle/>
        <a:p>
          <a:endParaRPr lang="tr-TR"/>
        </a:p>
      </dgm:t>
    </dgm:pt>
    <dgm:pt modelId="{6AF4BED6-F25C-4755-B4B3-3648F4A03727}" type="pres">
      <dgm:prSet presAssocID="{3DFDF50D-4987-4FE3-96F9-D2C6BA0CBCCA}" presName="vertSpace2" presStyleLbl="node1" presStyleIdx="0" presStyleCnt="6"/>
      <dgm:spPr/>
      <dgm:t>
        <a:bodyPr/>
        <a:lstStyle/>
        <a:p>
          <a:endParaRPr lang="tr-TR"/>
        </a:p>
      </dgm:t>
    </dgm:pt>
    <dgm:pt modelId="{D9B769EE-2671-40EF-AB31-C725C02DD314}" type="pres">
      <dgm:prSet presAssocID="{3DFDF50D-4987-4FE3-96F9-D2C6BA0CBCCA}" presName="circle2" presStyleLbl="node1" presStyleIdx="1" presStyleCnt="6"/>
      <dgm:spPr/>
      <dgm:t>
        <a:bodyPr/>
        <a:lstStyle/>
        <a:p>
          <a:endParaRPr lang="tr-TR"/>
        </a:p>
      </dgm:t>
    </dgm:pt>
    <dgm:pt modelId="{86964DE9-9118-40A9-99D3-6AFB25A003C9}" type="pres">
      <dgm:prSet presAssocID="{3DFDF50D-4987-4FE3-96F9-D2C6BA0CBCCA}" presName="rect2" presStyleLbl="alignAcc1" presStyleIdx="1" presStyleCnt="6"/>
      <dgm:spPr/>
      <dgm:t>
        <a:bodyPr/>
        <a:lstStyle/>
        <a:p>
          <a:endParaRPr lang="tr-TR"/>
        </a:p>
      </dgm:t>
    </dgm:pt>
    <dgm:pt modelId="{E5B14FA5-0AED-4CB5-91A8-AD712D37056B}" type="pres">
      <dgm:prSet presAssocID="{3C239CE8-0607-4D1A-A2A8-A191FB38B9C6}" presName="vertSpace3" presStyleLbl="node1" presStyleIdx="1" presStyleCnt="6"/>
      <dgm:spPr/>
      <dgm:t>
        <a:bodyPr/>
        <a:lstStyle/>
        <a:p>
          <a:endParaRPr lang="tr-TR"/>
        </a:p>
      </dgm:t>
    </dgm:pt>
    <dgm:pt modelId="{378F0B9D-74AF-46DF-9ED3-308C1237AA40}" type="pres">
      <dgm:prSet presAssocID="{3C239CE8-0607-4D1A-A2A8-A191FB38B9C6}" presName="circle3" presStyleLbl="node1" presStyleIdx="2" presStyleCnt="6"/>
      <dgm:spPr/>
      <dgm:t>
        <a:bodyPr/>
        <a:lstStyle/>
        <a:p>
          <a:endParaRPr lang="tr-TR"/>
        </a:p>
      </dgm:t>
    </dgm:pt>
    <dgm:pt modelId="{8C213D5F-062A-42B2-9BC1-FBD2430F7668}" type="pres">
      <dgm:prSet presAssocID="{3C239CE8-0607-4D1A-A2A8-A191FB38B9C6}" presName="rect3" presStyleLbl="alignAcc1" presStyleIdx="2" presStyleCnt="6"/>
      <dgm:spPr/>
      <dgm:t>
        <a:bodyPr/>
        <a:lstStyle/>
        <a:p>
          <a:endParaRPr lang="tr-TR"/>
        </a:p>
      </dgm:t>
    </dgm:pt>
    <dgm:pt modelId="{428CBC8B-145E-43E6-9B36-F5FC7CDB0BB0}" type="pres">
      <dgm:prSet presAssocID="{1E1D5E5F-54EB-49E1-B071-1F1DD2BC5331}" presName="vertSpace4" presStyleLbl="node1" presStyleIdx="2" presStyleCnt="6"/>
      <dgm:spPr/>
      <dgm:t>
        <a:bodyPr/>
        <a:lstStyle/>
        <a:p>
          <a:endParaRPr lang="tr-TR"/>
        </a:p>
      </dgm:t>
    </dgm:pt>
    <dgm:pt modelId="{3A0213BC-61C0-4596-B495-220F8BD3ED8F}" type="pres">
      <dgm:prSet presAssocID="{1E1D5E5F-54EB-49E1-B071-1F1DD2BC5331}" presName="circle4" presStyleLbl="node1" presStyleIdx="3" presStyleCnt="6"/>
      <dgm:spPr/>
      <dgm:t>
        <a:bodyPr/>
        <a:lstStyle/>
        <a:p>
          <a:endParaRPr lang="tr-TR"/>
        </a:p>
      </dgm:t>
    </dgm:pt>
    <dgm:pt modelId="{82869E83-9399-45F4-A16E-C2055A0F0F90}" type="pres">
      <dgm:prSet presAssocID="{1E1D5E5F-54EB-49E1-B071-1F1DD2BC5331}" presName="rect4" presStyleLbl="alignAcc1" presStyleIdx="3" presStyleCnt="6"/>
      <dgm:spPr/>
      <dgm:t>
        <a:bodyPr/>
        <a:lstStyle/>
        <a:p>
          <a:endParaRPr lang="tr-TR"/>
        </a:p>
      </dgm:t>
    </dgm:pt>
    <dgm:pt modelId="{9DDB37B2-750B-4A75-8944-CC3390B42742}" type="pres">
      <dgm:prSet presAssocID="{3FDACC9E-ABF3-488C-AC5A-AF08243CE7FD}" presName="vertSpace5" presStyleLbl="node1" presStyleIdx="3" presStyleCnt="6"/>
      <dgm:spPr/>
      <dgm:t>
        <a:bodyPr/>
        <a:lstStyle/>
        <a:p>
          <a:endParaRPr lang="tr-TR"/>
        </a:p>
      </dgm:t>
    </dgm:pt>
    <dgm:pt modelId="{3EE532D6-0CE2-480B-B3C8-608D4DA88D71}" type="pres">
      <dgm:prSet presAssocID="{3FDACC9E-ABF3-488C-AC5A-AF08243CE7FD}" presName="circle5" presStyleLbl="node1" presStyleIdx="4" presStyleCnt="6"/>
      <dgm:spPr/>
      <dgm:t>
        <a:bodyPr/>
        <a:lstStyle/>
        <a:p>
          <a:endParaRPr lang="tr-TR"/>
        </a:p>
      </dgm:t>
    </dgm:pt>
    <dgm:pt modelId="{A4F707A8-0E6D-4534-AEBD-62AD509F08BB}" type="pres">
      <dgm:prSet presAssocID="{3FDACC9E-ABF3-488C-AC5A-AF08243CE7FD}" presName="rect5" presStyleLbl="alignAcc1" presStyleIdx="4" presStyleCnt="6"/>
      <dgm:spPr/>
      <dgm:t>
        <a:bodyPr/>
        <a:lstStyle/>
        <a:p>
          <a:endParaRPr lang="tr-TR"/>
        </a:p>
      </dgm:t>
    </dgm:pt>
    <dgm:pt modelId="{253EFAB9-67D3-46E1-9968-CCBF97245454}" type="pres">
      <dgm:prSet presAssocID="{1A31095F-1F0C-48B5-B290-C76DA2B0D7E6}" presName="vertSpace6" presStyleLbl="node1" presStyleIdx="4" presStyleCnt="6"/>
      <dgm:spPr/>
      <dgm:t>
        <a:bodyPr/>
        <a:lstStyle/>
        <a:p>
          <a:endParaRPr lang="tr-TR"/>
        </a:p>
      </dgm:t>
    </dgm:pt>
    <dgm:pt modelId="{CE50610B-C4F7-4768-A867-BF3BB71BFFB1}" type="pres">
      <dgm:prSet presAssocID="{1A31095F-1F0C-48B5-B290-C76DA2B0D7E6}" presName="circle6" presStyleLbl="node1" presStyleIdx="5" presStyleCnt="6"/>
      <dgm:spPr/>
      <dgm:t>
        <a:bodyPr/>
        <a:lstStyle/>
        <a:p>
          <a:endParaRPr lang="tr-TR"/>
        </a:p>
      </dgm:t>
    </dgm:pt>
    <dgm:pt modelId="{BD630624-BB85-4C08-AE78-7C676CCC7193}" type="pres">
      <dgm:prSet presAssocID="{1A31095F-1F0C-48B5-B290-C76DA2B0D7E6}" presName="rect6" presStyleLbl="alignAcc1" presStyleIdx="5" presStyleCnt="6"/>
      <dgm:spPr/>
      <dgm:t>
        <a:bodyPr/>
        <a:lstStyle/>
        <a:p>
          <a:endParaRPr lang="tr-TR"/>
        </a:p>
      </dgm:t>
    </dgm:pt>
    <dgm:pt modelId="{3AA48743-BE2F-47E7-ADD6-D09E6666EBCC}" type="pres">
      <dgm:prSet presAssocID="{535983EF-FF73-4B75-B8A1-E54B83655B4D}" presName="rect1ParTxNoCh" presStyleLbl="alignAcc1" presStyleIdx="5" presStyleCnt="6">
        <dgm:presLayoutVars>
          <dgm:chMax val="1"/>
          <dgm:bulletEnabled val="1"/>
        </dgm:presLayoutVars>
      </dgm:prSet>
      <dgm:spPr/>
      <dgm:t>
        <a:bodyPr/>
        <a:lstStyle/>
        <a:p>
          <a:endParaRPr lang="tr-TR"/>
        </a:p>
      </dgm:t>
    </dgm:pt>
    <dgm:pt modelId="{78D07946-77F2-4B67-BE00-DF25FFD439FD}" type="pres">
      <dgm:prSet presAssocID="{3DFDF50D-4987-4FE3-96F9-D2C6BA0CBCCA}" presName="rect2ParTxNoCh" presStyleLbl="alignAcc1" presStyleIdx="5" presStyleCnt="6">
        <dgm:presLayoutVars>
          <dgm:chMax val="1"/>
          <dgm:bulletEnabled val="1"/>
        </dgm:presLayoutVars>
      </dgm:prSet>
      <dgm:spPr/>
      <dgm:t>
        <a:bodyPr/>
        <a:lstStyle/>
        <a:p>
          <a:endParaRPr lang="tr-TR"/>
        </a:p>
      </dgm:t>
    </dgm:pt>
    <dgm:pt modelId="{780DEE4C-F1EE-45A9-B9DF-CC8E5A33D5F0}" type="pres">
      <dgm:prSet presAssocID="{3C239CE8-0607-4D1A-A2A8-A191FB38B9C6}" presName="rect3ParTxNoCh" presStyleLbl="alignAcc1" presStyleIdx="5" presStyleCnt="6">
        <dgm:presLayoutVars>
          <dgm:chMax val="1"/>
          <dgm:bulletEnabled val="1"/>
        </dgm:presLayoutVars>
      </dgm:prSet>
      <dgm:spPr/>
      <dgm:t>
        <a:bodyPr/>
        <a:lstStyle/>
        <a:p>
          <a:endParaRPr lang="tr-TR"/>
        </a:p>
      </dgm:t>
    </dgm:pt>
    <dgm:pt modelId="{72CF6C89-00C1-4160-B40A-97948787F67F}" type="pres">
      <dgm:prSet presAssocID="{1E1D5E5F-54EB-49E1-B071-1F1DD2BC5331}" presName="rect4ParTxNoCh" presStyleLbl="alignAcc1" presStyleIdx="5" presStyleCnt="6">
        <dgm:presLayoutVars>
          <dgm:chMax val="1"/>
          <dgm:bulletEnabled val="1"/>
        </dgm:presLayoutVars>
      </dgm:prSet>
      <dgm:spPr/>
      <dgm:t>
        <a:bodyPr/>
        <a:lstStyle/>
        <a:p>
          <a:endParaRPr lang="tr-TR"/>
        </a:p>
      </dgm:t>
    </dgm:pt>
    <dgm:pt modelId="{2CC16145-5E67-428D-86B3-7B2CCE309106}" type="pres">
      <dgm:prSet presAssocID="{3FDACC9E-ABF3-488C-AC5A-AF08243CE7FD}" presName="rect5ParTxNoCh" presStyleLbl="alignAcc1" presStyleIdx="5" presStyleCnt="6">
        <dgm:presLayoutVars>
          <dgm:chMax val="1"/>
          <dgm:bulletEnabled val="1"/>
        </dgm:presLayoutVars>
      </dgm:prSet>
      <dgm:spPr/>
      <dgm:t>
        <a:bodyPr/>
        <a:lstStyle/>
        <a:p>
          <a:endParaRPr lang="tr-TR"/>
        </a:p>
      </dgm:t>
    </dgm:pt>
    <dgm:pt modelId="{9204F87A-19E3-4F42-9710-55C1461F98BE}" type="pres">
      <dgm:prSet presAssocID="{1A31095F-1F0C-48B5-B290-C76DA2B0D7E6}" presName="rect6ParTxNoCh" presStyleLbl="alignAcc1" presStyleIdx="5" presStyleCnt="6">
        <dgm:presLayoutVars>
          <dgm:chMax val="1"/>
          <dgm:bulletEnabled val="1"/>
        </dgm:presLayoutVars>
      </dgm:prSet>
      <dgm:spPr/>
      <dgm:t>
        <a:bodyPr/>
        <a:lstStyle/>
        <a:p>
          <a:endParaRPr lang="tr-TR"/>
        </a:p>
      </dgm:t>
    </dgm:pt>
  </dgm:ptLst>
  <dgm:cxnLst>
    <dgm:cxn modelId="{CD08E75C-05DE-42BA-ABB1-E25603263A40}" type="presOf" srcId="{3FDACC9E-ABF3-488C-AC5A-AF08243CE7FD}" destId="{A4F707A8-0E6D-4534-AEBD-62AD509F08BB}" srcOrd="0" destOrd="0" presId="urn:microsoft.com/office/officeart/2005/8/layout/target3"/>
    <dgm:cxn modelId="{7A0E1568-AC81-4EA5-AB76-64B3851149F0}" type="presOf" srcId="{3DFDF50D-4987-4FE3-96F9-D2C6BA0CBCCA}" destId="{78D07946-77F2-4B67-BE00-DF25FFD439FD}" srcOrd="1" destOrd="0" presId="urn:microsoft.com/office/officeart/2005/8/layout/target3"/>
    <dgm:cxn modelId="{6C964CF8-769E-43EC-B72A-D10A7ED05B03}" srcId="{63733991-9734-42B8-933E-BB617FE4A324}" destId="{535983EF-FF73-4B75-B8A1-E54B83655B4D}" srcOrd="0" destOrd="0" parTransId="{395EEC17-A299-44B4-B71E-7F63DE6ECA95}" sibTransId="{060E2235-DCE6-4418-AF89-B8E46D57E5BD}"/>
    <dgm:cxn modelId="{854DB026-EF58-4355-9E12-196B6261C348}" srcId="{63733991-9734-42B8-933E-BB617FE4A324}" destId="{3DFDF50D-4987-4FE3-96F9-D2C6BA0CBCCA}" srcOrd="1" destOrd="0" parTransId="{19D262DC-7955-4942-9ED7-2614025E7431}" sibTransId="{E4EDCC16-EAD5-46EE-8F2C-6D8CED45ACC7}"/>
    <dgm:cxn modelId="{64304CCE-85B9-4842-851F-FF70777626E3}" type="presOf" srcId="{1E1D5E5F-54EB-49E1-B071-1F1DD2BC5331}" destId="{82869E83-9399-45F4-A16E-C2055A0F0F90}" srcOrd="0" destOrd="0" presId="urn:microsoft.com/office/officeart/2005/8/layout/target3"/>
    <dgm:cxn modelId="{63331099-669D-4DB8-AA5E-5A630A992D5E}" type="presOf" srcId="{535983EF-FF73-4B75-B8A1-E54B83655B4D}" destId="{7F75C4CB-9FCC-498B-9F03-1218D39B96B4}" srcOrd="0" destOrd="0" presId="urn:microsoft.com/office/officeart/2005/8/layout/target3"/>
    <dgm:cxn modelId="{E6C1FDFE-2619-4FEC-86CB-9438A962662F}" type="presOf" srcId="{3DFDF50D-4987-4FE3-96F9-D2C6BA0CBCCA}" destId="{86964DE9-9118-40A9-99D3-6AFB25A003C9}" srcOrd="0" destOrd="0" presId="urn:microsoft.com/office/officeart/2005/8/layout/target3"/>
    <dgm:cxn modelId="{C7226909-9C81-4E95-AF93-1421C15C64C2}" srcId="{63733991-9734-42B8-933E-BB617FE4A324}" destId="{1A31095F-1F0C-48B5-B290-C76DA2B0D7E6}" srcOrd="5" destOrd="0" parTransId="{A699FED4-559B-4930-A0FC-9E684EB89743}" sibTransId="{FCA45798-BCAA-4631-BA47-C57477F0BD7C}"/>
    <dgm:cxn modelId="{E04FB70E-1809-42A9-9C71-9EB37F30F289}" type="presOf" srcId="{1A31095F-1F0C-48B5-B290-C76DA2B0D7E6}" destId="{BD630624-BB85-4C08-AE78-7C676CCC7193}" srcOrd="0" destOrd="0" presId="urn:microsoft.com/office/officeart/2005/8/layout/target3"/>
    <dgm:cxn modelId="{A80FD694-4086-4AC7-AA67-CFDC851C0B2C}" type="presOf" srcId="{535983EF-FF73-4B75-B8A1-E54B83655B4D}" destId="{3AA48743-BE2F-47E7-ADD6-D09E6666EBCC}" srcOrd="1" destOrd="0" presId="urn:microsoft.com/office/officeart/2005/8/layout/target3"/>
    <dgm:cxn modelId="{E822A437-D8F3-444A-BE9D-514AF06DCCA7}" srcId="{63733991-9734-42B8-933E-BB617FE4A324}" destId="{3C239CE8-0607-4D1A-A2A8-A191FB38B9C6}" srcOrd="2" destOrd="0" parTransId="{07A71BA0-9584-4DAF-A5D9-09B0F8736A84}" sibTransId="{E04E8BA8-D3CB-433D-B49D-AC5EA8EE8DEA}"/>
    <dgm:cxn modelId="{F770B61E-F229-46E9-8A33-45B2B5FE704E}" type="presOf" srcId="{63733991-9734-42B8-933E-BB617FE4A324}" destId="{789D2649-9E2E-4114-AF2B-CE01AB70B5F3}" srcOrd="0" destOrd="0" presId="urn:microsoft.com/office/officeart/2005/8/layout/target3"/>
    <dgm:cxn modelId="{900375CE-178C-4140-A0D6-68950A3D46E2}" srcId="{63733991-9734-42B8-933E-BB617FE4A324}" destId="{1E1D5E5F-54EB-49E1-B071-1F1DD2BC5331}" srcOrd="3" destOrd="0" parTransId="{17451BB9-BF7C-4711-9325-AB1682BEB524}" sibTransId="{6F0D8835-648C-4810-9976-FE94B18F1A2F}"/>
    <dgm:cxn modelId="{F855E828-B7A6-4CDC-9E71-D220F02771DB}" type="presOf" srcId="{3C239CE8-0607-4D1A-A2A8-A191FB38B9C6}" destId="{8C213D5F-062A-42B2-9BC1-FBD2430F7668}" srcOrd="0" destOrd="0" presId="urn:microsoft.com/office/officeart/2005/8/layout/target3"/>
    <dgm:cxn modelId="{571DECE8-B14C-4815-8502-B766692E8557}" type="presOf" srcId="{3C239CE8-0607-4D1A-A2A8-A191FB38B9C6}" destId="{780DEE4C-F1EE-45A9-B9DF-CC8E5A33D5F0}" srcOrd="1" destOrd="0" presId="urn:microsoft.com/office/officeart/2005/8/layout/target3"/>
    <dgm:cxn modelId="{02F1CA0C-C3A1-4CAA-A389-8F03AED40312}" srcId="{63733991-9734-42B8-933E-BB617FE4A324}" destId="{3FDACC9E-ABF3-488C-AC5A-AF08243CE7FD}" srcOrd="4" destOrd="0" parTransId="{7F2D8668-79C3-4065-BECA-102C968EB3D6}" sibTransId="{1C23B06A-1314-4959-9D1F-6C1102F531D5}"/>
    <dgm:cxn modelId="{E653654A-7BE5-4158-9D56-1721C01D033F}" type="presOf" srcId="{1A31095F-1F0C-48B5-B290-C76DA2B0D7E6}" destId="{9204F87A-19E3-4F42-9710-55C1461F98BE}" srcOrd="1" destOrd="0" presId="urn:microsoft.com/office/officeart/2005/8/layout/target3"/>
    <dgm:cxn modelId="{8B6C36E3-0AAB-43F6-964D-9FC795F8DA90}" type="presOf" srcId="{3FDACC9E-ABF3-488C-AC5A-AF08243CE7FD}" destId="{2CC16145-5E67-428D-86B3-7B2CCE309106}" srcOrd="1" destOrd="0" presId="urn:microsoft.com/office/officeart/2005/8/layout/target3"/>
    <dgm:cxn modelId="{A3378E78-2F39-4DC6-8C7D-470505422B10}" type="presOf" srcId="{1E1D5E5F-54EB-49E1-B071-1F1DD2BC5331}" destId="{72CF6C89-00C1-4160-B40A-97948787F67F}" srcOrd="1" destOrd="0" presId="urn:microsoft.com/office/officeart/2005/8/layout/target3"/>
    <dgm:cxn modelId="{FF69465F-388A-4E40-BFF8-69506A894B7A}" type="presParOf" srcId="{789D2649-9E2E-4114-AF2B-CE01AB70B5F3}" destId="{093D406D-FE5B-42BC-A5E6-89C1010A6C8C}" srcOrd="0" destOrd="0" presId="urn:microsoft.com/office/officeart/2005/8/layout/target3"/>
    <dgm:cxn modelId="{2B9A462D-9A82-4319-A386-83496A03B58A}" type="presParOf" srcId="{789D2649-9E2E-4114-AF2B-CE01AB70B5F3}" destId="{8CC8B13C-7EA2-46BD-BF31-9A5DDD1A0E12}" srcOrd="1" destOrd="0" presId="urn:microsoft.com/office/officeart/2005/8/layout/target3"/>
    <dgm:cxn modelId="{48077E7E-167E-4109-8316-83BA9881A778}" type="presParOf" srcId="{789D2649-9E2E-4114-AF2B-CE01AB70B5F3}" destId="{7F75C4CB-9FCC-498B-9F03-1218D39B96B4}" srcOrd="2" destOrd="0" presId="urn:microsoft.com/office/officeart/2005/8/layout/target3"/>
    <dgm:cxn modelId="{5A1CFC5C-BFBB-4BCB-8285-021238C79A3D}" type="presParOf" srcId="{789D2649-9E2E-4114-AF2B-CE01AB70B5F3}" destId="{6AF4BED6-F25C-4755-B4B3-3648F4A03727}" srcOrd="3" destOrd="0" presId="urn:microsoft.com/office/officeart/2005/8/layout/target3"/>
    <dgm:cxn modelId="{88277108-48AC-48C7-A66D-3D5D8CE6550C}" type="presParOf" srcId="{789D2649-9E2E-4114-AF2B-CE01AB70B5F3}" destId="{D9B769EE-2671-40EF-AB31-C725C02DD314}" srcOrd="4" destOrd="0" presId="urn:microsoft.com/office/officeart/2005/8/layout/target3"/>
    <dgm:cxn modelId="{4CD86304-2C85-4D8D-98A5-CA70C6135B47}" type="presParOf" srcId="{789D2649-9E2E-4114-AF2B-CE01AB70B5F3}" destId="{86964DE9-9118-40A9-99D3-6AFB25A003C9}" srcOrd="5" destOrd="0" presId="urn:microsoft.com/office/officeart/2005/8/layout/target3"/>
    <dgm:cxn modelId="{4BE3592C-C2A8-4455-AE18-96C633E3B5D4}" type="presParOf" srcId="{789D2649-9E2E-4114-AF2B-CE01AB70B5F3}" destId="{E5B14FA5-0AED-4CB5-91A8-AD712D37056B}" srcOrd="6" destOrd="0" presId="urn:microsoft.com/office/officeart/2005/8/layout/target3"/>
    <dgm:cxn modelId="{77968103-299E-42D2-BAAC-666BC8A6144C}" type="presParOf" srcId="{789D2649-9E2E-4114-AF2B-CE01AB70B5F3}" destId="{378F0B9D-74AF-46DF-9ED3-308C1237AA40}" srcOrd="7" destOrd="0" presId="urn:microsoft.com/office/officeart/2005/8/layout/target3"/>
    <dgm:cxn modelId="{2617A9B1-D341-456C-B43A-FF71530A6FDA}" type="presParOf" srcId="{789D2649-9E2E-4114-AF2B-CE01AB70B5F3}" destId="{8C213D5F-062A-42B2-9BC1-FBD2430F7668}" srcOrd="8" destOrd="0" presId="urn:microsoft.com/office/officeart/2005/8/layout/target3"/>
    <dgm:cxn modelId="{BB7C6324-DC55-4C14-93B3-BEEC842E8838}" type="presParOf" srcId="{789D2649-9E2E-4114-AF2B-CE01AB70B5F3}" destId="{428CBC8B-145E-43E6-9B36-F5FC7CDB0BB0}" srcOrd="9" destOrd="0" presId="urn:microsoft.com/office/officeart/2005/8/layout/target3"/>
    <dgm:cxn modelId="{D8551154-9B0C-4F1C-A3C2-2F071D643BF9}" type="presParOf" srcId="{789D2649-9E2E-4114-AF2B-CE01AB70B5F3}" destId="{3A0213BC-61C0-4596-B495-220F8BD3ED8F}" srcOrd="10" destOrd="0" presId="urn:microsoft.com/office/officeart/2005/8/layout/target3"/>
    <dgm:cxn modelId="{65F49AED-06F7-4732-9A3C-84DA76896192}" type="presParOf" srcId="{789D2649-9E2E-4114-AF2B-CE01AB70B5F3}" destId="{82869E83-9399-45F4-A16E-C2055A0F0F90}" srcOrd="11" destOrd="0" presId="urn:microsoft.com/office/officeart/2005/8/layout/target3"/>
    <dgm:cxn modelId="{A65EE4F9-966D-4459-9377-887BBCD71F2F}" type="presParOf" srcId="{789D2649-9E2E-4114-AF2B-CE01AB70B5F3}" destId="{9DDB37B2-750B-4A75-8944-CC3390B42742}" srcOrd="12" destOrd="0" presId="urn:microsoft.com/office/officeart/2005/8/layout/target3"/>
    <dgm:cxn modelId="{4CC30615-39AC-4187-B4FD-C063A738E8C1}" type="presParOf" srcId="{789D2649-9E2E-4114-AF2B-CE01AB70B5F3}" destId="{3EE532D6-0CE2-480B-B3C8-608D4DA88D71}" srcOrd="13" destOrd="0" presId="urn:microsoft.com/office/officeart/2005/8/layout/target3"/>
    <dgm:cxn modelId="{C02443A8-F181-4260-B835-389C331F62C2}" type="presParOf" srcId="{789D2649-9E2E-4114-AF2B-CE01AB70B5F3}" destId="{A4F707A8-0E6D-4534-AEBD-62AD509F08BB}" srcOrd="14" destOrd="0" presId="urn:microsoft.com/office/officeart/2005/8/layout/target3"/>
    <dgm:cxn modelId="{8093B6BB-D28D-4DCA-87E7-81921461E22C}" type="presParOf" srcId="{789D2649-9E2E-4114-AF2B-CE01AB70B5F3}" destId="{253EFAB9-67D3-46E1-9968-CCBF97245454}" srcOrd="15" destOrd="0" presId="urn:microsoft.com/office/officeart/2005/8/layout/target3"/>
    <dgm:cxn modelId="{3570D7DE-7DF7-4136-A458-7D008FE91781}" type="presParOf" srcId="{789D2649-9E2E-4114-AF2B-CE01AB70B5F3}" destId="{CE50610B-C4F7-4768-A867-BF3BB71BFFB1}" srcOrd="16" destOrd="0" presId="urn:microsoft.com/office/officeart/2005/8/layout/target3"/>
    <dgm:cxn modelId="{3EBE027B-979A-4925-847B-6D1074D20221}" type="presParOf" srcId="{789D2649-9E2E-4114-AF2B-CE01AB70B5F3}" destId="{BD630624-BB85-4C08-AE78-7C676CCC7193}" srcOrd="17" destOrd="0" presId="urn:microsoft.com/office/officeart/2005/8/layout/target3"/>
    <dgm:cxn modelId="{57E6FA59-EDEF-452B-BD65-0D924C767002}" type="presParOf" srcId="{789D2649-9E2E-4114-AF2B-CE01AB70B5F3}" destId="{3AA48743-BE2F-47E7-ADD6-D09E6666EBCC}" srcOrd="18" destOrd="0" presId="urn:microsoft.com/office/officeart/2005/8/layout/target3"/>
    <dgm:cxn modelId="{406208A0-1A05-4CA3-AE86-4989A69DE2D3}" type="presParOf" srcId="{789D2649-9E2E-4114-AF2B-CE01AB70B5F3}" destId="{78D07946-77F2-4B67-BE00-DF25FFD439FD}" srcOrd="19" destOrd="0" presId="urn:microsoft.com/office/officeart/2005/8/layout/target3"/>
    <dgm:cxn modelId="{EDC0020C-3B0D-4D86-AA90-EA8163346F5A}" type="presParOf" srcId="{789D2649-9E2E-4114-AF2B-CE01AB70B5F3}" destId="{780DEE4C-F1EE-45A9-B9DF-CC8E5A33D5F0}" srcOrd="20" destOrd="0" presId="urn:microsoft.com/office/officeart/2005/8/layout/target3"/>
    <dgm:cxn modelId="{A331FF44-C4F7-483F-89B0-B76112DB436E}" type="presParOf" srcId="{789D2649-9E2E-4114-AF2B-CE01AB70B5F3}" destId="{72CF6C89-00C1-4160-B40A-97948787F67F}" srcOrd="21" destOrd="0" presId="urn:microsoft.com/office/officeart/2005/8/layout/target3"/>
    <dgm:cxn modelId="{72EB1E64-1B8B-44AD-B1E9-AF4CC1DCB4D3}" type="presParOf" srcId="{789D2649-9E2E-4114-AF2B-CE01AB70B5F3}" destId="{2CC16145-5E67-428D-86B3-7B2CCE309106}" srcOrd="22" destOrd="0" presId="urn:microsoft.com/office/officeart/2005/8/layout/target3"/>
    <dgm:cxn modelId="{D99618C4-0B1D-40C8-BBD8-BD1D8BA45CD8}" type="presParOf" srcId="{789D2649-9E2E-4114-AF2B-CE01AB70B5F3}" destId="{9204F87A-19E3-4F42-9710-55C1461F98BE}" srcOrd="2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D4AF19-EC13-49DE-A602-4CBAC7141F57}" type="doc">
      <dgm:prSet loTypeId="urn:microsoft.com/office/officeart/2005/8/layout/vList2" loCatId="list" qsTypeId="urn:microsoft.com/office/officeart/2005/8/quickstyle/3d2#2" qsCatId="3D" csTypeId="urn:microsoft.com/office/officeart/2005/8/colors/accent1_4" csCatId="accent1" phldr="1"/>
      <dgm:spPr/>
      <dgm:t>
        <a:bodyPr/>
        <a:lstStyle/>
        <a:p>
          <a:endParaRPr lang="tr-TR"/>
        </a:p>
      </dgm:t>
    </dgm:pt>
    <dgm:pt modelId="{D6B53F5B-2257-4343-BFCD-4679BE513201}">
      <dgm:prSet/>
      <dgm:spPr/>
      <dgm:t>
        <a:bodyPr/>
        <a:lstStyle/>
        <a:p>
          <a:pPr rtl="0"/>
          <a:r>
            <a:rPr lang="tr-TR" dirty="0" smtClean="0">
              <a:solidFill>
                <a:schemeClr val="tx1">
                  <a:lumMod val="95000"/>
                  <a:lumOff val="5000"/>
                </a:schemeClr>
              </a:solidFill>
            </a:rPr>
            <a:t>Derinin hafif pembemsi rengi, </a:t>
          </a:r>
          <a:r>
            <a:rPr lang="tr-TR" dirty="0" err="1" smtClean="0">
              <a:solidFill>
                <a:schemeClr val="tx1">
                  <a:lumMod val="95000"/>
                  <a:lumOff val="5000"/>
                </a:schemeClr>
              </a:solidFill>
            </a:rPr>
            <a:t>dermiste</a:t>
          </a:r>
          <a:r>
            <a:rPr lang="tr-TR" dirty="0" smtClean="0">
              <a:solidFill>
                <a:schemeClr val="tx1">
                  <a:lumMod val="95000"/>
                  <a:lumOff val="5000"/>
                </a:schemeClr>
              </a:solidFill>
            </a:rPr>
            <a:t> bulunan kan damarlarına bağlıdır. </a:t>
          </a:r>
          <a:endParaRPr lang="tr-TR" dirty="0">
            <a:solidFill>
              <a:schemeClr val="tx1">
                <a:lumMod val="95000"/>
                <a:lumOff val="5000"/>
              </a:schemeClr>
            </a:solidFill>
          </a:endParaRPr>
        </a:p>
      </dgm:t>
    </dgm:pt>
    <dgm:pt modelId="{79FC2AB4-867C-4BF4-BD69-DB1A14C98E8F}" type="parTrans" cxnId="{211DE8E4-AB59-4E90-8B53-53544D0D5296}">
      <dgm:prSet/>
      <dgm:spPr/>
      <dgm:t>
        <a:bodyPr/>
        <a:lstStyle/>
        <a:p>
          <a:endParaRPr lang="tr-TR"/>
        </a:p>
      </dgm:t>
    </dgm:pt>
    <dgm:pt modelId="{00CF1A67-3110-4831-814C-BE9D69D9BEEE}" type="sibTrans" cxnId="{211DE8E4-AB59-4E90-8B53-53544D0D5296}">
      <dgm:prSet/>
      <dgm:spPr/>
      <dgm:t>
        <a:bodyPr/>
        <a:lstStyle/>
        <a:p>
          <a:endParaRPr lang="tr-TR"/>
        </a:p>
      </dgm:t>
    </dgm:pt>
    <dgm:pt modelId="{1F3CADD2-8EE3-4694-8B82-8F9A1D731205}">
      <dgm:prSet/>
      <dgm:spPr/>
      <dgm:t>
        <a:bodyPr/>
        <a:lstStyle/>
        <a:p>
          <a:r>
            <a:rPr lang="tr-TR" smtClean="0">
              <a:solidFill>
                <a:schemeClr val="tx1">
                  <a:lumMod val="95000"/>
                  <a:lumOff val="5000"/>
                </a:schemeClr>
              </a:solidFill>
            </a:rPr>
            <a:t>Dermiste sonlanan duyu sinirleri ise dokunma ısı basınç gibi duyuları alırlar. </a:t>
          </a:r>
          <a:endParaRPr lang="tr-TR" dirty="0" smtClean="0">
            <a:solidFill>
              <a:schemeClr val="tx1">
                <a:lumMod val="95000"/>
                <a:lumOff val="5000"/>
              </a:schemeClr>
            </a:solidFill>
          </a:endParaRPr>
        </a:p>
      </dgm:t>
    </dgm:pt>
    <dgm:pt modelId="{65427154-44FE-4897-B9AB-B40B8F1121DB}" type="parTrans" cxnId="{A27771ED-09C4-4757-AB2D-6F8700D60BA1}">
      <dgm:prSet/>
      <dgm:spPr/>
      <dgm:t>
        <a:bodyPr/>
        <a:lstStyle/>
        <a:p>
          <a:endParaRPr lang="tr-TR"/>
        </a:p>
      </dgm:t>
    </dgm:pt>
    <dgm:pt modelId="{D7769B05-83BA-409F-8EAB-FA3C18BAA467}" type="sibTrans" cxnId="{A27771ED-09C4-4757-AB2D-6F8700D60BA1}">
      <dgm:prSet/>
      <dgm:spPr/>
      <dgm:t>
        <a:bodyPr/>
        <a:lstStyle/>
        <a:p>
          <a:endParaRPr lang="tr-TR"/>
        </a:p>
      </dgm:t>
    </dgm:pt>
    <dgm:pt modelId="{D917CCF8-988D-45AE-91CF-F8C704A010F8}">
      <dgm:prSet/>
      <dgm:spPr/>
      <dgm:t>
        <a:bodyPr/>
        <a:lstStyle/>
        <a:p>
          <a:r>
            <a:rPr lang="tr-TR" smtClean="0">
              <a:solidFill>
                <a:schemeClr val="tx1">
                  <a:lumMod val="95000"/>
                  <a:lumOff val="5000"/>
                </a:schemeClr>
              </a:solidFill>
            </a:rPr>
            <a:t>Bağ doku, yağ bezleri, ter bezleri, kıl folikülleri ve erektör pili kasları dermiste bulunur. </a:t>
          </a:r>
          <a:endParaRPr lang="tr-TR" dirty="0" smtClean="0">
            <a:solidFill>
              <a:schemeClr val="tx1">
                <a:lumMod val="95000"/>
                <a:lumOff val="5000"/>
              </a:schemeClr>
            </a:solidFill>
          </a:endParaRPr>
        </a:p>
      </dgm:t>
    </dgm:pt>
    <dgm:pt modelId="{C1F13475-4802-448C-9EA4-86AB6F3F8AAE}" type="parTrans" cxnId="{F031143B-E0E6-479F-8951-89AF740FAE83}">
      <dgm:prSet/>
      <dgm:spPr/>
      <dgm:t>
        <a:bodyPr/>
        <a:lstStyle/>
        <a:p>
          <a:endParaRPr lang="tr-TR"/>
        </a:p>
      </dgm:t>
    </dgm:pt>
    <dgm:pt modelId="{91FF4EE7-53F4-403D-B76A-7FFEB51A3929}" type="sibTrans" cxnId="{F031143B-E0E6-479F-8951-89AF740FAE83}">
      <dgm:prSet/>
      <dgm:spPr/>
      <dgm:t>
        <a:bodyPr/>
        <a:lstStyle/>
        <a:p>
          <a:endParaRPr lang="tr-TR"/>
        </a:p>
      </dgm:t>
    </dgm:pt>
    <dgm:pt modelId="{2A507BD0-7B7C-49A9-B21C-DB58041F4A23}">
      <dgm:prSet/>
      <dgm:spPr/>
      <dgm:t>
        <a:bodyPr/>
        <a:lstStyle/>
        <a:p>
          <a:r>
            <a:rPr lang="tr-TR" dirty="0" smtClean="0">
              <a:solidFill>
                <a:schemeClr val="tx1">
                  <a:lumMod val="95000"/>
                  <a:lumOff val="5000"/>
                </a:schemeClr>
              </a:solidFill>
            </a:rPr>
            <a:t>Yağ bezleri, ayak tabanı ve avuç içi hariç tüm vücutta bulun kıl </a:t>
          </a:r>
          <a:r>
            <a:rPr lang="tr-TR" dirty="0" err="1" smtClean="0">
              <a:solidFill>
                <a:schemeClr val="tx1">
                  <a:lumMod val="95000"/>
                  <a:lumOff val="5000"/>
                </a:schemeClr>
              </a:solidFill>
            </a:rPr>
            <a:t>foliküllerinden</a:t>
          </a:r>
          <a:r>
            <a:rPr lang="tr-TR" dirty="0" smtClean="0">
              <a:solidFill>
                <a:schemeClr val="tx1">
                  <a:lumMod val="95000"/>
                  <a:lumOff val="5000"/>
                </a:schemeClr>
              </a:solidFill>
            </a:rPr>
            <a:t> meydana gelir. </a:t>
          </a:r>
        </a:p>
      </dgm:t>
    </dgm:pt>
    <dgm:pt modelId="{E23B3545-042F-44B0-B094-2178E0FF535A}" type="parTrans" cxnId="{AA79308F-5980-4184-A5A2-5EED84E9AB88}">
      <dgm:prSet/>
      <dgm:spPr/>
      <dgm:t>
        <a:bodyPr/>
        <a:lstStyle/>
        <a:p>
          <a:endParaRPr lang="tr-TR"/>
        </a:p>
      </dgm:t>
    </dgm:pt>
    <dgm:pt modelId="{29F04C50-1588-4BEB-8A6C-0419B6A557C2}" type="sibTrans" cxnId="{AA79308F-5980-4184-A5A2-5EED84E9AB88}">
      <dgm:prSet/>
      <dgm:spPr/>
      <dgm:t>
        <a:bodyPr/>
        <a:lstStyle/>
        <a:p>
          <a:endParaRPr lang="tr-TR"/>
        </a:p>
      </dgm:t>
    </dgm:pt>
    <dgm:pt modelId="{FBAA023D-A251-4C3B-840C-B88C3CBF6155}">
      <dgm:prSet/>
      <dgm:spPr/>
      <dgm:t>
        <a:bodyPr/>
        <a:lstStyle/>
        <a:p>
          <a:r>
            <a:rPr lang="tr-TR" dirty="0" smtClean="0">
              <a:solidFill>
                <a:schemeClr val="tx1">
                  <a:lumMod val="95000"/>
                  <a:lumOff val="5000"/>
                </a:schemeClr>
              </a:solidFill>
            </a:rPr>
            <a:t>Saç ve deriyi kayganlaştıran ve deri aracılığıyla su kaybını azaltan “</a:t>
          </a:r>
          <a:r>
            <a:rPr lang="tr-TR" dirty="0" err="1" smtClean="0">
              <a:solidFill>
                <a:schemeClr val="tx1">
                  <a:lumMod val="95000"/>
                  <a:lumOff val="5000"/>
                </a:schemeClr>
              </a:solidFill>
            </a:rPr>
            <a:t>Sebum</a:t>
          </a:r>
          <a:r>
            <a:rPr lang="tr-TR" dirty="0" smtClean="0">
              <a:solidFill>
                <a:schemeClr val="tx1">
                  <a:lumMod val="95000"/>
                  <a:lumOff val="5000"/>
                </a:schemeClr>
              </a:solidFill>
            </a:rPr>
            <a:t>” adı verilen yağlı bir madde salgılarlar. </a:t>
          </a:r>
          <a:endParaRPr lang="tr-TR" dirty="0">
            <a:solidFill>
              <a:schemeClr val="tx1">
                <a:lumMod val="95000"/>
                <a:lumOff val="5000"/>
              </a:schemeClr>
            </a:solidFill>
          </a:endParaRPr>
        </a:p>
      </dgm:t>
    </dgm:pt>
    <dgm:pt modelId="{AEBAC015-5288-451C-ADD3-5F9A04B816AE}" type="parTrans" cxnId="{193B584C-76AA-4849-A002-FBEB55E2B320}">
      <dgm:prSet/>
      <dgm:spPr/>
      <dgm:t>
        <a:bodyPr/>
        <a:lstStyle/>
        <a:p>
          <a:endParaRPr lang="tr-TR"/>
        </a:p>
      </dgm:t>
    </dgm:pt>
    <dgm:pt modelId="{3F266012-8FE2-4E45-A985-E96DAF7E371A}" type="sibTrans" cxnId="{193B584C-76AA-4849-A002-FBEB55E2B320}">
      <dgm:prSet/>
      <dgm:spPr/>
      <dgm:t>
        <a:bodyPr/>
        <a:lstStyle/>
        <a:p>
          <a:endParaRPr lang="tr-TR"/>
        </a:p>
      </dgm:t>
    </dgm:pt>
    <dgm:pt modelId="{4C0A2F2A-6281-4DC6-98DC-4A92C833CBC8}" type="pres">
      <dgm:prSet presAssocID="{F2D4AF19-EC13-49DE-A602-4CBAC7141F57}" presName="linear" presStyleCnt="0">
        <dgm:presLayoutVars>
          <dgm:animLvl val="lvl"/>
          <dgm:resizeHandles val="exact"/>
        </dgm:presLayoutVars>
      </dgm:prSet>
      <dgm:spPr/>
      <dgm:t>
        <a:bodyPr/>
        <a:lstStyle/>
        <a:p>
          <a:endParaRPr lang="tr-TR"/>
        </a:p>
      </dgm:t>
    </dgm:pt>
    <dgm:pt modelId="{1211A775-9EF6-4495-8987-67DCF933A28B}" type="pres">
      <dgm:prSet presAssocID="{D6B53F5B-2257-4343-BFCD-4679BE513201}" presName="parentText" presStyleLbl="node1" presStyleIdx="0" presStyleCnt="5">
        <dgm:presLayoutVars>
          <dgm:chMax val="0"/>
          <dgm:bulletEnabled val="1"/>
        </dgm:presLayoutVars>
      </dgm:prSet>
      <dgm:spPr/>
      <dgm:t>
        <a:bodyPr/>
        <a:lstStyle/>
        <a:p>
          <a:endParaRPr lang="tr-TR"/>
        </a:p>
      </dgm:t>
    </dgm:pt>
    <dgm:pt modelId="{EACAC81B-8ECD-4A13-A34A-418557F6E7C9}" type="pres">
      <dgm:prSet presAssocID="{00CF1A67-3110-4831-814C-BE9D69D9BEEE}" presName="spacer" presStyleCnt="0"/>
      <dgm:spPr/>
      <dgm:t>
        <a:bodyPr/>
        <a:lstStyle/>
        <a:p>
          <a:endParaRPr lang="tr-TR"/>
        </a:p>
      </dgm:t>
    </dgm:pt>
    <dgm:pt modelId="{73702080-3830-4651-A236-C4734AEB0F65}" type="pres">
      <dgm:prSet presAssocID="{1F3CADD2-8EE3-4694-8B82-8F9A1D731205}" presName="parentText" presStyleLbl="node1" presStyleIdx="1" presStyleCnt="5">
        <dgm:presLayoutVars>
          <dgm:chMax val="0"/>
          <dgm:bulletEnabled val="1"/>
        </dgm:presLayoutVars>
      </dgm:prSet>
      <dgm:spPr/>
      <dgm:t>
        <a:bodyPr/>
        <a:lstStyle/>
        <a:p>
          <a:endParaRPr lang="tr-TR"/>
        </a:p>
      </dgm:t>
    </dgm:pt>
    <dgm:pt modelId="{2A9BA5A9-77AF-4A5E-90FC-07A6F3D38339}" type="pres">
      <dgm:prSet presAssocID="{D7769B05-83BA-409F-8EAB-FA3C18BAA467}" presName="spacer" presStyleCnt="0"/>
      <dgm:spPr/>
    </dgm:pt>
    <dgm:pt modelId="{2313F0CE-38E4-40FC-9270-981A1430879B}" type="pres">
      <dgm:prSet presAssocID="{D917CCF8-988D-45AE-91CF-F8C704A010F8}" presName="parentText" presStyleLbl="node1" presStyleIdx="2" presStyleCnt="5">
        <dgm:presLayoutVars>
          <dgm:chMax val="0"/>
          <dgm:bulletEnabled val="1"/>
        </dgm:presLayoutVars>
      </dgm:prSet>
      <dgm:spPr/>
      <dgm:t>
        <a:bodyPr/>
        <a:lstStyle/>
        <a:p>
          <a:endParaRPr lang="tr-TR"/>
        </a:p>
      </dgm:t>
    </dgm:pt>
    <dgm:pt modelId="{5EFA2663-9C3A-42E6-A0C4-A81B79CEF593}" type="pres">
      <dgm:prSet presAssocID="{91FF4EE7-53F4-403D-B76A-7FFEB51A3929}" presName="spacer" presStyleCnt="0"/>
      <dgm:spPr/>
    </dgm:pt>
    <dgm:pt modelId="{649E41B7-A51C-4697-BB1A-BE0A8F3BA65A}" type="pres">
      <dgm:prSet presAssocID="{2A507BD0-7B7C-49A9-B21C-DB58041F4A23}" presName="parentText" presStyleLbl="node1" presStyleIdx="3" presStyleCnt="5">
        <dgm:presLayoutVars>
          <dgm:chMax val="0"/>
          <dgm:bulletEnabled val="1"/>
        </dgm:presLayoutVars>
      </dgm:prSet>
      <dgm:spPr/>
      <dgm:t>
        <a:bodyPr/>
        <a:lstStyle/>
        <a:p>
          <a:endParaRPr lang="tr-TR"/>
        </a:p>
      </dgm:t>
    </dgm:pt>
    <dgm:pt modelId="{B17C9170-697F-46D0-BAC1-423D4B395F1D}" type="pres">
      <dgm:prSet presAssocID="{29F04C50-1588-4BEB-8A6C-0419B6A557C2}" presName="spacer" presStyleCnt="0"/>
      <dgm:spPr/>
    </dgm:pt>
    <dgm:pt modelId="{491D189E-70E5-4BF9-98C1-E06F6B52BDE8}" type="pres">
      <dgm:prSet presAssocID="{FBAA023D-A251-4C3B-840C-B88C3CBF6155}" presName="parentText" presStyleLbl="node1" presStyleIdx="4" presStyleCnt="5">
        <dgm:presLayoutVars>
          <dgm:chMax val="0"/>
          <dgm:bulletEnabled val="1"/>
        </dgm:presLayoutVars>
      </dgm:prSet>
      <dgm:spPr/>
      <dgm:t>
        <a:bodyPr/>
        <a:lstStyle/>
        <a:p>
          <a:endParaRPr lang="tr-TR"/>
        </a:p>
      </dgm:t>
    </dgm:pt>
  </dgm:ptLst>
  <dgm:cxnLst>
    <dgm:cxn modelId="{E4B3E972-A79A-4758-9FDF-A145AD896893}" type="presOf" srcId="{D6B53F5B-2257-4343-BFCD-4679BE513201}" destId="{1211A775-9EF6-4495-8987-67DCF933A28B}" srcOrd="0" destOrd="0" presId="urn:microsoft.com/office/officeart/2005/8/layout/vList2"/>
    <dgm:cxn modelId="{211DE8E4-AB59-4E90-8B53-53544D0D5296}" srcId="{F2D4AF19-EC13-49DE-A602-4CBAC7141F57}" destId="{D6B53F5B-2257-4343-BFCD-4679BE513201}" srcOrd="0" destOrd="0" parTransId="{79FC2AB4-867C-4BF4-BD69-DB1A14C98E8F}" sibTransId="{00CF1A67-3110-4831-814C-BE9D69D9BEEE}"/>
    <dgm:cxn modelId="{A4FB6251-E076-4EE6-B13E-F8C76CC2948F}" type="presOf" srcId="{F2D4AF19-EC13-49DE-A602-4CBAC7141F57}" destId="{4C0A2F2A-6281-4DC6-98DC-4A92C833CBC8}" srcOrd="0" destOrd="0" presId="urn:microsoft.com/office/officeart/2005/8/layout/vList2"/>
    <dgm:cxn modelId="{A27771ED-09C4-4757-AB2D-6F8700D60BA1}" srcId="{F2D4AF19-EC13-49DE-A602-4CBAC7141F57}" destId="{1F3CADD2-8EE3-4694-8B82-8F9A1D731205}" srcOrd="1" destOrd="0" parTransId="{65427154-44FE-4897-B9AB-B40B8F1121DB}" sibTransId="{D7769B05-83BA-409F-8EAB-FA3C18BAA467}"/>
    <dgm:cxn modelId="{0ABC9268-D930-48F6-A8E4-16A73CD715E6}" type="presOf" srcId="{FBAA023D-A251-4C3B-840C-B88C3CBF6155}" destId="{491D189E-70E5-4BF9-98C1-E06F6B52BDE8}" srcOrd="0" destOrd="0" presId="urn:microsoft.com/office/officeart/2005/8/layout/vList2"/>
    <dgm:cxn modelId="{F031143B-E0E6-479F-8951-89AF740FAE83}" srcId="{F2D4AF19-EC13-49DE-A602-4CBAC7141F57}" destId="{D917CCF8-988D-45AE-91CF-F8C704A010F8}" srcOrd="2" destOrd="0" parTransId="{C1F13475-4802-448C-9EA4-86AB6F3F8AAE}" sibTransId="{91FF4EE7-53F4-403D-B76A-7FFEB51A3929}"/>
    <dgm:cxn modelId="{193B584C-76AA-4849-A002-FBEB55E2B320}" srcId="{F2D4AF19-EC13-49DE-A602-4CBAC7141F57}" destId="{FBAA023D-A251-4C3B-840C-B88C3CBF6155}" srcOrd="4" destOrd="0" parTransId="{AEBAC015-5288-451C-ADD3-5F9A04B816AE}" sibTransId="{3F266012-8FE2-4E45-A985-E96DAF7E371A}"/>
    <dgm:cxn modelId="{DAD74DA1-A004-4CFD-BF70-C5348AFA99F9}" type="presOf" srcId="{1F3CADD2-8EE3-4694-8B82-8F9A1D731205}" destId="{73702080-3830-4651-A236-C4734AEB0F65}" srcOrd="0" destOrd="0" presId="urn:microsoft.com/office/officeart/2005/8/layout/vList2"/>
    <dgm:cxn modelId="{1E25A089-99F4-4ED8-B56A-378BC207F9A0}" type="presOf" srcId="{2A507BD0-7B7C-49A9-B21C-DB58041F4A23}" destId="{649E41B7-A51C-4697-BB1A-BE0A8F3BA65A}" srcOrd="0" destOrd="0" presId="urn:microsoft.com/office/officeart/2005/8/layout/vList2"/>
    <dgm:cxn modelId="{AA79308F-5980-4184-A5A2-5EED84E9AB88}" srcId="{F2D4AF19-EC13-49DE-A602-4CBAC7141F57}" destId="{2A507BD0-7B7C-49A9-B21C-DB58041F4A23}" srcOrd="3" destOrd="0" parTransId="{E23B3545-042F-44B0-B094-2178E0FF535A}" sibTransId="{29F04C50-1588-4BEB-8A6C-0419B6A557C2}"/>
    <dgm:cxn modelId="{6B4E69E7-0BFE-4DC6-B968-EB95E24B1D90}" type="presOf" srcId="{D917CCF8-988D-45AE-91CF-F8C704A010F8}" destId="{2313F0CE-38E4-40FC-9270-981A1430879B}" srcOrd="0" destOrd="0" presId="urn:microsoft.com/office/officeart/2005/8/layout/vList2"/>
    <dgm:cxn modelId="{29F45F98-E732-43D5-912D-2D370307DD04}" type="presParOf" srcId="{4C0A2F2A-6281-4DC6-98DC-4A92C833CBC8}" destId="{1211A775-9EF6-4495-8987-67DCF933A28B}" srcOrd="0" destOrd="0" presId="urn:microsoft.com/office/officeart/2005/8/layout/vList2"/>
    <dgm:cxn modelId="{0D4F6C06-5953-4DF1-A83F-D679C1BF3979}" type="presParOf" srcId="{4C0A2F2A-6281-4DC6-98DC-4A92C833CBC8}" destId="{EACAC81B-8ECD-4A13-A34A-418557F6E7C9}" srcOrd="1" destOrd="0" presId="urn:microsoft.com/office/officeart/2005/8/layout/vList2"/>
    <dgm:cxn modelId="{387E5B75-4AF7-423A-94A7-B147A6D5BD26}" type="presParOf" srcId="{4C0A2F2A-6281-4DC6-98DC-4A92C833CBC8}" destId="{73702080-3830-4651-A236-C4734AEB0F65}" srcOrd="2" destOrd="0" presId="urn:microsoft.com/office/officeart/2005/8/layout/vList2"/>
    <dgm:cxn modelId="{CC3F406E-3F54-49D5-B5F4-C4FEB6BB6322}" type="presParOf" srcId="{4C0A2F2A-6281-4DC6-98DC-4A92C833CBC8}" destId="{2A9BA5A9-77AF-4A5E-90FC-07A6F3D38339}" srcOrd="3" destOrd="0" presId="urn:microsoft.com/office/officeart/2005/8/layout/vList2"/>
    <dgm:cxn modelId="{34C93FFB-C235-47EE-B1A5-B94C021A1E1A}" type="presParOf" srcId="{4C0A2F2A-6281-4DC6-98DC-4A92C833CBC8}" destId="{2313F0CE-38E4-40FC-9270-981A1430879B}" srcOrd="4" destOrd="0" presId="urn:microsoft.com/office/officeart/2005/8/layout/vList2"/>
    <dgm:cxn modelId="{EE931B16-09F4-418C-B8BD-4AF7AFF52E8D}" type="presParOf" srcId="{4C0A2F2A-6281-4DC6-98DC-4A92C833CBC8}" destId="{5EFA2663-9C3A-42E6-A0C4-A81B79CEF593}" srcOrd="5" destOrd="0" presId="urn:microsoft.com/office/officeart/2005/8/layout/vList2"/>
    <dgm:cxn modelId="{352A71D9-8839-4625-9EF8-0D4C0E762639}" type="presParOf" srcId="{4C0A2F2A-6281-4DC6-98DC-4A92C833CBC8}" destId="{649E41B7-A51C-4697-BB1A-BE0A8F3BA65A}" srcOrd="6" destOrd="0" presId="urn:microsoft.com/office/officeart/2005/8/layout/vList2"/>
    <dgm:cxn modelId="{4B0ABB8F-8E64-4E11-8EB8-D92D2D29AC7F}" type="presParOf" srcId="{4C0A2F2A-6281-4DC6-98DC-4A92C833CBC8}" destId="{B17C9170-697F-46D0-BAC1-423D4B395F1D}" srcOrd="7" destOrd="0" presId="urn:microsoft.com/office/officeart/2005/8/layout/vList2"/>
    <dgm:cxn modelId="{32D4C6C0-B762-45AC-8997-EDC617931578}" type="presParOf" srcId="{4C0A2F2A-6281-4DC6-98DC-4A92C833CBC8}" destId="{491D189E-70E5-4BF9-98C1-E06F6B52BDE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7416D2-4640-4684-8910-819E2A524594}" type="doc">
      <dgm:prSet loTypeId="urn:microsoft.com/office/officeart/2005/8/layout/vList2" loCatId="list" qsTypeId="urn:microsoft.com/office/officeart/2005/8/quickstyle/3d1" qsCatId="3D" csTypeId="urn:microsoft.com/office/officeart/2005/8/colors/colorful3" csCatId="colorful"/>
      <dgm:spPr/>
      <dgm:t>
        <a:bodyPr/>
        <a:lstStyle/>
        <a:p>
          <a:endParaRPr lang="tr-TR"/>
        </a:p>
      </dgm:t>
    </dgm:pt>
    <dgm:pt modelId="{0D038CF8-0221-449E-B03A-943C63EA27A2}">
      <dgm:prSet/>
      <dgm:spPr/>
      <dgm:t>
        <a:bodyPr/>
        <a:lstStyle/>
        <a:p>
          <a:pPr rtl="0"/>
          <a:r>
            <a:rPr lang="tr-TR" dirty="0" err="1" smtClean="0">
              <a:solidFill>
                <a:schemeClr val="tx1"/>
              </a:solidFill>
            </a:rPr>
            <a:t>Dermisin</a:t>
          </a:r>
          <a:r>
            <a:rPr lang="tr-TR" dirty="0" smtClean="0">
              <a:solidFill>
                <a:schemeClr val="tx1"/>
              </a:solidFill>
            </a:rPr>
            <a:t> altında bağ dokusundan oluşan, destek görevi gören tabakadır.</a:t>
          </a:r>
          <a:endParaRPr lang="tr-TR" dirty="0">
            <a:solidFill>
              <a:schemeClr val="tx1"/>
            </a:solidFill>
          </a:endParaRPr>
        </a:p>
      </dgm:t>
    </dgm:pt>
    <dgm:pt modelId="{E1BA4420-3119-448B-BA74-E547152189F8}" type="parTrans" cxnId="{F2B8F144-E40E-4C7A-A3C3-1D9A5070C359}">
      <dgm:prSet/>
      <dgm:spPr/>
      <dgm:t>
        <a:bodyPr/>
        <a:lstStyle/>
        <a:p>
          <a:endParaRPr lang="tr-TR"/>
        </a:p>
      </dgm:t>
    </dgm:pt>
    <dgm:pt modelId="{8E0F1EDB-120B-4FB4-A6A2-D33270FBFE42}" type="sibTrans" cxnId="{F2B8F144-E40E-4C7A-A3C3-1D9A5070C359}">
      <dgm:prSet/>
      <dgm:spPr/>
      <dgm:t>
        <a:bodyPr/>
        <a:lstStyle/>
        <a:p>
          <a:endParaRPr lang="tr-TR"/>
        </a:p>
      </dgm:t>
    </dgm:pt>
    <dgm:pt modelId="{B1CC68FF-6240-4AE0-982E-7DCFF4F75808}">
      <dgm:prSet/>
      <dgm:spPr/>
      <dgm:t>
        <a:bodyPr/>
        <a:lstStyle/>
        <a:p>
          <a:pPr rtl="0"/>
          <a:r>
            <a:rPr lang="tr-TR" dirty="0" err="1" smtClean="0">
              <a:solidFill>
                <a:schemeClr val="tx1"/>
              </a:solidFill>
            </a:rPr>
            <a:t>Subkutan</a:t>
          </a:r>
          <a:r>
            <a:rPr lang="tr-TR" dirty="0" smtClean="0">
              <a:solidFill>
                <a:schemeClr val="tx1"/>
              </a:solidFill>
            </a:rPr>
            <a:t> doku tabakası yağ hücrelerini kaplayan gevşek bağ dokusu, lenf, sinirler ve kan damarları içerir. </a:t>
          </a:r>
          <a:endParaRPr lang="tr-TR" dirty="0">
            <a:solidFill>
              <a:schemeClr val="tx1"/>
            </a:solidFill>
          </a:endParaRPr>
        </a:p>
      </dgm:t>
    </dgm:pt>
    <dgm:pt modelId="{3D9BA488-6CF3-47BC-884E-C04742D62342}" type="parTrans" cxnId="{1B25B831-1A50-4F30-A085-F7DFDEAB3A3A}">
      <dgm:prSet/>
      <dgm:spPr/>
      <dgm:t>
        <a:bodyPr/>
        <a:lstStyle/>
        <a:p>
          <a:endParaRPr lang="tr-TR"/>
        </a:p>
      </dgm:t>
    </dgm:pt>
    <dgm:pt modelId="{7F322589-C3A9-48B1-B360-FC9A7C357ECF}" type="sibTrans" cxnId="{1B25B831-1A50-4F30-A085-F7DFDEAB3A3A}">
      <dgm:prSet/>
      <dgm:spPr/>
      <dgm:t>
        <a:bodyPr/>
        <a:lstStyle/>
        <a:p>
          <a:endParaRPr lang="tr-TR"/>
        </a:p>
      </dgm:t>
    </dgm:pt>
    <dgm:pt modelId="{66645DEF-CB26-4224-B125-4CE977CFF384}">
      <dgm:prSet/>
      <dgm:spPr/>
      <dgm:t>
        <a:bodyPr/>
        <a:lstStyle/>
        <a:p>
          <a:pPr rtl="0"/>
          <a:r>
            <a:rPr lang="tr-TR" dirty="0" smtClean="0">
              <a:solidFill>
                <a:schemeClr val="tx1"/>
              </a:solidFill>
            </a:rPr>
            <a:t>Yağ dokusu vücut için bir ısı yalıtıcısıdır. </a:t>
          </a:r>
          <a:endParaRPr lang="tr-TR" dirty="0">
            <a:solidFill>
              <a:schemeClr val="tx1"/>
            </a:solidFill>
          </a:endParaRPr>
        </a:p>
      </dgm:t>
    </dgm:pt>
    <dgm:pt modelId="{1FCA8283-3A6E-4AAB-AEA9-8E24B413218F}" type="parTrans" cxnId="{00665226-C227-4FAF-A0DD-EEA42DF87F1D}">
      <dgm:prSet/>
      <dgm:spPr/>
      <dgm:t>
        <a:bodyPr/>
        <a:lstStyle/>
        <a:p>
          <a:endParaRPr lang="tr-TR"/>
        </a:p>
      </dgm:t>
    </dgm:pt>
    <dgm:pt modelId="{32010018-E33F-44E9-93A2-7081B652C5E0}" type="sibTrans" cxnId="{00665226-C227-4FAF-A0DD-EEA42DF87F1D}">
      <dgm:prSet/>
      <dgm:spPr/>
      <dgm:t>
        <a:bodyPr/>
        <a:lstStyle/>
        <a:p>
          <a:endParaRPr lang="tr-TR"/>
        </a:p>
      </dgm:t>
    </dgm:pt>
    <dgm:pt modelId="{236AFC54-E7E6-4CDB-A71A-5E5FC833B873}">
      <dgm:prSet/>
      <dgm:spPr/>
      <dgm:t>
        <a:bodyPr/>
        <a:lstStyle/>
        <a:p>
          <a:pPr rtl="0"/>
          <a:r>
            <a:rPr lang="tr-TR" dirty="0" err="1" smtClean="0">
              <a:solidFill>
                <a:schemeClr val="tx1"/>
              </a:solidFill>
            </a:rPr>
            <a:t>Subkutan</a:t>
          </a:r>
          <a:r>
            <a:rPr lang="tr-TR" dirty="0" smtClean="0">
              <a:solidFill>
                <a:schemeClr val="tx1"/>
              </a:solidFill>
            </a:rPr>
            <a:t> doku yara olmaksızın basınç ve baskıya dayanarak alt deri tabakalarını da destekler.</a:t>
          </a:r>
          <a:endParaRPr lang="tr-TR" dirty="0">
            <a:solidFill>
              <a:schemeClr val="tx1"/>
            </a:solidFill>
          </a:endParaRPr>
        </a:p>
      </dgm:t>
    </dgm:pt>
    <dgm:pt modelId="{BC8AB991-0002-4714-80FE-487FF11D8DEA}" type="parTrans" cxnId="{B2419362-8AD4-4B35-B7EA-281B75C46D62}">
      <dgm:prSet/>
      <dgm:spPr/>
      <dgm:t>
        <a:bodyPr/>
        <a:lstStyle/>
        <a:p>
          <a:endParaRPr lang="tr-TR"/>
        </a:p>
      </dgm:t>
    </dgm:pt>
    <dgm:pt modelId="{99AA13D0-399D-420C-A934-9DF0906CF968}" type="sibTrans" cxnId="{B2419362-8AD4-4B35-B7EA-281B75C46D62}">
      <dgm:prSet/>
      <dgm:spPr/>
      <dgm:t>
        <a:bodyPr/>
        <a:lstStyle/>
        <a:p>
          <a:endParaRPr lang="tr-TR"/>
        </a:p>
      </dgm:t>
    </dgm:pt>
    <dgm:pt modelId="{075F5803-FFB8-44F2-994F-24FB6868CE5B}">
      <dgm:prSet/>
      <dgm:spPr/>
      <dgm:t>
        <a:bodyPr/>
        <a:lstStyle/>
        <a:p>
          <a:pPr rtl="0"/>
          <a:r>
            <a:rPr lang="es-ES" dirty="0" smtClean="0">
              <a:solidFill>
                <a:schemeClr val="tx1"/>
              </a:solidFill>
            </a:rPr>
            <a:t>Oral </a:t>
          </a:r>
          <a:r>
            <a:rPr lang="tr-TR" dirty="0" smtClean="0">
              <a:solidFill>
                <a:schemeClr val="tx1"/>
              </a:solidFill>
            </a:rPr>
            <a:t>mukozada çok az </a:t>
          </a:r>
          <a:r>
            <a:rPr lang="tr-TR" dirty="0" err="1" smtClean="0">
              <a:solidFill>
                <a:schemeClr val="tx1"/>
              </a:solidFill>
            </a:rPr>
            <a:t>subkutan</a:t>
          </a:r>
          <a:r>
            <a:rPr lang="tr-TR" dirty="0" smtClean="0">
              <a:solidFill>
                <a:schemeClr val="tx1"/>
              </a:solidFill>
            </a:rPr>
            <a:t> doku bulunur.</a:t>
          </a:r>
          <a:endParaRPr lang="tr-TR" dirty="0">
            <a:solidFill>
              <a:schemeClr val="tx1"/>
            </a:solidFill>
          </a:endParaRPr>
        </a:p>
      </dgm:t>
    </dgm:pt>
    <dgm:pt modelId="{D8285BF1-6364-4288-8E33-D2BB8900783F}" type="parTrans" cxnId="{A346E7B9-8049-45C9-8C54-4B4AFD6F16EB}">
      <dgm:prSet/>
      <dgm:spPr/>
      <dgm:t>
        <a:bodyPr/>
        <a:lstStyle/>
        <a:p>
          <a:endParaRPr lang="tr-TR"/>
        </a:p>
      </dgm:t>
    </dgm:pt>
    <dgm:pt modelId="{F8E42BA7-0971-4FCD-B093-D6DBA226386D}" type="sibTrans" cxnId="{A346E7B9-8049-45C9-8C54-4B4AFD6F16EB}">
      <dgm:prSet/>
      <dgm:spPr/>
      <dgm:t>
        <a:bodyPr/>
        <a:lstStyle/>
        <a:p>
          <a:endParaRPr lang="tr-TR"/>
        </a:p>
      </dgm:t>
    </dgm:pt>
    <dgm:pt modelId="{BA20ACF4-F8DF-4490-BF2D-B7556C1253FC}" type="pres">
      <dgm:prSet presAssocID="{4F7416D2-4640-4684-8910-819E2A524594}" presName="linear" presStyleCnt="0">
        <dgm:presLayoutVars>
          <dgm:animLvl val="lvl"/>
          <dgm:resizeHandles val="exact"/>
        </dgm:presLayoutVars>
      </dgm:prSet>
      <dgm:spPr/>
      <dgm:t>
        <a:bodyPr/>
        <a:lstStyle/>
        <a:p>
          <a:endParaRPr lang="tr-TR"/>
        </a:p>
      </dgm:t>
    </dgm:pt>
    <dgm:pt modelId="{90A8C43A-7BF0-46A4-B3FB-87AD0A9AF196}" type="pres">
      <dgm:prSet presAssocID="{0D038CF8-0221-449E-B03A-943C63EA27A2}" presName="parentText" presStyleLbl="node1" presStyleIdx="0" presStyleCnt="5">
        <dgm:presLayoutVars>
          <dgm:chMax val="0"/>
          <dgm:bulletEnabled val="1"/>
        </dgm:presLayoutVars>
      </dgm:prSet>
      <dgm:spPr/>
      <dgm:t>
        <a:bodyPr/>
        <a:lstStyle/>
        <a:p>
          <a:endParaRPr lang="tr-TR"/>
        </a:p>
      </dgm:t>
    </dgm:pt>
    <dgm:pt modelId="{FDC037AC-CCDE-4784-9623-50571BBE3E5B}" type="pres">
      <dgm:prSet presAssocID="{8E0F1EDB-120B-4FB4-A6A2-D33270FBFE42}" presName="spacer" presStyleCnt="0"/>
      <dgm:spPr/>
    </dgm:pt>
    <dgm:pt modelId="{DFB85384-6877-459F-8770-DF24F4E56EA5}" type="pres">
      <dgm:prSet presAssocID="{B1CC68FF-6240-4AE0-982E-7DCFF4F75808}" presName="parentText" presStyleLbl="node1" presStyleIdx="1" presStyleCnt="5">
        <dgm:presLayoutVars>
          <dgm:chMax val="0"/>
          <dgm:bulletEnabled val="1"/>
        </dgm:presLayoutVars>
      </dgm:prSet>
      <dgm:spPr/>
      <dgm:t>
        <a:bodyPr/>
        <a:lstStyle/>
        <a:p>
          <a:endParaRPr lang="tr-TR"/>
        </a:p>
      </dgm:t>
    </dgm:pt>
    <dgm:pt modelId="{C11C99BA-925C-490D-B1EA-6A07CA003050}" type="pres">
      <dgm:prSet presAssocID="{7F322589-C3A9-48B1-B360-FC9A7C357ECF}" presName="spacer" presStyleCnt="0"/>
      <dgm:spPr/>
    </dgm:pt>
    <dgm:pt modelId="{62FC419F-8335-446E-95ED-67C1BB2905D2}" type="pres">
      <dgm:prSet presAssocID="{66645DEF-CB26-4224-B125-4CE977CFF384}" presName="parentText" presStyleLbl="node1" presStyleIdx="2" presStyleCnt="5">
        <dgm:presLayoutVars>
          <dgm:chMax val="0"/>
          <dgm:bulletEnabled val="1"/>
        </dgm:presLayoutVars>
      </dgm:prSet>
      <dgm:spPr/>
      <dgm:t>
        <a:bodyPr/>
        <a:lstStyle/>
        <a:p>
          <a:endParaRPr lang="tr-TR"/>
        </a:p>
      </dgm:t>
    </dgm:pt>
    <dgm:pt modelId="{EA2C8619-B4DF-4600-94AA-520D0564E10E}" type="pres">
      <dgm:prSet presAssocID="{32010018-E33F-44E9-93A2-7081B652C5E0}" presName="spacer" presStyleCnt="0"/>
      <dgm:spPr/>
    </dgm:pt>
    <dgm:pt modelId="{3471D161-CB13-467C-ADBD-AA691F2120E5}" type="pres">
      <dgm:prSet presAssocID="{236AFC54-E7E6-4CDB-A71A-5E5FC833B873}" presName="parentText" presStyleLbl="node1" presStyleIdx="3" presStyleCnt="5">
        <dgm:presLayoutVars>
          <dgm:chMax val="0"/>
          <dgm:bulletEnabled val="1"/>
        </dgm:presLayoutVars>
      </dgm:prSet>
      <dgm:spPr/>
      <dgm:t>
        <a:bodyPr/>
        <a:lstStyle/>
        <a:p>
          <a:endParaRPr lang="tr-TR"/>
        </a:p>
      </dgm:t>
    </dgm:pt>
    <dgm:pt modelId="{D7B6AFAB-7C2A-485F-A699-CD1B68CA6670}" type="pres">
      <dgm:prSet presAssocID="{99AA13D0-399D-420C-A934-9DF0906CF968}" presName="spacer" presStyleCnt="0"/>
      <dgm:spPr/>
    </dgm:pt>
    <dgm:pt modelId="{983A1E4E-60DC-43D0-8DD3-F26694D69360}" type="pres">
      <dgm:prSet presAssocID="{075F5803-FFB8-44F2-994F-24FB6868CE5B}" presName="parentText" presStyleLbl="node1" presStyleIdx="4" presStyleCnt="5">
        <dgm:presLayoutVars>
          <dgm:chMax val="0"/>
          <dgm:bulletEnabled val="1"/>
        </dgm:presLayoutVars>
      </dgm:prSet>
      <dgm:spPr/>
      <dgm:t>
        <a:bodyPr/>
        <a:lstStyle/>
        <a:p>
          <a:endParaRPr lang="tr-TR"/>
        </a:p>
      </dgm:t>
    </dgm:pt>
  </dgm:ptLst>
  <dgm:cxnLst>
    <dgm:cxn modelId="{1B25B831-1A50-4F30-A085-F7DFDEAB3A3A}" srcId="{4F7416D2-4640-4684-8910-819E2A524594}" destId="{B1CC68FF-6240-4AE0-982E-7DCFF4F75808}" srcOrd="1" destOrd="0" parTransId="{3D9BA488-6CF3-47BC-884E-C04742D62342}" sibTransId="{7F322589-C3A9-48B1-B360-FC9A7C357ECF}"/>
    <dgm:cxn modelId="{412ABC30-2FB0-42DE-956E-9AF8621F3FD4}" type="presOf" srcId="{B1CC68FF-6240-4AE0-982E-7DCFF4F75808}" destId="{DFB85384-6877-459F-8770-DF24F4E56EA5}" srcOrd="0" destOrd="0" presId="urn:microsoft.com/office/officeart/2005/8/layout/vList2"/>
    <dgm:cxn modelId="{C26C4392-8ADA-4FE2-8C09-9FA6DF0115D5}" type="presOf" srcId="{236AFC54-E7E6-4CDB-A71A-5E5FC833B873}" destId="{3471D161-CB13-467C-ADBD-AA691F2120E5}" srcOrd="0" destOrd="0" presId="urn:microsoft.com/office/officeart/2005/8/layout/vList2"/>
    <dgm:cxn modelId="{11FB52A8-38D6-4DE5-A99F-8F5F55D7FB93}" type="presOf" srcId="{075F5803-FFB8-44F2-994F-24FB6868CE5B}" destId="{983A1E4E-60DC-43D0-8DD3-F26694D69360}" srcOrd="0" destOrd="0" presId="urn:microsoft.com/office/officeart/2005/8/layout/vList2"/>
    <dgm:cxn modelId="{B2419362-8AD4-4B35-B7EA-281B75C46D62}" srcId="{4F7416D2-4640-4684-8910-819E2A524594}" destId="{236AFC54-E7E6-4CDB-A71A-5E5FC833B873}" srcOrd="3" destOrd="0" parTransId="{BC8AB991-0002-4714-80FE-487FF11D8DEA}" sibTransId="{99AA13D0-399D-420C-A934-9DF0906CF968}"/>
    <dgm:cxn modelId="{BAC547AC-B837-4EA9-9E66-17296E13D32F}" type="presOf" srcId="{0D038CF8-0221-449E-B03A-943C63EA27A2}" destId="{90A8C43A-7BF0-46A4-B3FB-87AD0A9AF196}" srcOrd="0" destOrd="0" presId="urn:microsoft.com/office/officeart/2005/8/layout/vList2"/>
    <dgm:cxn modelId="{F2B8F144-E40E-4C7A-A3C3-1D9A5070C359}" srcId="{4F7416D2-4640-4684-8910-819E2A524594}" destId="{0D038CF8-0221-449E-B03A-943C63EA27A2}" srcOrd="0" destOrd="0" parTransId="{E1BA4420-3119-448B-BA74-E547152189F8}" sibTransId="{8E0F1EDB-120B-4FB4-A6A2-D33270FBFE42}"/>
    <dgm:cxn modelId="{00665226-C227-4FAF-A0DD-EEA42DF87F1D}" srcId="{4F7416D2-4640-4684-8910-819E2A524594}" destId="{66645DEF-CB26-4224-B125-4CE977CFF384}" srcOrd="2" destOrd="0" parTransId="{1FCA8283-3A6E-4AAB-AEA9-8E24B413218F}" sibTransId="{32010018-E33F-44E9-93A2-7081B652C5E0}"/>
    <dgm:cxn modelId="{86173C37-5196-4474-B1FE-FB8F3A3126FD}" type="presOf" srcId="{66645DEF-CB26-4224-B125-4CE977CFF384}" destId="{62FC419F-8335-446E-95ED-67C1BB2905D2}" srcOrd="0" destOrd="0" presId="urn:microsoft.com/office/officeart/2005/8/layout/vList2"/>
    <dgm:cxn modelId="{A346E7B9-8049-45C9-8C54-4B4AFD6F16EB}" srcId="{4F7416D2-4640-4684-8910-819E2A524594}" destId="{075F5803-FFB8-44F2-994F-24FB6868CE5B}" srcOrd="4" destOrd="0" parTransId="{D8285BF1-6364-4288-8E33-D2BB8900783F}" sibTransId="{F8E42BA7-0971-4FCD-B093-D6DBA226386D}"/>
    <dgm:cxn modelId="{29AB380D-B182-4F61-B7D6-9287D5453C04}" type="presOf" srcId="{4F7416D2-4640-4684-8910-819E2A524594}" destId="{BA20ACF4-F8DF-4490-BF2D-B7556C1253FC}" srcOrd="0" destOrd="0" presId="urn:microsoft.com/office/officeart/2005/8/layout/vList2"/>
    <dgm:cxn modelId="{628FF906-47DE-40AC-9E5C-EF0AFA4ECA12}" type="presParOf" srcId="{BA20ACF4-F8DF-4490-BF2D-B7556C1253FC}" destId="{90A8C43A-7BF0-46A4-B3FB-87AD0A9AF196}" srcOrd="0" destOrd="0" presId="urn:microsoft.com/office/officeart/2005/8/layout/vList2"/>
    <dgm:cxn modelId="{98A80BE5-D59A-413E-96BD-76F6156F1829}" type="presParOf" srcId="{BA20ACF4-F8DF-4490-BF2D-B7556C1253FC}" destId="{FDC037AC-CCDE-4784-9623-50571BBE3E5B}" srcOrd="1" destOrd="0" presId="urn:microsoft.com/office/officeart/2005/8/layout/vList2"/>
    <dgm:cxn modelId="{530AFA43-61F5-4D5F-B08F-07B91A2CDB97}" type="presParOf" srcId="{BA20ACF4-F8DF-4490-BF2D-B7556C1253FC}" destId="{DFB85384-6877-459F-8770-DF24F4E56EA5}" srcOrd="2" destOrd="0" presId="urn:microsoft.com/office/officeart/2005/8/layout/vList2"/>
    <dgm:cxn modelId="{9D63A9F6-1215-4B01-A7A0-0360C44DB0A6}" type="presParOf" srcId="{BA20ACF4-F8DF-4490-BF2D-B7556C1253FC}" destId="{C11C99BA-925C-490D-B1EA-6A07CA003050}" srcOrd="3" destOrd="0" presId="urn:microsoft.com/office/officeart/2005/8/layout/vList2"/>
    <dgm:cxn modelId="{C6B7F806-6786-4A59-ADB4-BBE6275E1435}" type="presParOf" srcId="{BA20ACF4-F8DF-4490-BF2D-B7556C1253FC}" destId="{62FC419F-8335-446E-95ED-67C1BB2905D2}" srcOrd="4" destOrd="0" presId="urn:microsoft.com/office/officeart/2005/8/layout/vList2"/>
    <dgm:cxn modelId="{BE2360E0-BBBF-4A48-9E48-589D87FC39C5}" type="presParOf" srcId="{BA20ACF4-F8DF-4490-BF2D-B7556C1253FC}" destId="{EA2C8619-B4DF-4600-94AA-520D0564E10E}" srcOrd="5" destOrd="0" presId="urn:microsoft.com/office/officeart/2005/8/layout/vList2"/>
    <dgm:cxn modelId="{91402204-F032-4432-9681-DA8DCE804E8A}" type="presParOf" srcId="{BA20ACF4-F8DF-4490-BF2D-B7556C1253FC}" destId="{3471D161-CB13-467C-ADBD-AA691F2120E5}" srcOrd="6" destOrd="0" presId="urn:microsoft.com/office/officeart/2005/8/layout/vList2"/>
    <dgm:cxn modelId="{8896CEEB-2C9F-4582-8C76-68425A747688}" type="presParOf" srcId="{BA20ACF4-F8DF-4490-BF2D-B7556C1253FC}" destId="{D7B6AFAB-7C2A-485F-A699-CD1B68CA6670}" srcOrd="7" destOrd="0" presId="urn:microsoft.com/office/officeart/2005/8/layout/vList2"/>
    <dgm:cxn modelId="{625CC173-BEDD-4339-8E32-3D97AF8F1E11}" type="presParOf" srcId="{BA20ACF4-F8DF-4490-BF2D-B7556C1253FC}" destId="{983A1E4E-60DC-43D0-8DD3-F26694D6936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99109DF-63CA-4042-A4DE-E3CBF4267E47}" type="doc">
      <dgm:prSet loTypeId="urn:microsoft.com/office/officeart/2005/8/layout/lProcess3" loCatId="process" qsTypeId="urn:microsoft.com/office/officeart/2005/8/quickstyle/simple1" qsCatId="simple" csTypeId="urn:microsoft.com/office/officeart/2005/8/colors/accent3_1" csCatId="accent3" phldr="1"/>
      <dgm:spPr/>
      <dgm:t>
        <a:bodyPr/>
        <a:lstStyle/>
        <a:p>
          <a:endParaRPr lang="tr-TR"/>
        </a:p>
      </dgm:t>
    </dgm:pt>
    <dgm:pt modelId="{8567AD09-0BB5-4DFF-8815-AA8E6E0F2D75}">
      <dgm:prSet custT="1"/>
      <dgm:spPr/>
      <dgm:t>
        <a:bodyPr/>
        <a:lstStyle/>
        <a:p>
          <a:pPr rtl="0"/>
          <a:r>
            <a:rPr lang="tr-TR" sz="2800" b="1" i="0" smtClean="0">
              <a:latin typeface="Calibri" panose="020F0502020204030204" pitchFamily="34" charset="0"/>
              <a:cs typeface="Calibri" panose="020F0502020204030204" pitchFamily="34" charset="0"/>
            </a:rPr>
            <a:t>Abrazyon: </a:t>
          </a:r>
          <a:r>
            <a:rPr lang="tr-TR" sz="2800" b="0" i="0" smtClean="0">
              <a:latin typeface="Calibri" panose="020F0502020204030204" pitchFamily="34" charset="0"/>
              <a:cs typeface="Calibri" panose="020F0502020204030204" pitchFamily="34" charset="0"/>
            </a:rPr>
            <a:t>Derinin yüzeysel katmanları sıyrılarak açılması. Alan kızarır ve kanama görülür.</a:t>
          </a:r>
          <a:endParaRPr lang="tr-TR" sz="2800">
            <a:latin typeface="Calibri" panose="020F0502020204030204" pitchFamily="34" charset="0"/>
            <a:cs typeface="Calibri" panose="020F0502020204030204" pitchFamily="34" charset="0"/>
          </a:endParaRPr>
        </a:p>
      </dgm:t>
    </dgm:pt>
    <dgm:pt modelId="{1C391114-929A-4DEC-9F90-7336DB7F41F9}" type="parTrans" cxnId="{FA33999F-4DB4-4E62-871F-0D5F5620C688}">
      <dgm:prSet/>
      <dgm:spPr/>
      <dgm:t>
        <a:bodyPr/>
        <a:lstStyle/>
        <a:p>
          <a:endParaRPr lang="tr-TR"/>
        </a:p>
      </dgm:t>
    </dgm:pt>
    <dgm:pt modelId="{B703DBB9-D010-486C-82C7-2D1B11FF4004}" type="sibTrans" cxnId="{FA33999F-4DB4-4E62-871F-0D5F5620C688}">
      <dgm:prSet/>
      <dgm:spPr/>
      <dgm:t>
        <a:bodyPr/>
        <a:lstStyle/>
        <a:p>
          <a:endParaRPr lang="tr-TR"/>
        </a:p>
      </dgm:t>
    </dgm:pt>
    <dgm:pt modelId="{A6CF71CA-B49F-4FB9-B752-41D9B1BDF9C9}">
      <dgm:prSet custT="1"/>
      <dgm:spPr/>
      <dgm:t>
        <a:bodyPr/>
        <a:lstStyle/>
        <a:p>
          <a:pPr rtl="0"/>
          <a:r>
            <a:rPr lang="tr-TR" sz="2800" b="1" i="0" dirty="0" smtClean="0">
              <a:latin typeface="Calibri" panose="020F0502020204030204" pitchFamily="34" charset="0"/>
              <a:cs typeface="Calibri" panose="020F0502020204030204" pitchFamily="34" charset="0"/>
            </a:rPr>
            <a:t>Aşırı Kuruluk: </a:t>
          </a:r>
          <a:r>
            <a:rPr lang="tr-TR" sz="2800" b="0" i="0" dirty="0" smtClean="0">
              <a:latin typeface="Calibri" panose="020F0502020204030204" pitchFamily="34" charset="0"/>
              <a:cs typeface="Calibri" panose="020F0502020204030204" pitchFamily="34" charset="0"/>
            </a:rPr>
            <a:t>Cilt pul </a:t>
          </a:r>
          <a:r>
            <a:rPr lang="tr-TR" sz="2800" b="0" i="0" dirty="0" err="1" smtClean="0">
              <a:latin typeface="Calibri" panose="020F0502020204030204" pitchFamily="34" charset="0"/>
              <a:cs typeface="Calibri" panose="020F0502020204030204" pitchFamily="34" charset="0"/>
            </a:rPr>
            <a:t>pul</a:t>
          </a:r>
          <a:r>
            <a:rPr lang="tr-TR" sz="2800" b="0" i="0" dirty="0" smtClean="0">
              <a:latin typeface="Calibri" panose="020F0502020204030204" pitchFamily="34" charset="0"/>
              <a:cs typeface="Calibri" panose="020F0502020204030204" pitchFamily="34" charset="0"/>
            </a:rPr>
            <a:t> ve pürüzlü görünebilir.</a:t>
          </a:r>
          <a:endParaRPr lang="tr-TR" sz="2800" dirty="0">
            <a:latin typeface="Calibri" panose="020F0502020204030204" pitchFamily="34" charset="0"/>
            <a:cs typeface="Calibri" panose="020F0502020204030204" pitchFamily="34" charset="0"/>
          </a:endParaRPr>
        </a:p>
      </dgm:t>
    </dgm:pt>
    <dgm:pt modelId="{93641DAF-DE68-4659-BF94-B6918474466F}" type="parTrans" cxnId="{03916557-5300-4BF2-A79C-5344CFBBBC6B}">
      <dgm:prSet/>
      <dgm:spPr/>
      <dgm:t>
        <a:bodyPr/>
        <a:lstStyle/>
        <a:p>
          <a:endParaRPr lang="tr-TR"/>
        </a:p>
      </dgm:t>
    </dgm:pt>
    <dgm:pt modelId="{5F7EB463-BA1E-414B-9515-FD13D98E0CA2}" type="sibTrans" cxnId="{03916557-5300-4BF2-A79C-5344CFBBBC6B}">
      <dgm:prSet/>
      <dgm:spPr/>
      <dgm:t>
        <a:bodyPr/>
        <a:lstStyle/>
        <a:p>
          <a:endParaRPr lang="tr-TR"/>
        </a:p>
      </dgm:t>
    </dgm:pt>
    <dgm:pt modelId="{7680EA8A-6C59-4104-806B-B0E056590E2A}">
      <dgm:prSet custT="1"/>
      <dgm:spPr/>
      <dgm:t>
        <a:bodyPr/>
        <a:lstStyle/>
        <a:p>
          <a:pPr rtl="0"/>
          <a:r>
            <a:rPr lang="tr-TR" sz="2800" b="1" i="0" dirty="0" smtClean="0">
              <a:latin typeface="Calibri" panose="020F0502020204030204" pitchFamily="34" charset="0"/>
              <a:cs typeface="Calibri" panose="020F0502020204030204" pitchFamily="34" charset="0"/>
            </a:rPr>
            <a:t>Temas Dermatiti: </a:t>
          </a:r>
          <a:r>
            <a:rPr lang="tr-TR" sz="2800" b="0" i="0" dirty="0" smtClean="0">
              <a:latin typeface="Calibri" panose="020F0502020204030204" pitchFamily="34" charset="0"/>
              <a:cs typeface="Calibri" panose="020F0502020204030204" pitchFamily="34" charset="0"/>
            </a:rPr>
            <a:t>Deriden aniden ortaya çıkar. Pul </a:t>
          </a:r>
          <a:r>
            <a:rPr lang="tr-TR" sz="2800" b="0" i="0" dirty="0" err="1" smtClean="0">
              <a:latin typeface="Calibri" panose="020F0502020204030204" pitchFamily="34" charset="0"/>
              <a:cs typeface="Calibri" panose="020F0502020204030204" pitchFamily="34" charset="0"/>
            </a:rPr>
            <a:t>pul</a:t>
          </a:r>
          <a:r>
            <a:rPr lang="tr-TR" sz="2800" b="0" i="0" dirty="0" smtClean="0">
              <a:latin typeface="Calibri" panose="020F0502020204030204" pitchFamily="34" charset="0"/>
              <a:cs typeface="Calibri" panose="020F0502020204030204" pitchFamily="34" charset="0"/>
            </a:rPr>
            <a:t> soyulur kırmızı ağrılı ve kaşıntılı durumdur.</a:t>
          </a:r>
          <a:endParaRPr lang="tr-TR" sz="2800" dirty="0">
            <a:latin typeface="Calibri" panose="020F0502020204030204" pitchFamily="34" charset="0"/>
            <a:cs typeface="Calibri" panose="020F0502020204030204" pitchFamily="34" charset="0"/>
          </a:endParaRPr>
        </a:p>
      </dgm:t>
    </dgm:pt>
    <dgm:pt modelId="{36998770-8596-4C9B-BFC7-5E5FCCABD583}" type="parTrans" cxnId="{C408F3EE-D6CE-4315-BB75-0AC64DB06688}">
      <dgm:prSet/>
      <dgm:spPr/>
      <dgm:t>
        <a:bodyPr/>
        <a:lstStyle/>
        <a:p>
          <a:endParaRPr lang="tr-TR"/>
        </a:p>
      </dgm:t>
    </dgm:pt>
    <dgm:pt modelId="{282B4D5C-0655-4FCA-AE19-EFD43A73FEF0}" type="sibTrans" cxnId="{C408F3EE-D6CE-4315-BB75-0AC64DB06688}">
      <dgm:prSet/>
      <dgm:spPr/>
      <dgm:t>
        <a:bodyPr/>
        <a:lstStyle/>
        <a:p>
          <a:endParaRPr lang="tr-TR"/>
        </a:p>
      </dgm:t>
    </dgm:pt>
    <dgm:pt modelId="{B2A29354-F657-44B5-B0D0-8F7286C3AE9C}">
      <dgm:prSet custT="1"/>
      <dgm:spPr/>
      <dgm:t>
        <a:bodyPr/>
        <a:lstStyle/>
        <a:p>
          <a:pPr rtl="0"/>
          <a:r>
            <a:rPr lang="tr-TR" sz="2800" b="1" i="0" dirty="0" smtClean="0">
              <a:latin typeface="Calibri" panose="020F0502020204030204" pitchFamily="34" charset="0"/>
              <a:cs typeface="Calibri" panose="020F0502020204030204" pitchFamily="34" charset="0"/>
            </a:rPr>
            <a:t>Akne: </a:t>
          </a:r>
          <a:r>
            <a:rPr lang="tr-TR" sz="2800" b="0" i="0" dirty="0" err="1" smtClean="0">
              <a:latin typeface="Calibri" panose="020F0502020204030204" pitchFamily="34" charset="0"/>
              <a:cs typeface="Calibri" panose="020F0502020204030204" pitchFamily="34" charset="0"/>
            </a:rPr>
            <a:t>Papüller</a:t>
          </a:r>
          <a:r>
            <a:rPr lang="tr-TR" sz="2800" b="0" i="0" dirty="0" smtClean="0">
              <a:latin typeface="Calibri" panose="020F0502020204030204" pitchFamily="34" charset="0"/>
              <a:cs typeface="Calibri" panose="020F0502020204030204" pitchFamily="34" charset="0"/>
            </a:rPr>
            <a:t> ve püstüller ile </a:t>
          </a:r>
          <a:r>
            <a:rPr lang="tr-TR" sz="2800" b="0" i="0" dirty="0" err="1" smtClean="0">
              <a:latin typeface="Calibri" panose="020F0502020204030204" pitchFamily="34" charset="0"/>
              <a:cs typeface="Calibri" panose="020F0502020204030204" pitchFamily="34" charset="0"/>
            </a:rPr>
            <a:t>enflamatuar</a:t>
          </a:r>
          <a:r>
            <a:rPr lang="tr-TR" sz="2800" b="0" i="0" dirty="0" smtClean="0">
              <a:latin typeface="Calibri" panose="020F0502020204030204" pitchFamily="34" charset="0"/>
              <a:cs typeface="Calibri" panose="020F0502020204030204" pitchFamily="34" charset="0"/>
            </a:rPr>
            <a:t> bir durumdur.</a:t>
          </a:r>
          <a:endParaRPr lang="tr-TR" sz="2800" dirty="0">
            <a:latin typeface="Calibri" panose="020F0502020204030204" pitchFamily="34" charset="0"/>
            <a:cs typeface="Calibri" panose="020F0502020204030204" pitchFamily="34" charset="0"/>
          </a:endParaRPr>
        </a:p>
      </dgm:t>
    </dgm:pt>
    <dgm:pt modelId="{FF16011F-53BF-4059-9A21-D1D1F22F0300}" type="parTrans" cxnId="{1633895A-A00D-4D8D-8B28-46E4D0C9CBDB}">
      <dgm:prSet/>
      <dgm:spPr/>
      <dgm:t>
        <a:bodyPr/>
        <a:lstStyle/>
        <a:p>
          <a:endParaRPr lang="tr-TR"/>
        </a:p>
      </dgm:t>
    </dgm:pt>
    <dgm:pt modelId="{1954EDC6-E342-40C0-B98F-5769717DF178}" type="sibTrans" cxnId="{1633895A-A00D-4D8D-8B28-46E4D0C9CBDB}">
      <dgm:prSet/>
      <dgm:spPr/>
      <dgm:t>
        <a:bodyPr/>
        <a:lstStyle/>
        <a:p>
          <a:endParaRPr lang="tr-TR"/>
        </a:p>
      </dgm:t>
    </dgm:pt>
    <dgm:pt modelId="{AF8A9460-E112-4D05-967D-CCF92A7CBCCA}">
      <dgm:prSet custT="1"/>
      <dgm:spPr/>
      <dgm:t>
        <a:bodyPr/>
        <a:lstStyle/>
        <a:p>
          <a:pPr rtl="0"/>
          <a:r>
            <a:rPr lang="tr-TR" sz="2800" b="1" i="0" dirty="0" err="1" smtClean="0">
              <a:latin typeface="Calibri" panose="020F0502020204030204" pitchFamily="34" charset="0"/>
              <a:cs typeface="Calibri" panose="020F0502020204030204" pitchFamily="34" charset="0"/>
            </a:rPr>
            <a:t>Eritem</a:t>
          </a:r>
          <a:r>
            <a:rPr lang="tr-TR" sz="2800" b="1" i="0" dirty="0" smtClean="0">
              <a:latin typeface="Calibri" panose="020F0502020204030204" pitchFamily="34" charset="0"/>
              <a:cs typeface="Calibri" panose="020F0502020204030204" pitchFamily="34" charset="0"/>
            </a:rPr>
            <a:t>: </a:t>
          </a:r>
          <a:r>
            <a:rPr lang="tr-TR" sz="2800" b="0" i="0" dirty="0" smtClean="0">
              <a:latin typeface="Calibri" panose="020F0502020204030204" pitchFamily="34" charset="0"/>
              <a:cs typeface="Calibri" panose="020F0502020204030204" pitchFamily="34" charset="0"/>
            </a:rPr>
            <a:t>Kızarıklıklar, güneşe maruz kalma, yüksek vücut ısısı gibi çeşitli durumlarla ilgili kızarıklıktır.</a:t>
          </a:r>
          <a:endParaRPr lang="tr-TR" sz="2800" dirty="0">
            <a:latin typeface="Calibri" panose="020F0502020204030204" pitchFamily="34" charset="0"/>
            <a:cs typeface="Calibri" panose="020F0502020204030204" pitchFamily="34" charset="0"/>
          </a:endParaRPr>
        </a:p>
      </dgm:t>
    </dgm:pt>
    <dgm:pt modelId="{394F6D09-2893-43CF-B28D-6482BC6579CC}" type="parTrans" cxnId="{EE057335-A075-454A-A139-FC34FF56FB0C}">
      <dgm:prSet/>
      <dgm:spPr/>
      <dgm:t>
        <a:bodyPr/>
        <a:lstStyle/>
        <a:p>
          <a:endParaRPr lang="tr-TR"/>
        </a:p>
      </dgm:t>
    </dgm:pt>
    <dgm:pt modelId="{1254C70A-2C6B-4E11-A350-FF978FC55C9A}" type="sibTrans" cxnId="{EE057335-A075-454A-A139-FC34FF56FB0C}">
      <dgm:prSet/>
      <dgm:spPr/>
      <dgm:t>
        <a:bodyPr/>
        <a:lstStyle/>
        <a:p>
          <a:endParaRPr lang="tr-TR"/>
        </a:p>
      </dgm:t>
    </dgm:pt>
    <dgm:pt modelId="{9FEEC2B0-B117-4500-AD5D-C2747E22A67B}">
      <dgm:prSet custT="1"/>
      <dgm:spPr/>
      <dgm:t>
        <a:bodyPr/>
        <a:lstStyle/>
        <a:p>
          <a:pPr rtl="0"/>
          <a:r>
            <a:rPr lang="tr-TR" sz="2800" b="1" i="0" dirty="0" err="1" smtClean="0">
              <a:latin typeface="Calibri" panose="020F0502020204030204" pitchFamily="34" charset="0"/>
              <a:cs typeface="Calibri" panose="020F0502020204030204" pitchFamily="34" charset="0"/>
            </a:rPr>
            <a:t>Hirşutizm</a:t>
          </a:r>
          <a:r>
            <a:rPr lang="tr-TR" sz="2800" b="1" i="0" dirty="0" smtClean="0">
              <a:latin typeface="Calibri" panose="020F0502020204030204" pitchFamily="34" charset="0"/>
              <a:cs typeface="Calibri" panose="020F0502020204030204" pitchFamily="34" charset="0"/>
            </a:rPr>
            <a:t>: </a:t>
          </a:r>
          <a:r>
            <a:rPr lang="tr-TR" sz="2800" b="0" i="0" dirty="0" smtClean="0">
              <a:latin typeface="Calibri" panose="020F0502020204030204" pitchFamily="34" charset="0"/>
              <a:cs typeface="Calibri" panose="020F0502020204030204" pitchFamily="34" charset="0"/>
            </a:rPr>
            <a:t>Özellikle kadınlarda yüz ve vücutta aşırı kıllanma olmasıdır.</a:t>
          </a:r>
          <a:endParaRPr lang="tr-TR" sz="2800" dirty="0">
            <a:latin typeface="Calibri" panose="020F0502020204030204" pitchFamily="34" charset="0"/>
            <a:cs typeface="Calibri" panose="020F0502020204030204" pitchFamily="34" charset="0"/>
          </a:endParaRPr>
        </a:p>
      </dgm:t>
    </dgm:pt>
    <dgm:pt modelId="{95BA40B5-15CB-4C96-9D4A-9B23ADC5C86D}" type="parTrans" cxnId="{7132AD37-C491-46A1-848A-1C941806AFAE}">
      <dgm:prSet/>
      <dgm:spPr/>
      <dgm:t>
        <a:bodyPr/>
        <a:lstStyle/>
        <a:p>
          <a:endParaRPr lang="tr-TR"/>
        </a:p>
      </dgm:t>
    </dgm:pt>
    <dgm:pt modelId="{DFB650C8-2583-4AED-896D-191D06CDC768}" type="sibTrans" cxnId="{7132AD37-C491-46A1-848A-1C941806AFAE}">
      <dgm:prSet/>
      <dgm:spPr/>
      <dgm:t>
        <a:bodyPr/>
        <a:lstStyle/>
        <a:p>
          <a:endParaRPr lang="tr-TR"/>
        </a:p>
      </dgm:t>
    </dgm:pt>
    <dgm:pt modelId="{D067A732-9924-4AD0-993D-031DADFB104A}" type="pres">
      <dgm:prSet presAssocID="{799109DF-63CA-4042-A4DE-E3CBF4267E47}" presName="Name0" presStyleCnt="0">
        <dgm:presLayoutVars>
          <dgm:chPref val="3"/>
          <dgm:dir/>
          <dgm:animLvl val="lvl"/>
          <dgm:resizeHandles/>
        </dgm:presLayoutVars>
      </dgm:prSet>
      <dgm:spPr/>
      <dgm:t>
        <a:bodyPr/>
        <a:lstStyle/>
        <a:p>
          <a:endParaRPr lang="tr-TR"/>
        </a:p>
      </dgm:t>
    </dgm:pt>
    <dgm:pt modelId="{3D9D6A2E-D709-44AA-BEA4-72316E37F5FB}" type="pres">
      <dgm:prSet presAssocID="{8567AD09-0BB5-4DFF-8815-AA8E6E0F2D75}" presName="horFlow" presStyleCnt="0"/>
      <dgm:spPr/>
      <dgm:t>
        <a:bodyPr/>
        <a:lstStyle/>
        <a:p>
          <a:endParaRPr lang="tr-TR"/>
        </a:p>
      </dgm:t>
    </dgm:pt>
    <dgm:pt modelId="{60A7EFCD-45FC-4B23-9892-18069FE42D9C}" type="pres">
      <dgm:prSet presAssocID="{8567AD09-0BB5-4DFF-8815-AA8E6E0F2D75}" presName="bigChev" presStyleLbl="node1" presStyleIdx="0" presStyleCnt="6" custScaleX="428901"/>
      <dgm:spPr/>
      <dgm:t>
        <a:bodyPr/>
        <a:lstStyle/>
        <a:p>
          <a:endParaRPr lang="tr-TR"/>
        </a:p>
      </dgm:t>
    </dgm:pt>
    <dgm:pt modelId="{6540D27F-3A70-44C3-B5F4-E7BD2655F72C}" type="pres">
      <dgm:prSet presAssocID="{8567AD09-0BB5-4DFF-8815-AA8E6E0F2D75}" presName="vSp" presStyleCnt="0"/>
      <dgm:spPr/>
      <dgm:t>
        <a:bodyPr/>
        <a:lstStyle/>
        <a:p>
          <a:endParaRPr lang="tr-TR"/>
        </a:p>
      </dgm:t>
    </dgm:pt>
    <dgm:pt modelId="{D7116D24-B3ED-4F30-8A54-FEFDC9128C9A}" type="pres">
      <dgm:prSet presAssocID="{A6CF71CA-B49F-4FB9-B752-41D9B1BDF9C9}" presName="horFlow" presStyleCnt="0"/>
      <dgm:spPr/>
      <dgm:t>
        <a:bodyPr/>
        <a:lstStyle/>
        <a:p>
          <a:endParaRPr lang="tr-TR"/>
        </a:p>
      </dgm:t>
    </dgm:pt>
    <dgm:pt modelId="{EB404BDD-0C38-4291-BC6F-75005217574D}" type="pres">
      <dgm:prSet presAssocID="{A6CF71CA-B49F-4FB9-B752-41D9B1BDF9C9}" presName="bigChev" presStyleLbl="node1" presStyleIdx="1" presStyleCnt="6" custScaleX="428901"/>
      <dgm:spPr/>
      <dgm:t>
        <a:bodyPr/>
        <a:lstStyle/>
        <a:p>
          <a:endParaRPr lang="tr-TR"/>
        </a:p>
      </dgm:t>
    </dgm:pt>
    <dgm:pt modelId="{02DA1242-D169-4819-93C3-0B446B3F28D8}" type="pres">
      <dgm:prSet presAssocID="{A6CF71CA-B49F-4FB9-B752-41D9B1BDF9C9}" presName="vSp" presStyleCnt="0"/>
      <dgm:spPr/>
      <dgm:t>
        <a:bodyPr/>
        <a:lstStyle/>
        <a:p>
          <a:endParaRPr lang="tr-TR"/>
        </a:p>
      </dgm:t>
    </dgm:pt>
    <dgm:pt modelId="{E9CC671D-FFC8-47DA-A250-93792C428F2D}" type="pres">
      <dgm:prSet presAssocID="{7680EA8A-6C59-4104-806B-B0E056590E2A}" presName="horFlow" presStyleCnt="0"/>
      <dgm:spPr/>
      <dgm:t>
        <a:bodyPr/>
        <a:lstStyle/>
        <a:p>
          <a:endParaRPr lang="tr-TR"/>
        </a:p>
      </dgm:t>
    </dgm:pt>
    <dgm:pt modelId="{AFC93F80-66E0-418C-A19E-2F2AF41EEA2F}" type="pres">
      <dgm:prSet presAssocID="{7680EA8A-6C59-4104-806B-B0E056590E2A}" presName="bigChev" presStyleLbl="node1" presStyleIdx="2" presStyleCnt="6" custScaleX="428901"/>
      <dgm:spPr/>
      <dgm:t>
        <a:bodyPr/>
        <a:lstStyle/>
        <a:p>
          <a:endParaRPr lang="tr-TR"/>
        </a:p>
      </dgm:t>
    </dgm:pt>
    <dgm:pt modelId="{24B17EFF-B682-4D69-BF90-5DAFC45AD734}" type="pres">
      <dgm:prSet presAssocID="{7680EA8A-6C59-4104-806B-B0E056590E2A}" presName="vSp" presStyleCnt="0"/>
      <dgm:spPr/>
      <dgm:t>
        <a:bodyPr/>
        <a:lstStyle/>
        <a:p>
          <a:endParaRPr lang="tr-TR"/>
        </a:p>
      </dgm:t>
    </dgm:pt>
    <dgm:pt modelId="{8B99CF25-4F38-4782-8925-E04C7A6429F6}" type="pres">
      <dgm:prSet presAssocID="{B2A29354-F657-44B5-B0D0-8F7286C3AE9C}" presName="horFlow" presStyleCnt="0"/>
      <dgm:spPr/>
      <dgm:t>
        <a:bodyPr/>
        <a:lstStyle/>
        <a:p>
          <a:endParaRPr lang="tr-TR"/>
        </a:p>
      </dgm:t>
    </dgm:pt>
    <dgm:pt modelId="{E68B87EC-28D5-48A9-B006-5E3F5F834214}" type="pres">
      <dgm:prSet presAssocID="{B2A29354-F657-44B5-B0D0-8F7286C3AE9C}" presName="bigChev" presStyleLbl="node1" presStyleIdx="3" presStyleCnt="6" custScaleX="428901"/>
      <dgm:spPr/>
      <dgm:t>
        <a:bodyPr/>
        <a:lstStyle/>
        <a:p>
          <a:endParaRPr lang="tr-TR"/>
        </a:p>
      </dgm:t>
    </dgm:pt>
    <dgm:pt modelId="{82CFD3E6-98A3-4EFD-96D1-4D9E598D20C9}" type="pres">
      <dgm:prSet presAssocID="{B2A29354-F657-44B5-B0D0-8F7286C3AE9C}" presName="vSp" presStyleCnt="0"/>
      <dgm:spPr/>
      <dgm:t>
        <a:bodyPr/>
        <a:lstStyle/>
        <a:p>
          <a:endParaRPr lang="tr-TR"/>
        </a:p>
      </dgm:t>
    </dgm:pt>
    <dgm:pt modelId="{E7D2A427-86FA-42AE-965C-4699D51FB1C9}" type="pres">
      <dgm:prSet presAssocID="{AF8A9460-E112-4D05-967D-CCF92A7CBCCA}" presName="horFlow" presStyleCnt="0"/>
      <dgm:spPr/>
      <dgm:t>
        <a:bodyPr/>
        <a:lstStyle/>
        <a:p>
          <a:endParaRPr lang="tr-TR"/>
        </a:p>
      </dgm:t>
    </dgm:pt>
    <dgm:pt modelId="{5C184395-504F-4606-B5A1-B7FE0911817A}" type="pres">
      <dgm:prSet presAssocID="{AF8A9460-E112-4D05-967D-CCF92A7CBCCA}" presName="bigChev" presStyleLbl="node1" presStyleIdx="4" presStyleCnt="6" custScaleX="428901"/>
      <dgm:spPr/>
      <dgm:t>
        <a:bodyPr/>
        <a:lstStyle/>
        <a:p>
          <a:endParaRPr lang="tr-TR"/>
        </a:p>
      </dgm:t>
    </dgm:pt>
    <dgm:pt modelId="{F823A471-4E51-4104-80A0-3D1DD0B5FC49}" type="pres">
      <dgm:prSet presAssocID="{AF8A9460-E112-4D05-967D-CCF92A7CBCCA}" presName="vSp" presStyleCnt="0"/>
      <dgm:spPr/>
      <dgm:t>
        <a:bodyPr/>
        <a:lstStyle/>
        <a:p>
          <a:endParaRPr lang="tr-TR"/>
        </a:p>
      </dgm:t>
    </dgm:pt>
    <dgm:pt modelId="{8337FA57-3D84-4DA9-A5F0-2817F05C1A1E}" type="pres">
      <dgm:prSet presAssocID="{9FEEC2B0-B117-4500-AD5D-C2747E22A67B}" presName="horFlow" presStyleCnt="0"/>
      <dgm:spPr/>
      <dgm:t>
        <a:bodyPr/>
        <a:lstStyle/>
        <a:p>
          <a:endParaRPr lang="tr-TR"/>
        </a:p>
      </dgm:t>
    </dgm:pt>
    <dgm:pt modelId="{709C735D-CE4D-470B-B7B3-A66E887623AD}" type="pres">
      <dgm:prSet presAssocID="{9FEEC2B0-B117-4500-AD5D-C2747E22A67B}" presName="bigChev" presStyleLbl="node1" presStyleIdx="5" presStyleCnt="6" custScaleX="428901"/>
      <dgm:spPr/>
      <dgm:t>
        <a:bodyPr/>
        <a:lstStyle/>
        <a:p>
          <a:endParaRPr lang="tr-TR"/>
        </a:p>
      </dgm:t>
    </dgm:pt>
  </dgm:ptLst>
  <dgm:cxnLst>
    <dgm:cxn modelId="{DC5B327A-CDC2-41F4-A04F-9689F0DD159B}" type="presOf" srcId="{8567AD09-0BB5-4DFF-8815-AA8E6E0F2D75}" destId="{60A7EFCD-45FC-4B23-9892-18069FE42D9C}" srcOrd="0" destOrd="0" presId="urn:microsoft.com/office/officeart/2005/8/layout/lProcess3"/>
    <dgm:cxn modelId="{EE057335-A075-454A-A139-FC34FF56FB0C}" srcId="{799109DF-63CA-4042-A4DE-E3CBF4267E47}" destId="{AF8A9460-E112-4D05-967D-CCF92A7CBCCA}" srcOrd="4" destOrd="0" parTransId="{394F6D09-2893-43CF-B28D-6482BC6579CC}" sibTransId="{1254C70A-2C6B-4E11-A350-FF978FC55C9A}"/>
    <dgm:cxn modelId="{03916557-5300-4BF2-A79C-5344CFBBBC6B}" srcId="{799109DF-63CA-4042-A4DE-E3CBF4267E47}" destId="{A6CF71CA-B49F-4FB9-B752-41D9B1BDF9C9}" srcOrd="1" destOrd="0" parTransId="{93641DAF-DE68-4659-BF94-B6918474466F}" sibTransId="{5F7EB463-BA1E-414B-9515-FD13D98E0CA2}"/>
    <dgm:cxn modelId="{1633895A-A00D-4D8D-8B28-46E4D0C9CBDB}" srcId="{799109DF-63CA-4042-A4DE-E3CBF4267E47}" destId="{B2A29354-F657-44B5-B0D0-8F7286C3AE9C}" srcOrd="3" destOrd="0" parTransId="{FF16011F-53BF-4059-9A21-D1D1F22F0300}" sibTransId="{1954EDC6-E342-40C0-B98F-5769717DF178}"/>
    <dgm:cxn modelId="{4CE5351E-816C-4E53-90E4-3CB33691A75E}" type="presOf" srcId="{7680EA8A-6C59-4104-806B-B0E056590E2A}" destId="{AFC93F80-66E0-418C-A19E-2F2AF41EEA2F}" srcOrd="0" destOrd="0" presId="urn:microsoft.com/office/officeart/2005/8/layout/lProcess3"/>
    <dgm:cxn modelId="{1CC33251-20F8-429C-8883-7CE23A357399}" type="presOf" srcId="{B2A29354-F657-44B5-B0D0-8F7286C3AE9C}" destId="{E68B87EC-28D5-48A9-B006-5E3F5F834214}" srcOrd="0" destOrd="0" presId="urn:microsoft.com/office/officeart/2005/8/layout/lProcess3"/>
    <dgm:cxn modelId="{C408F3EE-D6CE-4315-BB75-0AC64DB06688}" srcId="{799109DF-63CA-4042-A4DE-E3CBF4267E47}" destId="{7680EA8A-6C59-4104-806B-B0E056590E2A}" srcOrd="2" destOrd="0" parTransId="{36998770-8596-4C9B-BFC7-5E5FCCABD583}" sibTransId="{282B4D5C-0655-4FCA-AE19-EFD43A73FEF0}"/>
    <dgm:cxn modelId="{444956BC-E33A-408B-9EDB-6BB703D45205}" type="presOf" srcId="{A6CF71CA-B49F-4FB9-B752-41D9B1BDF9C9}" destId="{EB404BDD-0C38-4291-BC6F-75005217574D}" srcOrd="0" destOrd="0" presId="urn:microsoft.com/office/officeart/2005/8/layout/lProcess3"/>
    <dgm:cxn modelId="{41EFE960-9F18-4B1B-A1CF-BC9996DC5FEE}" type="presOf" srcId="{AF8A9460-E112-4D05-967D-CCF92A7CBCCA}" destId="{5C184395-504F-4606-B5A1-B7FE0911817A}" srcOrd="0" destOrd="0" presId="urn:microsoft.com/office/officeart/2005/8/layout/lProcess3"/>
    <dgm:cxn modelId="{59436B85-B7A2-46CC-AB96-2179056E6646}" type="presOf" srcId="{799109DF-63CA-4042-A4DE-E3CBF4267E47}" destId="{D067A732-9924-4AD0-993D-031DADFB104A}" srcOrd="0" destOrd="0" presId="urn:microsoft.com/office/officeart/2005/8/layout/lProcess3"/>
    <dgm:cxn modelId="{FA33999F-4DB4-4E62-871F-0D5F5620C688}" srcId="{799109DF-63CA-4042-A4DE-E3CBF4267E47}" destId="{8567AD09-0BB5-4DFF-8815-AA8E6E0F2D75}" srcOrd="0" destOrd="0" parTransId="{1C391114-929A-4DEC-9F90-7336DB7F41F9}" sibTransId="{B703DBB9-D010-486C-82C7-2D1B11FF4004}"/>
    <dgm:cxn modelId="{7132AD37-C491-46A1-848A-1C941806AFAE}" srcId="{799109DF-63CA-4042-A4DE-E3CBF4267E47}" destId="{9FEEC2B0-B117-4500-AD5D-C2747E22A67B}" srcOrd="5" destOrd="0" parTransId="{95BA40B5-15CB-4C96-9D4A-9B23ADC5C86D}" sibTransId="{DFB650C8-2583-4AED-896D-191D06CDC768}"/>
    <dgm:cxn modelId="{DCB761B9-BADC-4AB6-9D09-F33F2D80F0CD}" type="presOf" srcId="{9FEEC2B0-B117-4500-AD5D-C2747E22A67B}" destId="{709C735D-CE4D-470B-B7B3-A66E887623AD}" srcOrd="0" destOrd="0" presId="urn:microsoft.com/office/officeart/2005/8/layout/lProcess3"/>
    <dgm:cxn modelId="{307C4D0E-558B-4C24-A828-6ED00FA597E8}" type="presParOf" srcId="{D067A732-9924-4AD0-993D-031DADFB104A}" destId="{3D9D6A2E-D709-44AA-BEA4-72316E37F5FB}" srcOrd="0" destOrd="0" presId="urn:microsoft.com/office/officeart/2005/8/layout/lProcess3"/>
    <dgm:cxn modelId="{6DEB50E8-70E1-4374-A7A7-B0381DC78FD6}" type="presParOf" srcId="{3D9D6A2E-D709-44AA-BEA4-72316E37F5FB}" destId="{60A7EFCD-45FC-4B23-9892-18069FE42D9C}" srcOrd="0" destOrd="0" presId="urn:microsoft.com/office/officeart/2005/8/layout/lProcess3"/>
    <dgm:cxn modelId="{5D27877D-DC8E-439D-8E50-FB544E462B0A}" type="presParOf" srcId="{D067A732-9924-4AD0-993D-031DADFB104A}" destId="{6540D27F-3A70-44C3-B5F4-E7BD2655F72C}" srcOrd="1" destOrd="0" presId="urn:microsoft.com/office/officeart/2005/8/layout/lProcess3"/>
    <dgm:cxn modelId="{42C2A7F4-97A3-40C6-A12A-30E5C07D17B5}" type="presParOf" srcId="{D067A732-9924-4AD0-993D-031DADFB104A}" destId="{D7116D24-B3ED-4F30-8A54-FEFDC9128C9A}" srcOrd="2" destOrd="0" presId="urn:microsoft.com/office/officeart/2005/8/layout/lProcess3"/>
    <dgm:cxn modelId="{08A1CA57-AB17-4A81-8087-874E6789FE3E}" type="presParOf" srcId="{D7116D24-B3ED-4F30-8A54-FEFDC9128C9A}" destId="{EB404BDD-0C38-4291-BC6F-75005217574D}" srcOrd="0" destOrd="0" presId="urn:microsoft.com/office/officeart/2005/8/layout/lProcess3"/>
    <dgm:cxn modelId="{E49593A2-6143-463B-A8CA-17CF395ED373}" type="presParOf" srcId="{D067A732-9924-4AD0-993D-031DADFB104A}" destId="{02DA1242-D169-4819-93C3-0B446B3F28D8}" srcOrd="3" destOrd="0" presId="urn:microsoft.com/office/officeart/2005/8/layout/lProcess3"/>
    <dgm:cxn modelId="{E30C9AD4-F94D-4134-8315-44320B5F8695}" type="presParOf" srcId="{D067A732-9924-4AD0-993D-031DADFB104A}" destId="{E9CC671D-FFC8-47DA-A250-93792C428F2D}" srcOrd="4" destOrd="0" presId="urn:microsoft.com/office/officeart/2005/8/layout/lProcess3"/>
    <dgm:cxn modelId="{BEB00EB7-9E82-400C-86C1-3C9D9CE8FF38}" type="presParOf" srcId="{E9CC671D-FFC8-47DA-A250-93792C428F2D}" destId="{AFC93F80-66E0-418C-A19E-2F2AF41EEA2F}" srcOrd="0" destOrd="0" presId="urn:microsoft.com/office/officeart/2005/8/layout/lProcess3"/>
    <dgm:cxn modelId="{85C373E4-4993-40A5-A05E-B7D1D2107D1A}" type="presParOf" srcId="{D067A732-9924-4AD0-993D-031DADFB104A}" destId="{24B17EFF-B682-4D69-BF90-5DAFC45AD734}" srcOrd="5" destOrd="0" presId="urn:microsoft.com/office/officeart/2005/8/layout/lProcess3"/>
    <dgm:cxn modelId="{8AF2EC93-FE68-4B18-AC0B-AC670E588057}" type="presParOf" srcId="{D067A732-9924-4AD0-993D-031DADFB104A}" destId="{8B99CF25-4F38-4782-8925-E04C7A6429F6}" srcOrd="6" destOrd="0" presId="urn:microsoft.com/office/officeart/2005/8/layout/lProcess3"/>
    <dgm:cxn modelId="{3CFD6537-3307-440A-8A20-2CCF1219B599}" type="presParOf" srcId="{8B99CF25-4F38-4782-8925-E04C7A6429F6}" destId="{E68B87EC-28D5-48A9-B006-5E3F5F834214}" srcOrd="0" destOrd="0" presId="urn:microsoft.com/office/officeart/2005/8/layout/lProcess3"/>
    <dgm:cxn modelId="{9A2C48E9-E44F-4153-8371-96DD4E6BBD03}" type="presParOf" srcId="{D067A732-9924-4AD0-993D-031DADFB104A}" destId="{82CFD3E6-98A3-4EFD-96D1-4D9E598D20C9}" srcOrd="7" destOrd="0" presId="urn:microsoft.com/office/officeart/2005/8/layout/lProcess3"/>
    <dgm:cxn modelId="{006FFD19-C518-4D68-BF6D-E06D193928A8}" type="presParOf" srcId="{D067A732-9924-4AD0-993D-031DADFB104A}" destId="{E7D2A427-86FA-42AE-965C-4699D51FB1C9}" srcOrd="8" destOrd="0" presId="urn:microsoft.com/office/officeart/2005/8/layout/lProcess3"/>
    <dgm:cxn modelId="{CCB73318-F787-4A6E-85D3-B9C5CEBF97EF}" type="presParOf" srcId="{E7D2A427-86FA-42AE-965C-4699D51FB1C9}" destId="{5C184395-504F-4606-B5A1-B7FE0911817A}" srcOrd="0" destOrd="0" presId="urn:microsoft.com/office/officeart/2005/8/layout/lProcess3"/>
    <dgm:cxn modelId="{A22089CA-845A-421C-AA45-53274962A10B}" type="presParOf" srcId="{D067A732-9924-4AD0-993D-031DADFB104A}" destId="{F823A471-4E51-4104-80A0-3D1DD0B5FC49}" srcOrd="9" destOrd="0" presId="urn:microsoft.com/office/officeart/2005/8/layout/lProcess3"/>
    <dgm:cxn modelId="{E63142C5-7F40-4138-AC38-21DAE37F8B78}" type="presParOf" srcId="{D067A732-9924-4AD0-993D-031DADFB104A}" destId="{8337FA57-3D84-4DA9-A5F0-2817F05C1A1E}" srcOrd="10" destOrd="0" presId="urn:microsoft.com/office/officeart/2005/8/layout/lProcess3"/>
    <dgm:cxn modelId="{0252A5AF-047F-4EB8-80F0-D99441C60C89}" type="presParOf" srcId="{8337FA57-3D84-4DA9-A5F0-2817F05C1A1E}" destId="{709C735D-CE4D-470B-B7B3-A66E887623AD}"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AD60CDB-2254-4969-A838-F056328CAA28}" type="doc">
      <dgm:prSet loTypeId="urn:microsoft.com/office/officeart/2005/8/layout/cycle7" loCatId="cycle" qsTypeId="urn:microsoft.com/office/officeart/2005/8/quickstyle/3d2" qsCatId="3D" csTypeId="urn:microsoft.com/office/officeart/2005/8/colors/colorful4" csCatId="colorful" phldr="1"/>
      <dgm:spPr/>
      <dgm:t>
        <a:bodyPr/>
        <a:lstStyle/>
        <a:p>
          <a:endParaRPr lang="tr-TR"/>
        </a:p>
      </dgm:t>
    </dgm:pt>
    <dgm:pt modelId="{CB68ABC2-FFB7-4E66-B083-92D168070C4B}">
      <dgm:prSet custT="1"/>
      <dgm:spPr/>
      <dgm:t>
        <a:bodyPr/>
        <a:lstStyle/>
        <a:p>
          <a:pPr rtl="0"/>
          <a:r>
            <a:rPr lang="tr-TR" sz="1800" b="1" dirty="0" smtClean="0">
              <a:solidFill>
                <a:schemeClr val="tx1"/>
              </a:solidFill>
              <a:latin typeface="Times New Roman" panose="02020603050405020304" pitchFamily="18" charset="0"/>
              <a:cs typeface="Times New Roman" panose="02020603050405020304" pitchFamily="18" charset="0"/>
            </a:rPr>
            <a:t>Hareketsizlik</a:t>
          </a:r>
          <a:endParaRPr lang="tr-TR" sz="1800" dirty="0">
            <a:solidFill>
              <a:schemeClr val="tx1"/>
            </a:solidFill>
            <a:latin typeface="Times New Roman" panose="02020603050405020304" pitchFamily="18" charset="0"/>
            <a:cs typeface="Times New Roman" panose="02020603050405020304" pitchFamily="18" charset="0"/>
          </a:endParaRPr>
        </a:p>
      </dgm:t>
    </dgm:pt>
    <dgm:pt modelId="{14BB8D02-E48B-47DF-A25A-84FEAFC9A781}" type="parTrans" cxnId="{3C6179C1-C383-4D6D-9030-3741B4220CCB}">
      <dgm:prSet/>
      <dgm:spPr/>
      <dgm:t>
        <a:bodyPr/>
        <a:lstStyle/>
        <a:p>
          <a:endParaRPr lang="tr-TR"/>
        </a:p>
      </dgm:t>
    </dgm:pt>
    <dgm:pt modelId="{F5A97E8C-FD82-4FF0-B955-F7A58D89A6BE}" type="sibTrans" cxnId="{3C6179C1-C383-4D6D-9030-3741B4220CCB}">
      <dgm:prSet/>
      <dgm:spPr/>
      <dgm:t>
        <a:bodyPr/>
        <a:lstStyle/>
        <a:p>
          <a:endParaRPr lang="tr-TR"/>
        </a:p>
      </dgm:t>
    </dgm:pt>
    <dgm:pt modelId="{273C0494-C32B-415D-B783-17F15C1A0A75}">
      <dgm:prSet custT="1"/>
      <dgm:spPr/>
      <dgm:t>
        <a:bodyPr/>
        <a:lstStyle/>
        <a:p>
          <a:pPr rtl="0"/>
          <a:r>
            <a:rPr lang="tr-TR" sz="1800" b="1" dirty="0" smtClean="0">
              <a:solidFill>
                <a:schemeClr val="tx1"/>
              </a:solidFill>
              <a:latin typeface="Times New Roman" panose="02020603050405020304" pitchFamily="18" charset="0"/>
              <a:cs typeface="Times New Roman" panose="02020603050405020304" pitchFamily="18" charset="0"/>
            </a:rPr>
            <a:t>Kan dolaşımındaki değişiklik</a:t>
          </a:r>
          <a:endParaRPr lang="tr-TR" sz="1800" dirty="0">
            <a:solidFill>
              <a:schemeClr val="tx1"/>
            </a:solidFill>
            <a:latin typeface="Times New Roman" panose="02020603050405020304" pitchFamily="18" charset="0"/>
            <a:cs typeface="Times New Roman" panose="02020603050405020304" pitchFamily="18" charset="0"/>
          </a:endParaRPr>
        </a:p>
      </dgm:t>
    </dgm:pt>
    <dgm:pt modelId="{A1585EFA-68F6-452E-9533-E1159929A8B9}" type="parTrans" cxnId="{DE76DC92-A2FA-492D-9418-7D355BCA7BF9}">
      <dgm:prSet/>
      <dgm:spPr/>
      <dgm:t>
        <a:bodyPr/>
        <a:lstStyle/>
        <a:p>
          <a:endParaRPr lang="tr-TR"/>
        </a:p>
      </dgm:t>
    </dgm:pt>
    <dgm:pt modelId="{E9300AD5-7C70-49E4-9DE8-0D290AC03CE6}" type="sibTrans" cxnId="{DE76DC92-A2FA-492D-9418-7D355BCA7BF9}">
      <dgm:prSet/>
      <dgm:spPr/>
      <dgm:t>
        <a:bodyPr/>
        <a:lstStyle/>
        <a:p>
          <a:endParaRPr lang="tr-TR"/>
        </a:p>
      </dgm:t>
    </dgm:pt>
    <dgm:pt modelId="{3D6760A5-84F8-449B-B6CE-BAF6CD4E8C35}">
      <dgm:prSet custT="1"/>
      <dgm:spPr/>
      <dgm:t>
        <a:bodyPr/>
        <a:lstStyle/>
        <a:p>
          <a:pPr rtl="0"/>
          <a:r>
            <a:rPr lang="tr-TR" sz="1800" b="1" dirty="0" smtClean="0">
              <a:solidFill>
                <a:schemeClr val="tx1"/>
              </a:solidFill>
              <a:latin typeface="Times New Roman" panose="02020603050405020304" pitchFamily="18" charset="0"/>
              <a:cs typeface="Times New Roman" panose="02020603050405020304" pitchFamily="18" charset="0"/>
            </a:rPr>
            <a:t>Mekanik araçlar</a:t>
          </a:r>
          <a:endParaRPr lang="tr-TR" sz="1800" dirty="0">
            <a:solidFill>
              <a:schemeClr val="tx1"/>
            </a:solidFill>
            <a:latin typeface="Times New Roman" panose="02020603050405020304" pitchFamily="18" charset="0"/>
            <a:cs typeface="Times New Roman" panose="02020603050405020304" pitchFamily="18" charset="0"/>
          </a:endParaRPr>
        </a:p>
      </dgm:t>
    </dgm:pt>
    <dgm:pt modelId="{EE52DA63-B08E-48DD-8799-16A2F0E07DCF}" type="parTrans" cxnId="{A7D1500B-2F2A-4A39-9A14-43F73E488841}">
      <dgm:prSet/>
      <dgm:spPr/>
      <dgm:t>
        <a:bodyPr/>
        <a:lstStyle/>
        <a:p>
          <a:endParaRPr lang="tr-TR"/>
        </a:p>
      </dgm:t>
    </dgm:pt>
    <dgm:pt modelId="{8F1E3B06-6373-41A0-9150-C664B5075EC0}" type="sibTrans" cxnId="{A7D1500B-2F2A-4A39-9A14-43F73E488841}">
      <dgm:prSet/>
      <dgm:spPr/>
      <dgm:t>
        <a:bodyPr/>
        <a:lstStyle/>
        <a:p>
          <a:endParaRPr lang="tr-TR"/>
        </a:p>
      </dgm:t>
    </dgm:pt>
    <dgm:pt modelId="{7E02681E-C8C6-4856-850D-C507EB64B3AE}">
      <dgm:prSet custT="1"/>
      <dgm:spPr/>
      <dgm:t>
        <a:bodyPr/>
        <a:lstStyle/>
        <a:p>
          <a:pPr rtl="0"/>
          <a:r>
            <a:rPr lang="tr-TR" sz="1800" b="1" dirty="0" smtClean="0">
              <a:solidFill>
                <a:schemeClr val="tx1"/>
              </a:solidFill>
              <a:latin typeface="Times New Roman" panose="02020603050405020304" pitchFamily="18" charset="0"/>
              <a:cs typeface="Times New Roman" panose="02020603050405020304" pitchFamily="18" charset="0"/>
            </a:rPr>
            <a:t>Beslenme ve sıvı alımında değişiklik</a:t>
          </a:r>
          <a:endParaRPr lang="tr-TR" sz="1800" dirty="0">
            <a:solidFill>
              <a:schemeClr val="tx1"/>
            </a:solidFill>
            <a:latin typeface="Times New Roman" panose="02020603050405020304" pitchFamily="18" charset="0"/>
            <a:cs typeface="Times New Roman" panose="02020603050405020304" pitchFamily="18" charset="0"/>
          </a:endParaRPr>
        </a:p>
      </dgm:t>
    </dgm:pt>
    <dgm:pt modelId="{E3E93D67-0732-43C0-94A0-F4159D042A69}" type="parTrans" cxnId="{4401956B-AD91-439A-9FBA-C576CC04A813}">
      <dgm:prSet/>
      <dgm:spPr/>
      <dgm:t>
        <a:bodyPr/>
        <a:lstStyle/>
        <a:p>
          <a:endParaRPr lang="tr-TR"/>
        </a:p>
      </dgm:t>
    </dgm:pt>
    <dgm:pt modelId="{14C38730-E200-4B72-A9F6-D0D280D87170}" type="sibTrans" cxnId="{4401956B-AD91-439A-9FBA-C576CC04A813}">
      <dgm:prSet/>
      <dgm:spPr/>
      <dgm:t>
        <a:bodyPr/>
        <a:lstStyle/>
        <a:p>
          <a:endParaRPr lang="tr-TR"/>
        </a:p>
      </dgm:t>
    </dgm:pt>
    <dgm:pt modelId="{7653D70A-FF58-488A-BBF7-D670B29E97C7}">
      <dgm:prSet custT="1"/>
      <dgm:spPr/>
      <dgm:t>
        <a:bodyPr/>
        <a:lstStyle/>
        <a:p>
          <a:pPr rtl="0"/>
          <a:r>
            <a:rPr lang="tr-TR" sz="1800" b="1" dirty="0" smtClean="0">
              <a:solidFill>
                <a:schemeClr val="tx1"/>
              </a:solidFill>
              <a:latin typeface="Times New Roman" panose="02020603050405020304" pitchFamily="18" charset="0"/>
              <a:cs typeface="Times New Roman" panose="02020603050405020304" pitchFamily="18" charset="0"/>
            </a:rPr>
            <a:t>Duyusal değişiklik</a:t>
          </a:r>
          <a:endParaRPr lang="tr-TR" sz="1800" dirty="0">
            <a:solidFill>
              <a:schemeClr val="tx1"/>
            </a:solidFill>
            <a:latin typeface="Times New Roman" panose="02020603050405020304" pitchFamily="18" charset="0"/>
            <a:cs typeface="Times New Roman" panose="02020603050405020304" pitchFamily="18" charset="0"/>
          </a:endParaRPr>
        </a:p>
      </dgm:t>
    </dgm:pt>
    <dgm:pt modelId="{DECCF075-24E8-4EC0-BA2E-9220C1F43F09}" type="parTrans" cxnId="{BA47F03B-28FA-4940-A3A2-2A0F0D828E36}">
      <dgm:prSet/>
      <dgm:spPr/>
      <dgm:t>
        <a:bodyPr/>
        <a:lstStyle/>
        <a:p>
          <a:endParaRPr lang="tr-TR"/>
        </a:p>
      </dgm:t>
    </dgm:pt>
    <dgm:pt modelId="{EED9EB6A-E0B5-48E3-BC15-65609300E33C}" type="sibTrans" cxnId="{BA47F03B-28FA-4940-A3A2-2A0F0D828E36}">
      <dgm:prSet/>
      <dgm:spPr/>
      <dgm:t>
        <a:bodyPr/>
        <a:lstStyle/>
        <a:p>
          <a:endParaRPr lang="tr-TR"/>
        </a:p>
      </dgm:t>
    </dgm:pt>
    <dgm:pt modelId="{BB8A6B3C-F7AE-449D-AB6D-245C88061294}">
      <dgm:prSet custT="1"/>
      <dgm:spPr/>
      <dgm:t>
        <a:bodyPr/>
        <a:lstStyle/>
        <a:p>
          <a:pPr rtl="0"/>
          <a:r>
            <a:rPr lang="tr-TR" sz="1800" b="1" dirty="0" smtClean="0">
              <a:solidFill>
                <a:schemeClr val="tx1"/>
              </a:solidFill>
              <a:latin typeface="Times New Roman" panose="02020603050405020304" pitchFamily="18" charset="0"/>
              <a:cs typeface="Times New Roman" panose="02020603050405020304" pitchFamily="18" charset="0"/>
            </a:rPr>
            <a:t>Deride vücut salgılarının ve atıklarının olması</a:t>
          </a:r>
          <a:endParaRPr lang="tr-TR" sz="1800" dirty="0">
            <a:solidFill>
              <a:schemeClr val="tx1"/>
            </a:solidFill>
            <a:latin typeface="Times New Roman" panose="02020603050405020304" pitchFamily="18" charset="0"/>
            <a:cs typeface="Times New Roman" panose="02020603050405020304" pitchFamily="18" charset="0"/>
          </a:endParaRPr>
        </a:p>
      </dgm:t>
    </dgm:pt>
    <dgm:pt modelId="{0DE2DD8A-235D-4AF0-9532-2CF91EBDC863}" type="parTrans" cxnId="{C7D619CA-2191-49DC-91F3-BA2089590E02}">
      <dgm:prSet/>
      <dgm:spPr/>
      <dgm:t>
        <a:bodyPr/>
        <a:lstStyle/>
        <a:p>
          <a:endParaRPr lang="tr-TR"/>
        </a:p>
      </dgm:t>
    </dgm:pt>
    <dgm:pt modelId="{54021054-32C6-4339-8FE1-C0C05F2038EA}" type="sibTrans" cxnId="{C7D619CA-2191-49DC-91F3-BA2089590E02}">
      <dgm:prSet/>
      <dgm:spPr/>
      <dgm:t>
        <a:bodyPr/>
        <a:lstStyle/>
        <a:p>
          <a:endParaRPr lang="tr-TR"/>
        </a:p>
      </dgm:t>
    </dgm:pt>
    <dgm:pt modelId="{207662B3-D6AF-430A-9269-46F8A69ED2AB}" type="pres">
      <dgm:prSet presAssocID="{2AD60CDB-2254-4969-A838-F056328CAA28}" presName="Name0" presStyleCnt="0">
        <dgm:presLayoutVars>
          <dgm:dir/>
          <dgm:resizeHandles val="exact"/>
        </dgm:presLayoutVars>
      </dgm:prSet>
      <dgm:spPr/>
      <dgm:t>
        <a:bodyPr/>
        <a:lstStyle/>
        <a:p>
          <a:endParaRPr lang="tr-TR"/>
        </a:p>
      </dgm:t>
    </dgm:pt>
    <dgm:pt modelId="{7685BF26-DC9D-49AF-A7D4-CE4906219EEA}" type="pres">
      <dgm:prSet presAssocID="{CB68ABC2-FFB7-4E66-B083-92D168070C4B}" presName="node" presStyleLbl="node1" presStyleIdx="0" presStyleCnt="6" custScaleX="135768" custRadScaleRad="100141" custRadScaleInc="-7745">
        <dgm:presLayoutVars>
          <dgm:bulletEnabled val="1"/>
        </dgm:presLayoutVars>
      </dgm:prSet>
      <dgm:spPr/>
      <dgm:t>
        <a:bodyPr/>
        <a:lstStyle/>
        <a:p>
          <a:endParaRPr lang="tr-TR"/>
        </a:p>
      </dgm:t>
    </dgm:pt>
    <dgm:pt modelId="{CBE29C6E-CAD2-49D0-9BC7-944E0E4DCF56}" type="pres">
      <dgm:prSet presAssocID="{F5A97E8C-FD82-4FF0-B955-F7A58D89A6BE}" presName="sibTrans" presStyleLbl="sibTrans2D1" presStyleIdx="0" presStyleCnt="6"/>
      <dgm:spPr/>
      <dgm:t>
        <a:bodyPr/>
        <a:lstStyle/>
        <a:p>
          <a:endParaRPr lang="tr-TR"/>
        </a:p>
      </dgm:t>
    </dgm:pt>
    <dgm:pt modelId="{36B2E4F4-27E0-4C95-95A2-215FEAE5800F}" type="pres">
      <dgm:prSet presAssocID="{F5A97E8C-FD82-4FF0-B955-F7A58D89A6BE}" presName="connectorText" presStyleLbl="sibTrans2D1" presStyleIdx="0" presStyleCnt="6"/>
      <dgm:spPr/>
      <dgm:t>
        <a:bodyPr/>
        <a:lstStyle/>
        <a:p>
          <a:endParaRPr lang="tr-TR"/>
        </a:p>
      </dgm:t>
    </dgm:pt>
    <dgm:pt modelId="{AD61645F-58C4-490F-9CCF-6523BEBEFCF0}" type="pres">
      <dgm:prSet presAssocID="{7653D70A-FF58-488A-BBF7-D670B29E97C7}" presName="node" presStyleLbl="node1" presStyleIdx="1" presStyleCnt="6" custScaleX="135768">
        <dgm:presLayoutVars>
          <dgm:bulletEnabled val="1"/>
        </dgm:presLayoutVars>
      </dgm:prSet>
      <dgm:spPr/>
      <dgm:t>
        <a:bodyPr/>
        <a:lstStyle/>
        <a:p>
          <a:endParaRPr lang="tr-TR"/>
        </a:p>
      </dgm:t>
    </dgm:pt>
    <dgm:pt modelId="{E4CC595C-EF11-43BB-BC4A-B59C3334F31B}" type="pres">
      <dgm:prSet presAssocID="{EED9EB6A-E0B5-48E3-BC15-65609300E33C}" presName="sibTrans" presStyleLbl="sibTrans2D1" presStyleIdx="1" presStyleCnt="6"/>
      <dgm:spPr/>
      <dgm:t>
        <a:bodyPr/>
        <a:lstStyle/>
        <a:p>
          <a:endParaRPr lang="tr-TR"/>
        </a:p>
      </dgm:t>
    </dgm:pt>
    <dgm:pt modelId="{79162F55-1FDB-481A-8FF1-DB9BD080D151}" type="pres">
      <dgm:prSet presAssocID="{EED9EB6A-E0B5-48E3-BC15-65609300E33C}" presName="connectorText" presStyleLbl="sibTrans2D1" presStyleIdx="1" presStyleCnt="6"/>
      <dgm:spPr/>
      <dgm:t>
        <a:bodyPr/>
        <a:lstStyle/>
        <a:p>
          <a:endParaRPr lang="tr-TR"/>
        </a:p>
      </dgm:t>
    </dgm:pt>
    <dgm:pt modelId="{ADCCBA2A-2369-4070-AA5B-D3BF7FE9D5DC}" type="pres">
      <dgm:prSet presAssocID="{7E02681E-C8C6-4856-850D-C507EB64B3AE}" presName="node" presStyleLbl="node1" presStyleIdx="2" presStyleCnt="6" custScaleX="179031">
        <dgm:presLayoutVars>
          <dgm:bulletEnabled val="1"/>
        </dgm:presLayoutVars>
      </dgm:prSet>
      <dgm:spPr/>
      <dgm:t>
        <a:bodyPr/>
        <a:lstStyle/>
        <a:p>
          <a:endParaRPr lang="tr-TR"/>
        </a:p>
      </dgm:t>
    </dgm:pt>
    <dgm:pt modelId="{F8CF30CD-8420-4EC0-BF5F-2A55ECB219E8}" type="pres">
      <dgm:prSet presAssocID="{14C38730-E200-4B72-A9F6-D0D280D87170}" presName="sibTrans" presStyleLbl="sibTrans2D1" presStyleIdx="2" presStyleCnt="6"/>
      <dgm:spPr/>
      <dgm:t>
        <a:bodyPr/>
        <a:lstStyle/>
        <a:p>
          <a:endParaRPr lang="tr-TR"/>
        </a:p>
      </dgm:t>
    </dgm:pt>
    <dgm:pt modelId="{D33790A5-408C-4CF7-9D45-2A6798E4CB37}" type="pres">
      <dgm:prSet presAssocID="{14C38730-E200-4B72-A9F6-D0D280D87170}" presName="connectorText" presStyleLbl="sibTrans2D1" presStyleIdx="2" presStyleCnt="6"/>
      <dgm:spPr/>
      <dgm:t>
        <a:bodyPr/>
        <a:lstStyle/>
        <a:p>
          <a:endParaRPr lang="tr-TR"/>
        </a:p>
      </dgm:t>
    </dgm:pt>
    <dgm:pt modelId="{27715B33-9884-40C2-88DD-7E707DBFA4A2}" type="pres">
      <dgm:prSet presAssocID="{273C0494-C32B-415D-B783-17F15C1A0A75}" presName="node" presStyleLbl="node1" presStyleIdx="3" presStyleCnt="6" custScaleX="172405">
        <dgm:presLayoutVars>
          <dgm:bulletEnabled val="1"/>
        </dgm:presLayoutVars>
      </dgm:prSet>
      <dgm:spPr/>
      <dgm:t>
        <a:bodyPr/>
        <a:lstStyle/>
        <a:p>
          <a:endParaRPr lang="tr-TR"/>
        </a:p>
      </dgm:t>
    </dgm:pt>
    <dgm:pt modelId="{0909B161-E129-4A99-AA27-65D1D6EA5005}" type="pres">
      <dgm:prSet presAssocID="{E9300AD5-7C70-49E4-9DE8-0D290AC03CE6}" presName="sibTrans" presStyleLbl="sibTrans2D1" presStyleIdx="3" presStyleCnt="6"/>
      <dgm:spPr/>
      <dgm:t>
        <a:bodyPr/>
        <a:lstStyle/>
        <a:p>
          <a:endParaRPr lang="tr-TR"/>
        </a:p>
      </dgm:t>
    </dgm:pt>
    <dgm:pt modelId="{CC7B56FE-6001-468C-8892-2719909FC906}" type="pres">
      <dgm:prSet presAssocID="{E9300AD5-7C70-49E4-9DE8-0D290AC03CE6}" presName="connectorText" presStyleLbl="sibTrans2D1" presStyleIdx="3" presStyleCnt="6"/>
      <dgm:spPr/>
      <dgm:t>
        <a:bodyPr/>
        <a:lstStyle/>
        <a:p>
          <a:endParaRPr lang="tr-TR"/>
        </a:p>
      </dgm:t>
    </dgm:pt>
    <dgm:pt modelId="{6AB3ED23-D6DC-4CA3-8442-87A2909A05BD}" type="pres">
      <dgm:prSet presAssocID="{3D6760A5-84F8-449B-B6CE-BAF6CD4E8C35}" presName="node" presStyleLbl="node1" presStyleIdx="4" presStyleCnt="6" custScaleX="135768">
        <dgm:presLayoutVars>
          <dgm:bulletEnabled val="1"/>
        </dgm:presLayoutVars>
      </dgm:prSet>
      <dgm:spPr/>
      <dgm:t>
        <a:bodyPr/>
        <a:lstStyle/>
        <a:p>
          <a:endParaRPr lang="tr-TR"/>
        </a:p>
      </dgm:t>
    </dgm:pt>
    <dgm:pt modelId="{CAE644E2-99BA-4AB7-B8B3-1BEFB078C6CB}" type="pres">
      <dgm:prSet presAssocID="{8F1E3B06-6373-41A0-9150-C664B5075EC0}" presName="sibTrans" presStyleLbl="sibTrans2D1" presStyleIdx="4" presStyleCnt="6"/>
      <dgm:spPr/>
      <dgm:t>
        <a:bodyPr/>
        <a:lstStyle/>
        <a:p>
          <a:endParaRPr lang="tr-TR"/>
        </a:p>
      </dgm:t>
    </dgm:pt>
    <dgm:pt modelId="{4B3221BD-8EAE-4234-8D5B-E0F2738CFA53}" type="pres">
      <dgm:prSet presAssocID="{8F1E3B06-6373-41A0-9150-C664B5075EC0}" presName="connectorText" presStyleLbl="sibTrans2D1" presStyleIdx="4" presStyleCnt="6"/>
      <dgm:spPr/>
      <dgm:t>
        <a:bodyPr/>
        <a:lstStyle/>
        <a:p>
          <a:endParaRPr lang="tr-TR"/>
        </a:p>
      </dgm:t>
    </dgm:pt>
    <dgm:pt modelId="{5B540CCE-5510-4195-B9F0-8983F06E70D2}" type="pres">
      <dgm:prSet presAssocID="{BB8A6B3C-F7AE-449D-AB6D-245C88061294}" presName="node" presStyleLbl="node1" presStyleIdx="5" presStyleCnt="6" custScaleX="201125">
        <dgm:presLayoutVars>
          <dgm:bulletEnabled val="1"/>
        </dgm:presLayoutVars>
      </dgm:prSet>
      <dgm:spPr/>
      <dgm:t>
        <a:bodyPr/>
        <a:lstStyle/>
        <a:p>
          <a:endParaRPr lang="tr-TR"/>
        </a:p>
      </dgm:t>
    </dgm:pt>
    <dgm:pt modelId="{0BB99182-57D9-4F70-B13E-058806432901}" type="pres">
      <dgm:prSet presAssocID="{54021054-32C6-4339-8FE1-C0C05F2038EA}" presName="sibTrans" presStyleLbl="sibTrans2D1" presStyleIdx="5" presStyleCnt="6"/>
      <dgm:spPr/>
      <dgm:t>
        <a:bodyPr/>
        <a:lstStyle/>
        <a:p>
          <a:endParaRPr lang="tr-TR"/>
        </a:p>
      </dgm:t>
    </dgm:pt>
    <dgm:pt modelId="{0FA6FF6C-1543-44F6-B5A0-345582AA9AEA}" type="pres">
      <dgm:prSet presAssocID="{54021054-32C6-4339-8FE1-C0C05F2038EA}" presName="connectorText" presStyleLbl="sibTrans2D1" presStyleIdx="5" presStyleCnt="6"/>
      <dgm:spPr/>
      <dgm:t>
        <a:bodyPr/>
        <a:lstStyle/>
        <a:p>
          <a:endParaRPr lang="tr-TR"/>
        </a:p>
      </dgm:t>
    </dgm:pt>
  </dgm:ptLst>
  <dgm:cxnLst>
    <dgm:cxn modelId="{B9F00D84-2C54-4519-B84A-CD798E2CCE73}" type="presOf" srcId="{F5A97E8C-FD82-4FF0-B955-F7A58D89A6BE}" destId="{CBE29C6E-CAD2-49D0-9BC7-944E0E4DCF56}" srcOrd="0" destOrd="0" presId="urn:microsoft.com/office/officeart/2005/8/layout/cycle7"/>
    <dgm:cxn modelId="{E1B30884-EDDD-4C8C-A4E3-0E46515C9BE2}" type="presOf" srcId="{2AD60CDB-2254-4969-A838-F056328CAA28}" destId="{207662B3-D6AF-430A-9269-46F8A69ED2AB}" srcOrd="0" destOrd="0" presId="urn:microsoft.com/office/officeart/2005/8/layout/cycle7"/>
    <dgm:cxn modelId="{3C6179C1-C383-4D6D-9030-3741B4220CCB}" srcId="{2AD60CDB-2254-4969-A838-F056328CAA28}" destId="{CB68ABC2-FFB7-4E66-B083-92D168070C4B}" srcOrd="0" destOrd="0" parTransId="{14BB8D02-E48B-47DF-A25A-84FEAFC9A781}" sibTransId="{F5A97E8C-FD82-4FF0-B955-F7A58D89A6BE}"/>
    <dgm:cxn modelId="{BA47F03B-28FA-4940-A3A2-2A0F0D828E36}" srcId="{2AD60CDB-2254-4969-A838-F056328CAA28}" destId="{7653D70A-FF58-488A-BBF7-D670B29E97C7}" srcOrd="1" destOrd="0" parTransId="{DECCF075-24E8-4EC0-BA2E-9220C1F43F09}" sibTransId="{EED9EB6A-E0B5-48E3-BC15-65609300E33C}"/>
    <dgm:cxn modelId="{E5D23978-242E-4819-853B-A8EF30965116}" type="presOf" srcId="{7653D70A-FF58-488A-BBF7-D670B29E97C7}" destId="{AD61645F-58C4-490F-9CCF-6523BEBEFCF0}" srcOrd="0" destOrd="0" presId="urn:microsoft.com/office/officeart/2005/8/layout/cycle7"/>
    <dgm:cxn modelId="{807E85C3-25CB-4147-9111-4728FEF28FB3}" type="presOf" srcId="{E9300AD5-7C70-49E4-9DE8-0D290AC03CE6}" destId="{0909B161-E129-4A99-AA27-65D1D6EA5005}" srcOrd="0" destOrd="0" presId="urn:microsoft.com/office/officeart/2005/8/layout/cycle7"/>
    <dgm:cxn modelId="{5AE32199-6372-4EEE-BD68-44298C02FF48}" type="presOf" srcId="{14C38730-E200-4B72-A9F6-D0D280D87170}" destId="{D33790A5-408C-4CF7-9D45-2A6798E4CB37}" srcOrd="1" destOrd="0" presId="urn:microsoft.com/office/officeart/2005/8/layout/cycle7"/>
    <dgm:cxn modelId="{4401956B-AD91-439A-9FBA-C576CC04A813}" srcId="{2AD60CDB-2254-4969-A838-F056328CAA28}" destId="{7E02681E-C8C6-4856-850D-C507EB64B3AE}" srcOrd="2" destOrd="0" parTransId="{E3E93D67-0732-43C0-94A0-F4159D042A69}" sibTransId="{14C38730-E200-4B72-A9F6-D0D280D87170}"/>
    <dgm:cxn modelId="{766FD24D-97E4-40A7-94D8-CB1216F486CA}" type="presOf" srcId="{54021054-32C6-4339-8FE1-C0C05F2038EA}" destId="{0BB99182-57D9-4F70-B13E-058806432901}" srcOrd="0" destOrd="0" presId="urn:microsoft.com/office/officeart/2005/8/layout/cycle7"/>
    <dgm:cxn modelId="{6176F300-23FB-4B16-8B84-38EEA6599B69}" type="presOf" srcId="{EED9EB6A-E0B5-48E3-BC15-65609300E33C}" destId="{79162F55-1FDB-481A-8FF1-DB9BD080D151}" srcOrd="1" destOrd="0" presId="urn:microsoft.com/office/officeart/2005/8/layout/cycle7"/>
    <dgm:cxn modelId="{6BDA8D65-93D7-4E6F-9221-4218A036939E}" type="presOf" srcId="{14C38730-E200-4B72-A9F6-D0D280D87170}" destId="{F8CF30CD-8420-4EC0-BF5F-2A55ECB219E8}" srcOrd="0" destOrd="0" presId="urn:microsoft.com/office/officeart/2005/8/layout/cycle7"/>
    <dgm:cxn modelId="{DFE1439C-3799-437E-ACA2-4B10E7CE9090}" type="presOf" srcId="{BB8A6B3C-F7AE-449D-AB6D-245C88061294}" destId="{5B540CCE-5510-4195-B9F0-8983F06E70D2}" srcOrd="0" destOrd="0" presId="urn:microsoft.com/office/officeart/2005/8/layout/cycle7"/>
    <dgm:cxn modelId="{154912A7-718E-4E30-9D0E-6BD5D4DA69AC}" type="presOf" srcId="{E9300AD5-7C70-49E4-9DE8-0D290AC03CE6}" destId="{CC7B56FE-6001-468C-8892-2719909FC906}" srcOrd="1" destOrd="0" presId="urn:microsoft.com/office/officeart/2005/8/layout/cycle7"/>
    <dgm:cxn modelId="{2D983F0F-1FA6-4005-980A-2EB0F33AD6BA}" type="presOf" srcId="{CB68ABC2-FFB7-4E66-B083-92D168070C4B}" destId="{7685BF26-DC9D-49AF-A7D4-CE4906219EEA}" srcOrd="0" destOrd="0" presId="urn:microsoft.com/office/officeart/2005/8/layout/cycle7"/>
    <dgm:cxn modelId="{C7D619CA-2191-49DC-91F3-BA2089590E02}" srcId="{2AD60CDB-2254-4969-A838-F056328CAA28}" destId="{BB8A6B3C-F7AE-449D-AB6D-245C88061294}" srcOrd="5" destOrd="0" parTransId="{0DE2DD8A-235D-4AF0-9532-2CF91EBDC863}" sibTransId="{54021054-32C6-4339-8FE1-C0C05F2038EA}"/>
    <dgm:cxn modelId="{DE76DC92-A2FA-492D-9418-7D355BCA7BF9}" srcId="{2AD60CDB-2254-4969-A838-F056328CAA28}" destId="{273C0494-C32B-415D-B783-17F15C1A0A75}" srcOrd="3" destOrd="0" parTransId="{A1585EFA-68F6-452E-9533-E1159929A8B9}" sibTransId="{E9300AD5-7C70-49E4-9DE8-0D290AC03CE6}"/>
    <dgm:cxn modelId="{EBD14094-93D4-46A0-B667-B1F92238FF17}" type="presOf" srcId="{7E02681E-C8C6-4856-850D-C507EB64B3AE}" destId="{ADCCBA2A-2369-4070-AA5B-D3BF7FE9D5DC}" srcOrd="0" destOrd="0" presId="urn:microsoft.com/office/officeart/2005/8/layout/cycle7"/>
    <dgm:cxn modelId="{52357073-2815-4C6B-982B-083A80422E8E}" type="presOf" srcId="{273C0494-C32B-415D-B783-17F15C1A0A75}" destId="{27715B33-9884-40C2-88DD-7E707DBFA4A2}" srcOrd="0" destOrd="0" presId="urn:microsoft.com/office/officeart/2005/8/layout/cycle7"/>
    <dgm:cxn modelId="{5C073A98-4FD3-469E-BE63-F2B2CE47BB26}" type="presOf" srcId="{8F1E3B06-6373-41A0-9150-C664B5075EC0}" destId="{CAE644E2-99BA-4AB7-B8B3-1BEFB078C6CB}" srcOrd="0" destOrd="0" presId="urn:microsoft.com/office/officeart/2005/8/layout/cycle7"/>
    <dgm:cxn modelId="{700B6DC4-913A-4A1C-8207-4DB3E85D7751}" type="presOf" srcId="{EED9EB6A-E0B5-48E3-BC15-65609300E33C}" destId="{E4CC595C-EF11-43BB-BC4A-B59C3334F31B}" srcOrd="0" destOrd="0" presId="urn:microsoft.com/office/officeart/2005/8/layout/cycle7"/>
    <dgm:cxn modelId="{287326E9-2CF3-4FBF-9B64-9045FADD71DC}" type="presOf" srcId="{8F1E3B06-6373-41A0-9150-C664B5075EC0}" destId="{4B3221BD-8EAE-4234-8D5B-E0F2738CFA53}" srcOrd="1" destOrd="0" presId="urn:microsoft.com/office/officeart/2005/8/layout/cycle7"/>
    <dgm:cxn modelId="{A7D1500B-2F2A-4A39-9A14-43F73E488841}" srcId="{2AD60CDB-2254-4969-A838-F056328CAA28}" destId="{3D6760A5-84F8-449B-B6CE-BAF6CD4E8C35}" srcOrd="4" destOrd="0" parTransId="{EE52DA63-B08E-48DD-8799-16A2F0E07DCF}" sibTransId="{8F1E3B06-6373-41A0-9150-C664B5075EC0}"/>
    <dgm:cxn modelId="{00E85190-8B13-4D2A-B0C4-96B489FDD7D7}" type="presOf" srcId="{F5A97E8C-FD82-4FF0-B955-F7A58D89A6BE}" destId="{36B2E4F4-27E0-4C95-95A2-215FEAE5800F}" srcOrd="1" destOrd="0" presId="urn:microsoft.com/office/officeart/2005/8/layout/cycle7"/>
    <dgm:cxn modelId="{64DE0347-515E-4F13-82C2-5A540A24BC59}" type="presOf" srcId="{54021054-32C6-4339-8FE1-C0C05F2038EA}" destId="{0FA6FF6C-1543-44F6-B5A0-345582AA9AEA}" srcOrd="1" destOrd="0" presId="urn:microsoft.com/office/officeart/2005/8/layout/cycle7"/>
    <dgm:cxn modelId="{4883F09D-F411-4A9C-BC9F-914B442D0594}" type="presOf" srcId="{3D6760A5-84F8-449B-B6CE-BAF6CD4E8C35}" destId="{6AB3ED23-D6DC-4CA3-8442-87A2909A05BD}" srcOrd="0" destOrd="0" presId="urn:microsoft.com/office/officeart/2005/8/layout/cycle7"/>
    <dgm:cxn modelId="{F4896A15-D4B2-4ACE-960F-712BD2561445}" type="presParOf" srcId="{207662B3-D6AF-430A-9269-46F8A69ED2AB}" destId="{7685BF26-DC9D-49AF-A7D4-CE4906219EEA}" srcOrd="0" destOrd="0" presId="urn:microsoft.com/office/officeart/2005/8/layout/cycle7"/>
    <dgm:cxn modelId="{9C5EF35A-41ED-4749-860F-0FE6D4BB47FE}" type="presParOf" srcId="{207662B3-D6AF-430A-9269-46F8A69ED2AB}" destId="{CBE29C6E-CAD2-49D0-9BC7-944E0E4DCF56}" srcOrd="1" destOrd="0" presId="urn:microsoft.com/office/officeart/2005/8/layout/cycle7"/>
    <dgm:cxn modelId="{D0A8B0B0-BE17-46FE-AB4D-DCCD34012588}" type="presParOf" srcId="{CBE29C6E-CAD2-49D0-9BC7-944E0E4DCF56}" destId="{36B2E4F4-27E0-4C95-95A2-215FEAE5800F}" srcOrd="0" destOrd="0" presId="urn:microsoft.com/office/officeart/2005/8/layout/cycle7"/>
    <dgm:cxn modelId="{95A8D498-2D16-420D-BA15-AB0E22B9E898}" type="presParOf" srcId="{207662B3-D6AF-430A-9269-46F8A69ED2AB}" destId="{AD61645F-58C4-490F-9CCF-6523BEBEFCF0}" srcOrd="2" destOrd="0" presId="urn:microsoft.com/office/officeart/2005/8/layout/cycle7"/>
    <dgm:cxn modelId="{48F91BD7-C0E0-4568-B9AC-5CFCEB70B64A}" type="presParOf" srcId="{207662B3-D6AF-430A-9269-46F8A69ED2AB}" destId="{E4CC595C-EF11-43BB-BC4A-B59C3334F31B}" srcOrd="3" destOrd="0" presId="urn:microsoft.com/office/officeart/2005/8/layout/cycle7"/>
    <dgm:cxn modelId="{5FABC154-0D17-4F97-8303-B27B401DCA60}" type="presParOf" srcId="{E4CC595C-EF11-43BB-BC4A-B59C3334F31B}" destId="{79162F55-1FDB-481A-8FF1-DB9BD080D151}" srcOrd="0" destOrd="0" presId="urn:microsoft.com/office/officeart/2005/8/layout/cycle7"/>
    <dgm:cxn modelId="{1D0BFD7B-DD25-426C-B307-577771394532}" type="presParOf" srcId="{207662B3-D6AF-430A-9269-46F8A69ED2AB}" destId="{ADCCBA2A-2369-4070-AA5B-D3BF7FE9D5DC}" srcOrd="4" destOrd="0" presId="urn:microsoft.com/office/officeart/2005/8/layout/cycle7"/>
    <dgm:cxn modelId="{84A55254-C2B4-49A2-9E26-9BA36CD2F665}" type="presParOf" srcId="{207662B3-D6AF-430A-9269-46F8A69ED2AB}" destId="{F8CF30CD-8420-4EC0-BF5F-2A55ECB219E8}" srcOrd="5" destOrd="0" presId="urn:microsoft.com/office/officeart/2005/8/layout/cycle7"/>
    <dgm:cxn modelId="{E187D330-00E1-454D-8FDF-061B06AC4DE9}" type="presParOf" srcId="{F8CF30CD-8420-4EC0-BF5F-2A55ECB219E8}" destId="{D33790A5-408C-4CF7-9D45-2A6798E4CB37}" srcOrd="0" destOrd="0" presId="urn:microsoft.com/office/officeart/2005/8/layout/cycle7"/>
    <dgm:cxn modelId="{63A7F960-B44A-4E4E-82F8-8B0FC0B7E3E3}" type="presParOf" srcId="{207662B3-D6AF-430A-9269-46F8A69ED2AB}" destId="{27715B33-9884-40C2-88DD-7E707DBFA4A2}" srcOrd="6" destOrd="0" presId="urn:microsoft.com/office/officeart/2005/8/layout/cycle7"/>
    <dgm:cxn modelId="{BCA18218-5482-4203-84FE-6528470554C3}" type="presParOf" srcId="{207662B3-D6AF-430A-9269-46F8A69ED2AB}" destId="{0909B161-E129-4A99-AA27-65D1D6EA5005}" srcOrd="7" destOrd="0" presId="urn:microsoft.com/office/officeart/2005/8/layout/cycle7"/>
    <dgm:cxn modelId="{88B012F0-0B34-4A11-8E95-5283E1C18252}" type="presParOf" srcId="{0909B161-E129-4A99-AA27-65D1D6EA5005}" destId="{CC7B56FE-6001-468C-8892-2719909FC906}" srcOrd="0" destOrd="0" presId="urn:microsoft.com/office/officeart/2005/8/layout/cycle7"/>
    <dgm:cxn modelId="{517FE28D-1258-4AC6-B32C-8839D661E7A4}" type="presParOf" srcId="{207662B3-D6AF-430A-9269-46F8A69ED2AB}" destId="{6AB3ED23-D6DC-4CA3-8442-87A2909A05BD}" srcOrd="8" destOrd="0" presId="urn:microsoft.com/office/officeart/2005/8/layout/cycle7"/>
    <dgm:cxn modelId="{A84F681A-5758-4B09-B7AD-6F555E900DCB}" type="presParOf" srcId="{207662B3-D6AF-430A-9269-46F8A69ED2AB}" destId="{CAE644E2-99BA-4AB7-B8B3-1BEFB078C6CB}" srcOrd="9" destOrd="0" presId="urn:microsoft.com/office/officeart/2005/8/layout/cycle7"/>
    <dgm:cxn modelId="{12D1D666-B9BD-4A1F-BF08-838204EC08C1}" type="presParOf" srcId="{CAE644E2-99BA-4AB7-B8B3-1BEFB078C6CB}" destId="{4B3221BD-8EAE-4234-8D5B-E0F2738CFA53}" srcOrd="0" destOrd="0" presId="urn:microsoft.com/office/officeart/2005/8/layout/cycle7"/>
    <dgm:cxn modelId="{E952182B-2AFF-4A36-9967-661BD8670BA2}" type="presParOf" srcId="{207662B3-D6AF-430A-9269-46F8A69ED2AB}" destId="{5B540CCE-5510-4195-B9F0-8983F06E70D2}" srcOrd="10" destOrd="0" presId="urn:microsoft.com/office/officeart/2005/8/layout/cycle7"/>
    <dgm:cxn modelId="{0ED8C53D-A524-48D5-8C83-79CFECCFC420}" type="presParOf" srcId="{207662B3-D6AF-430A-9269-46F8A69ED2AB}" destId="{0BB99182-57D9-4F70-B13E-058806432901}" srcOrd="11" destOrd="0" presId="urn:microsoft.com/office/officeart/2005/8/layout/cycle7"/>
    <dgm:cxn modelId="{18EE2AEC-FA6D-4193-B5EB-B4EAC4F80E48}" type="presParOf" srcId="{0BB99182-57D9-4F70-B13E-058806432901}" destId="{0FA6FF6C-1543-44F6-B5A0-345582AA9AEA}"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3D704-55ED-4ED0-8CDF-0B4368BFFFE6}">
      <dsp:nvSpPr>
        <dsp:cNvPr id="0" name=""/>
        <dsp:cNvSpPr/>
      </dsp:nvSpPr>
      <dsp:spPr>
        <a:xfrm>
          <a:off x="0" y="4206723"/>
          <a:ext cx="7920880" cy="690148"/>
        </a:xfrm>
        <a:prstGeom prst="rect">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tr-TR" sz="2000" b="0" i="0" kern="1200" dirty="0" smtClean="0">
              <a:solidFill>
                <a:schemeClr val="tx1"/>
              </a:solidFill>
              <a:latin typeface="Calibri" panose="020F0502020204030204" pitchFamily="34" charset="0"/>
              <a:cs typeface="Calibri" panose="020F0502020204030204" pitchFamily="34" charset="0"/>
            </a:rPr>
            <a:t>Deri sağlığını sürdürmek ve geliştirmektir.</a:t>
          </a:r>
          <a:endParaRPr lang="tr-TR" sz="2000" b="0" kern="1200" dirty="0">
            <a:solidFill>
              <a:schemeClr val="tx1"/>
            </a:solidFill>
            <a:latin typeface="Calibri" panose="020F0502020204030204" pitchFamily="34" charset="0"/>
            <a:cs typeface="Calibri" panose="020F0502020204030204" pitchFamily="34" charset="0"/>
          </a:endParaRPr>
        </a:p>
      </dsp:txBody>
      <dsp:txXfrm>
        <a:off x="0" y="4206723"/>
        <a:ext cx="7920880" cy="690148"/>
      </dsp:txXfrm>
    </dsp:sp>
    <dsp:sp modelId="{6CFB6931-8D10-4FAE-B229-82DA08886CDC}">
      <dsp:nvSpPr>
        <dsp:cNvPr id="0" name=""/>
        <dsp:cNvSpPr/>
      </dsp:nvSpPr>
      <dsp:spPr>
        <a:xfrm rot="10800000">
          <a:off x="0" y="3155628"/>
          <a:ext cx="7920880" cy="1061447"/>
        </a:xfrm>
        <a:prstGeom prst="upArrowCallout">
          <a:avLst/>
        </a:prstGeom>
        <a:solidFill>
          <a:schemeClr val="accent3">
            <a:hueOff val="-1210676"/>
            <a:satOff val="-5915"/>
            <a:lumOff val="220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tr-TR" sz="2000" b="0" i="0" kern="1200" smtClean="0">
              <a:solidFill>
                <a:schemeClr val="tx1"/>
              </a:solidFill>
              <a:latin typeface="Calibri" panose="020F0502020204030204" pitchFamily="34" charset="0"/>
              <a:cs typeface="Calibri" panose="020F0502020204030204" pitchFamily="34" charset="0"/>
            </a:rPr>
            <a:t>Genel görünümü daha olumlu hale getirmek, beden imgesini geliştirmek.</a:t>
          </a:r>
          <a:endParaRPr lang="tr-TR" sz="2000" b="0" kern="1200" dirty="0">
            <a:solidFill>
              <a:schemeClr val="tx1"/>
            </a:solidFill>
            <a:latin typeface="Calibri" panose="020F0502020204030204" pitchFamily="34" charset="0"/>
            <a:cs typeface="Calibri" panose="020F0502020204030204" pitchFamily="34" charset="0"/>
          </a:endParaRPr>
        </a:p>
      </dsp:txBody>
      <dsp:txXfrm rot="10800000">
        <a:off x="0" y="3155628"/>
        <a:ext cx="7920880" cy="689696"/>
      </dsp:txXfrm>
    </dsp:sp>
    <dsp:sp modelId="{619FFA84-3E88-4F46-B48D-023CE302C9F7}">
      <dsp:nvSpPr>
        <dsp:cNvPr id="0" name=""/>
        <dsp:cNvSpPr/>
      </dsp:nvSpPr>
      <dsp:spPr>
        <a:xfrm rot="10800000">
          <a:off x="0" y="2104532"/>
          <a:ext cx="7920880" cy="1061447"/>
        </a:xfrm>
        <a:prstGeom prst="upArrowCallout">
          <a:avLst/>
        </a:prstGeom>
        <a:solidFill>
          <a:schemeClr val="accent3">
            <a:hueOff val="-2421353"/>
            <a:satOff val="-11830"/>
            <a:lumOff val="441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tr-TR" sz="2000" b="0" i="0" kern="1200" dirty="0" smtClean="0">
              <a:solidFill>
                <a:schemeClr val="tx1"/>
              </a:solidFill>
              <a:latin typeface="Calibri" panose="020F0502020204030204" pitchFamily="34" charset="0"/>
              <a:cs typeface="Calibri" panose="020F0502020204030204" pitchFamily="34" charset="0"/>
            </a:rPr>
            <a:t>Vücuttaki kötü kokuları gidermek.</a:t>
          </a:r>
          <a:endParaRPr lang="tr-TR" sz="2000" b="0" kern="1200" dirty="0">
            <a:solidFill>
              <a:schemeClr val="tx1"/>
            </a:solidFill>
            <a:latin typeface="Calibri" panose="020F0502020204030204" pitchFamily="34" charset="0"/>
            <a:cs typeface="Calibri" panose="020F0502020204030204" pitchFamily="34" charset="0"/>
          </a:endParaRPr>
        </a:p>
      </dsp:txBody>
      <dsp:txXfrm rot="10800000">
        <a:off x="0" y="2104532"/>
        <a:ext cx="7920880" cy="689696"/>
      </dsp:txXfrm>
    </dsp:sp>
    <dsp:sp modelId="{BC77F434-6AB8-4849-B191-B3A42263F526}">
      <dsp:nvSpPr>
        <dsp:cNvPr id="0" name=""/>
        <dsp:cNvSpPr/>
      </dsp:nvSpPr>
      <dsp:spPr>
        <a:xfrm rot="10800000">
          <a:off x="0" y="1053437"/>
          <a:ext cx="7920880" cy="1061447"/>
        </a:xfrm>
        <a:prstGeom prst="upArrowCallout">
          <a:avLst/>
        </a:prstGeom>
        <a:solidFill>
          <a:schemeClr val="accent3">
            <a:hueOff val="-3632029"/>
            <a:satOff val="-17746"/>
            <a:lumOff val="661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tr-TR" sz="2000" b="0" i="0" kern="1200" dirty="0" smtClean="0">
              <a:solidFill>
                <a:schemeClr val="tx1"/>
              </a:solidFill>
              <a:latin typeface="Calibri" panose="020F0502020204030204" pitchFamily="34" charset="0"/>
              <a:cs typeface="Calibri" panose="020F0502020204030204" pitchFamily="34" charset="0"/>
            </a:rPr>
            <a:t>Bireyin rahatlamasını, dinlenmesini, gevşemesini ve kas gerginliğini azaltmak.</a:t>
          </a:r>
          <a:endParaRPr lang="tr-TR" sz="2000" b="0" kern="1200" dirty="0">
            <a:solidFill>
              <a:schemeClr val="tx1"/>
            </a:solidFill>
            <a:latin typeface="Calibri" panose="020F0502020204030204" pitchFamily="34" charset="0"/>
            <a:cs typeface="Calibri" panose="020F0502020204030204" pitchFamily="34" charset="0"/>
          </a:endParaRPr>
        </a:p>
      </dsp:txBody>
      <dsp:txXfrm rot="10800000">
        <a:off x="0" y="1053437"/>
        <a:ext cx="7920880" cy="689696"/>
      </dsp:txXfrm>
    </dsp:sp>
    <dsp:sp modelId="{0DB9801C-5CCA-42BE-A55C-65DA489C6B2A}">
      <dsp:nvSpPr>
        <dsp:cNvPr id="0" name=""/>
        <dsp:cNvSpPr/>
      </dsp:nvSpPr>
      <dsp:spPr>
        <a:xfrm rot="10800000">
          <a:off x="0" y="2341"/>
          <a:ext cx="7920880" cy="1061447"/>
        </a:xfrm>
        <a:prstGeom prst="upArrowCallout">
          <a:avLst/>
        </a:prstGeom>
        <a:solidFill>
          <a:schemeClr val="accent3">
            <a:hueOff val="-4842705"/>
            <a:satOff val="-23661"/>
            <a:lumOff val="8823"/>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tr-TR" sz="2000" b="0" i="0" kern="1200" dirty="0" smtClean="0">
              <a:solidFill>
                <a:schemeClr val="tx1"/>
              </a:solidFill>
              <a:latin typeface="Calibri" panose="020F0502020204030204" pitchFamily="34" charset="0"/>
              <a:cs typeface="Calibri" panose="020F0502020204030204" pitchFamily="34" charset="0"/>
            </a:rPr>
            <a:t>Vücut salgılarının, atıklarının ve geçici mikroorganizmaların vücuttan uzaklaştırılması yoluyla hijyeni sağlamak.</a:t>
          </a:r>
          <a:endParaRPr lang="tr-TR" sz="2000" b="0" kern="1200" dirty="0">
            <a:solidFill>
              <a:schemeClr val="tx1"/>
            </a:solidFill>
            <a:latin typeface="Calibri" panose="020F0502020204030204" pitchFamily="34" charset="0"/>
            <a:cs typeface="Calibri" panose="020F0502020204030204" pitchFamily="34" charset="0"/>
          </a:endParaRPr>
        </a:p>
      </dsp:txBody>
      <dsp:txXfrm rot="10800000">
        <a:off x="0" y="2341"/>
        <a:ext cx="7920880" cy="6896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5D8B6-8827-435C-91AE-8D722F9FE61A}">
      <dsp:nvSpPr>
        <dsp:cNvPr id="0" name=""/>
        <dsp:cNvSpPr/>
      </dsp:nvSpPr>
      <dsp:spPr>
        <a:xfrm>
          <a:off x="-6264927" y="-959073"/>
          <a:ext cx="7462763" cy="7462763"/>
        </a:xfrm>
        <a:prstGeom prst="blockArc">
          <a:avLst>
            <a:gd name="adj1" fmla="val 18900000"/>
            <a:gd name="adj2" fmla="val 2700000"/>
            <a:gd name="adj3" fmla="val 289"/>
          </a:avLst>
        </a:prstGeom>
        <a:noFill/>
        <a:ln w="12700" cap="flat" cmpd="sng" algn="in">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251EB45-CDE9-4949-B764-4CACC1062377}">
      <dsp:nvSpPr>
        <dsp:cNvPr id="0" name=""/>
        <dsp:cNvSpPr/>
      </dsp:nvSpPr>
      <dsp:spPr>
        <a:xfrm>
          <a:off x="388954" y="252058"/>
          <a:ext cx="7961960" cy="503894"/>
        </a:xfrm>
        <a:prstGeom prst="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99966" tIns="40640" rIns="40640" bIns="40640" numCol="1" spcCol="1270" anchor="ctr" anchorCtr="0">
          <a:noAutofit/>
        </a:bodyPr>
        <a:lstStyle/>
        <a:p>
          <a:pPr lvl="0" algn="ctr" defTabSz="711200" rtl="0">
            <a:lnSpc>
              <a:spcPct val="90000"/>
            </a:lnSpc>
            <a:spcBef>
              <a:spcPct val="0"/>
            </a:spcBef>
            <a:spcAft>
              <a:spcPct val="35000"/>
            </a:spcAft>
          </a:pPr>
          <a:r>
            <a:rPr lang="tr-TR" sz="1600" kern="1200" dirty="0" smtClean="0"/>
            <a:t>Deriden; ter, </a:t>
          </a:r>
          <a:r>
            <a:rPr lang="tr-TR" sz="1600" kern="1200" dirty="0" err="1" smtClean="0"/>
            <a:t>sebum</a:t>
          </a:r>
          <a:r>
            <a:rPr lang="tr-TR" sz="1600" kern="1200" dirty="0" smtClean="0"/>
            <a:t>, ölü hücreler ve bazı mikroorganizmaları uzaklaştırarak temizliği sağlar.</a:t>
          </a:r>
          <a:endParaRPr lang="tr-TR" sz="1600" kern="1200" dirty="0"/>
        </a:p>
      </dsp:txBody>
      <dsp:txXfrm>
        <a:off x="388954" y="252058"/>
        <a:ext cx="7961960" cy="503894"/>
      </dsp:txXfrm>
    </dsp:sp>
    <dsp:sp modelId="{7A88AD83-3C5A-49F3-BF13-08D50826F19C}">
      <dsp:nvSpPr>
        <dsp:cNvPr id="0" name=""/>
        <dsp:cNvSpPr/>
      </dsp:nvSpPr>
      <dsp:spPr>
        <a:xfrm>
          <a:off x="74020" y="189071"/>
          <a:ext cx="629868" cy="629868"/>
        </a:xfrm>
        <a:prstGeom prst="ellipse">
          <a:avLst/>
        </a:prstGeom>
        <a:solidFill>
          <a:schemeClr val="lt1">
            <a:hueOff val="0"/>
            <a:satOff val="0"/>
            <a:lumOff val="0"/>
            <a:alphaOff val="0"/>
          </a:schemeClr>
        </a:solidFill>
        <a:ln w="6350" cap="flat" cmpd="sng" algn="in">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F3DE2D4-4FB1-4643-9258-42F0D79EE0C7}">
      <dsp:nvSpPr>
        <dsp:cNvPr id="0" name=""/>
        <dsp:cNvSpPr/>
      </dsp:nvSpPr>
      <dsp:spPr>
        <a:xfrm>
          <a:off x="845276" y="1008343"/>
          <a:ext cx="7505638" cy="503894"/>
        </a:xfrm>
        <a:prstGeom prst="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99966" tIns="40640" rIns="40640" bIns="40640" numCol="1" spcCol="1270" anchor="ctr" anchorCtr="0">
          <a:noAutofit/>
        </a:bodyPr>
        <a:lstStyle/>
        <a:p>
          <a:pPr lvl="0" algn="ctr" defTabSz="711200" rtl="0">
            <a:lnSpc>
              <a:spcPct val="90000"/>
            </a:lnSpc>
            <a:spcBef>
              <a:spcPct val="0"/>
            </a:spcBef>
            <a:spcAft>
              <a:spcPct val="35000"/>
            </a:spcAft>
          </a:pPr>
          <a:r>
            <a:rPr lang="tr-TR" sz="1600" kern="1200" dirty="0" smtClean="0"/>
            <a:t>Kan dolaşımını uyarır.</a:t>
          </a:r>
          <a:endParaRPr lang="tr-TR" sz="1600" kern="1200" dirty="0"/>
        </a:p>
      </dsp:txBody>
      <dsp:txXfrm>
        <a:off x="845276" y="1008343"/>
        <a:ext cx="7505638" cy="503894"/>
      </dsp:txXfrm>
    </dsp:sp>
    <dsp:sp modelId="{E42BF1A8-5273-40EB-89A3-F8F43788DF62}">
      <dsp:nvSpPr>
        <dsp:cNvPr id="0" name=""/>
        <dsp:cNvSpPr/>
      </dsp:nvSpPr>
      <dsp:spPr>
        <a:xfrm>
          <a:off x="530342" y="945357"/>
          <a:ext cx="629868" cy="629868"/>
        </a:xfrm>
        <a:prstGeom prst="ellipse">
          <a:avLst/>
        </a:prstGeom>
        <a:solidFill>
          <a:schemeClr val="lt1">
            <a:hueOff val="0"/>
            <a:satOff val="0"/>
            <a:lumOff val="0"/>
            <a:alphaOff val="0"/>
          </a:schemeClr>
        </a:solidFill>
        <a:ln w="6350" cap="flat" cmpd="sng" algn="in">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92BC71D-C03F-4779-81B8-5E8AAD175F3F}">
      <dsp:nvSpPr>
        <dsp:cNvPr id="0" name=""/>
        <dsp:cNvSpPr/>
      </dsp:nvSpPr>
      <dsp:spPr>
        <a:xfrm>
          <a:off x="1095338" y="1764075"/>
          <a:ext cx="7255576" cy="503894"/>
        </a:xfrm>
        <a:prstGeom prst="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99966" tIns="40640" rIns="40640" bIns="40640" numCol="1" spcCol="1270" anchor="ctr" anchorCtr="0">
          <a:noAutofit/>
        </a:bodyPr>
        <a:lstStyle/>
        <a:p>
          <a:pPr lvl="0" algn="ctr" defTabSz="711200" rtl="0">
            <a:lnSpc>
              <a:spcPct val="90000"/>
            </a:lnSpc>
            <a:spcBef>
              <a:spcPct val="0"/>
            </a:spcBef>
            <a:spcAft>
              <a:spcPct val="35000"/>
            </a:spcAft>
          </a:pPr>
          <a:r>
            <a:rPr lang="tr-TR" sz="1600" kern="1200" dirty="0" smtClean="0"/>
            <a:t>Solunum hız ve derinliğini uyarır.</a:t>
          </a:r>
          <a:endParaRPr lang="tr-TR" sz="1600" kern="1200" dirty="0"/>
        </a:p>
      </dsp:txBody>
      <dsp:txXfrm>
        <a:off x="1095338" y="1764075"/>
        <a:ext cx="7255576" cy="503894"/>
      </dsp:txXfrm>
    </dsp:sp>
    <dsp:sp modelId="{804FA64C-C478-429B-ABD9-4048DD8B33C3}">
      <dsp:nvSpPr>
        <dsp:cNvPr id="0" name=""/>
        <dsp:cNvSpPr/>
      </dsp:nvSpPr>
      <dsp:spPr>
        <a:xfrm>
          <a:off x="780404" y="1701088"/>
          <a:ext cx="629868" cy="629868"/>
        </a:xfrm>
        <a:prstGeom prst="ellipse">
          <a:avLst/>
        </a:prstGeom>
        <a:solidFill>
          <a:schemeClr val="lt1">
            <a:hueOff val="0"/>
            <a:satOff val="0"/>
            <a:lumOff val="0"/>
            <a:alphaOff val="0"/>
          </a:schemeClr>
        </a:solidFill>
        <a:ln w="6350" cap="flat" cmpd="sng" algn="in">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5EBB94B-CF94-49F5-95BE-A6B00E75152A}">
      <dsp:nvSpPr>
        <dsp:cNvPr id="0" name=""/>
        <dsp:cNvSpPr/>
      </dsp:nvSpPr>
      <dsp:spPr>
        <a:xfrm>
          <a:off x="1175181" y="2520360"/>
          <a:ext cx="7175734" cy="503894"/>
        </a:xfrm>
        <a:prstGeom prst="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99966" tIns="40640" rIns="40640" bIns="40640" numCol="1" spcCol="1270" anchor="ctr" anchorCtr="0">
          <a:noAutofit/>
        </a:bodyPr>
        <a:lstStyle/>
        <a:p>
          <a:pPr lvl="0" algn="ctr" defTabSz="711200" rtl="0">
            <a:lnSpc>
              <a:spcPct val="90000"/>
            </a:lnSpc>
            <a:spcBef>
              <a:spcPct val="0"/>
            </a:spcBef>
            <a:spcAft>
              <a:spcPct val="35000"/>
            </a:spcAft>
          </a:pPr>
          <a:r>
            <a:rPr lang="tr-TR" sz="1600" kern="1200" dirty="0" smtClean="0"/>
            <a:t>Bireye iyilik ve zindelik duygusu verir.</a:t>
          </a:r>
          <a:endParaRPr lang="tr-TR" sz="1600" kern="1200" dirty="0"/>
        </a:p>
      </dsp:txBody>
      <dsp:txXfrm>
        <a:off x="1175181" y="2520360"/>
        <a:ext cx="7175734" cy="503894"/>
      </dsp:txXfrm>
    </dsp:sp>
    <dsp:sp modelId="{C01E5D48-0E85-48A8-84ED-82ABFFF359BA}">
      <dsp:nvSpPr>
        <dsp:cNvPr id="0" name=""/>
        <dsp:cNvSpPr/>
      </dsp:nvSpPr>
      <dsp:spPr>
        <a:xfrm>
          <a:off x="860247" y="2457373"/>
          <a:ext cx="629868" cy="629868"/>
        </a:xfrm>
        <a:prstGeom prst="ellipse">
          <a:avLst/>
        </a:prstGeom>
        <a:solidFill>
          <a:schemeClr val="lt1">
            <a:hueOff val="0"/>
            <a:satOff val="0"/>
            <a:lumOff val="0"/>
            <a:alphaOff val="0"/>
          </a:schemeClr>
        </a:solidFill>
        <a:ln w="6350" cap="flat" cmpd="sng" algn="in">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A0829F1-B792-4767-A8F8-33AA9ACBFC73}">
      <dsp:nvSpPr>
        <dsp:cNvPr id="0" name=""/>
        <dsp:cNvSpPr/>
      </dsp:nvSpPr>
      <dsp:spPr>
        <a:xfrm>
          <a:off x="1095338" y="3276646"/>
          <a:ext cx="7255576" cy="503894"/>
        </a:xfrm>
        <a:prstGeom prst="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99966" tIns="40640" rIns="40640" bIns="40640" numCol="1" spcCol="1270" anchor="ctr" anchorCtr="0">
          <a:noAutofit/>
        </a:bodyPr>
        <a:lstStyle/>
        <a:p>
          <a:pPr lvl="0" algn="ctr" defTabSz="711200" rtl="0">
            <a:lnSpc>
              <a:spcPct val="90000"/>
            </a:lnSpc>
            <a:spcBef>
              <a:spcPct val="0"/>
            </a:spcBef>
            <a:spcAft>
              <a:spcPct val="35000"/>
            </a:spcAft>
          </a:pPr>
          <a:r>
            <a:rPr lang="tr-TR" sz="1600" kern="1200" dirty="0" smtClean="0"/>
            <a:t>Vücut kokularını azaltır.</a:t>
          </a:r>
          <a:endParaRPr lang="tr-TR" sz="1600" kern="1200" dirty="0"/>
        </a:p>
      </dsp:txBody>
      <dsp:txXfrm>
        <a:off x="1095338" y="3276646"/>
        <a:ext cx="7255576" cy="503894"/>
      </dsp:txXfrm>
    </dsp:sp>
    <dsp:sp modelId="{DC01BA71-D201-4592-A316-5086A201D3A8}">
      <dsp:nvSpPr>
        <dsp:cNvPr id="0" name=""/>
        <dsp:cNvSpPr/>
      </dsp:nvSpPr>
      <dsp:spPr>
        <a:xfrm>
          <a:off x="780404" y="3213659"/>
          <a:ext cx="629868" cy="629868"/>
        </a:xfrm>
        <a:prstGeom prst="ellipse">
          <a:avLst/>
        </a:prstGeom>
        <a:solidFill>
          <a:schemeClr val="lt1">
            <a:hueOff val="0"/>
            <a:satOff val="0"/>
            <a:lumOff val="0"/>
            <a:alphaOff val="0"/>
          </a:schemeClr>
        </a:solidFill>
        <a:ln w="6350" cap="flat" cmpd="sng" algn="in">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6D3B766-0C9C-48F3-A114-D00A663C4691}">
      <dsp:nvSpPr>
        <dsp:cNvPr id="0" name=""/>
        <dsp:cNvSpPr/>
      </dsp:nvSpPr>
      <dsp:spPr>
        <a:xfrm>
          <a:off x="845276" y="4032377"/>
          <a:ext cx="7505638" cy="503894"/>
        </a:xfrm>
        <a:prstGeom prst="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99966" tIns="40640" rIns="40640" bIns="40640" numCol="1" spcCol="1270" anchor="ctr" anchorCtr="0">
          <a:noAutofit/>
        </a:bodyPr>
        <a:lstStyle/>
        <a:p>
          <a:pPr lvl="0" algn="ctr" defTabSz="711200" rtl="0">
            <a:lnSpc>
              <a:spcPct val="90000"/>
            </a:lnSpc>
            <a:spcBef>
              <a:spcPct val="0"/>
            </a:spcBef>
            <a:spcAft>
              <a:spcPct val="35000"/>
            </a:spcAft>
          </a:pPr>
          <a:r>
            <a:rPr lang="tr-TR" sz="1600" kern="1200" dirty="0" smtClean="0"/>
            <a:t>Beden imgesini korumaya yardım eder.</a:t>
          </a:r>
          <a:endParaRPr lang="tr-TR" sz="1600" kern="1200" dirty="0"/>
        </a:p>
      </dsp:txBody>
      <dsp:txXfrm>
        <a:off x="845276" y="4032377"/>
        <a:ext cx="7505638" cy="503894"/>
      </dsp:txXfrm>
    </dsp:sp>
    <dsp:sp modelId="{1B80A468-2D63-4604-9BFE-7F34800E1930}">
      <dsp:nvSpPr>
        <dsp:cNvPr id="0" name=""/>
        <dsp:cNvSpPr/>
      </dsp:nvSpPr>
      <dsp:spPr>
        <a:xfrm>
          <a:off x="530342" y="3969390"/>
          <a:ext cx="629868" cy="629868"/>
        </a:xfrm>
        <a:prstGeom prst="ellipse">
          <a:avLst/>
        </a:prstGeom>
        <a:solidFill>
          <a:schemeClr val="lt1">
            <a:hueOff val="0"/>
            <a:satOff val="0"/>
            <a:lumOff val="0"/>
            <a:alphaOff val="0"/>
          </a:schemeClr>
        </a:solidFill>
        <a:ln w="6350" cap="flat" cmpd="sng" algn="in">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6B6F28D-D695-4E14-A509-45C23325F940}">
      <dsp:nvSpPr>
        <dsp:cNvPr id="0" name=""/>
        <dsp:cNvSpPr/>
      </dsp:nvSpPr>
      <dsp:spPr>
        <a:xfrm>
          <a:off x="388954" y="4788663"/>
          <a:ext cx="7961960" cy="503894"/>
        </a:xfrm>
        <a:prstGeom prst="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99966" tIns="40640" rIns="40640" bIns="40640" numCol="1" spcCol="1270" anchor="ctr" anchorCtr="0">
          <a:noAutofit/>
        </a:bodyPr>
        <a:lstStyle/>
        <a:p>
          <a:pPr lvl="0" algn="ctr" defTabSz="711200" rtl="0">
            <a:lnSpc>
              <a:spcPct val="90000"/>
            </a:lnSpc>
            <a:spcBef>
              <a:spcPct val="0"/>
            </a:spcBef>
            <a:spcAft>
              <a:spcPct val="35000"/>
            </a:spcAft>
          </a:pPr>
          <a:r>
            <a:rPr lang="tr-TR" sz="1600" kern="1200" dirty="0" smtClean="0"/>
            <a:t>Kas </a:t>
          </a:r>
          <a:r>
            <a:rPr lang="tr-TR" sz="1600" kern="1200" dirty="0" err="1" smtClean="0"/>
            <a:t>tonüsünü</a:t>
          </a:r>
          <a:r>
            <a:rPr lang="tr-TR" sz="1600" kern="1200" dirty="0" smtClean="0"/>
            <a:t> artırır ve eklem hareketlerini sağlar. </a:t>
          </a:r>
          <a:endParaRPr lang="tr-TR" sz="1600" kern="1200" dirty="0"/>
        </a:p>
      </dsp:txBody>
      <dsp:txXfrm>
        <a:off x="388954" y="4788663"/>
        <a:ext cx="7961960" cy="503894"/>
      </dsp:txXfrm>
    </dsp:sp>
    <dsp:sp modelId="{FC630923-01C3-42A5-B6CB-9DD3374A4633}">
      <dsp:nvSpPr>
        <dsp:cNvPr id="0" name=""/>
        <dsp:cNvSpPr/>
      </dsp:nvSpPr>
      <dsp:spPr>
        <a:xfrm>
          <a:off x="74020" y="4725676"/>
          <a:ext cx="629868" cy="629868"/>
        </a:xfrm>
        <a:prstGeom prst="ellipse">
          <a:avLst/>
        </a:prstGeom>
        <a:solidFill>
          <a:schemeClr val="lt1">
            <a:hueOff val="0"/>
            <a:satOff val="0"/>
            <a:lumOff val="0"/>
            <a:alphaOff val="0"/>
          </a:schemeClr>
        </a:solidFill>
        <a:ln w="6350" cap="flat" cmpd="sng" algn="in">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C062D-B723-4F48-B071-99686EC9CD80}">
      <dsp:nvSpPr>
        <dsp:cNvPr id="0" name=""/>
        <dsp:cNvSpPr/>
      </dsp:nvSpPr>
      <dsp:spPr>
        <a:xfrm>
          <a:off x="1328019" y="639795"/>
          <a:ext cx="2223893" cy="1111946"/>
        </a:xfrm>
        <a:prstGeom prst="roundRect">
          <a:avLst>
            <a:gd name="adj" fmla="val 10000"/>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tr-TR" sz="1600" kern="1200" dirty="0" smtClean="0">
              <a:solidFill>
                <a:schemeClr val="tx1"/>
              </a:solidFill>
            </a:rPr>
            <a:t>Tam Yatak Banyosu</a:t>
          </a:r>
          <a:endParaRPr lang="tr-TR" sz="1600" kern="1200" dirty="0">
            <a:solidFill>
              <a:schemeClr val="tx1"/>
            </a:solidFill>
          </a:endParaRPr>
        </a:p>
      </dsp:txBody>
      <dsp:txXfrm>
        <a:off x="1360587" y="672363"/>
        <a:ext cx="2158757" cy="1046810"/>
      </dsp:txXfrm>
    </dsp:sp>
    <dsp:sp modelId="{A99E8104-4BA6-4D4F-B25E-3E2475D8FE43}">
      <dsp:nvSpPr>
        <dsp:cNvPr id="0" name=""/>
        <dsp:cNvSpPr/>
      </dsp:nvSpPr>
      <dsp:spPr>
        <a:xfrm rot="19457599">
          <a:off x="3448945" y="858176"/>
          <a:ext cx="1095493" cy="35815"/>
        </a:xfrm>
        <a:custGeom>
          <a:avLst/>
          <a:gdLst/>
          <a:ahLst/>
          <a:cxnLst/>
          <a:rect l="0" t="0" r="0" b="0"/>
          <a:pathLst>
            <a:path>
              <a:moveTo>
                <a:pt x="0" y="17907"/>
              </a:moveTo>
              <a:lnTo>
                <a:pt x="1095493" y="17907"/>
              </a:lnTo>
            </a:path>
          </a:pathLst>
        </a:custGeom>
        <a:noFill/>
        <a:ln w="12700"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969304" y="848697"/>
        <a:ext cx="54774" cy="54774"/>
      </dsp:txXfrm>
    </dsp:sp>
    <dsp:sp modelId="{920ABB87-83F8-41A4-B4A5-3F228059735F}">
      <dsp:nvSpPr>
        <dsp:cNvPr id="0" name=""/>
        <dsp:cNvSpPr/>
      </dsp:nvSpPr>
      <dsp:spPr>
        <a:xfrm>
          <a:off x="4441470" y="426"/>
          <a:ext cx="2223893" cy="1111946"/>
        </a:xfrm>
        <a:prstGeom prst="roundRect">
          <a:avLst>
            <a:gd name="adj" fmla="val 10000"/>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kern="1200" smtClean="0">
              <a:solidFill>
                <a:schemeClr val="tx1"/>
              </a:solidFill>
            </a:rPr>
            <a:t>Hemşire tarafından verilen tam yatak banyosu</a:t>
          </a:r>
          <a:endParaRPr lang="tr-TR" sz="1600" kern="1200">
            <a:solidFill>
              <a:schemeClr val="tx1"/>
            </a:solidFill>
          </a:endParaRPr>
        </a:p>
      </dsp:txBody>
      <dsp:txXfrm>
        <a:off x="4474038" y="32994"/>
        <a:ext cx="2158757" cy="1046810"/>
      </dsp:txXfrm>
    </dsp:sp>
    <dsp:sp modelId="{645F5C62-63DE-4899-9361-E1CAD8E21175}">
      <dsp:nvSpPr>
        <dsp:cNvPr id="0" name=""/>
        <dsp:cNvSpPr/>
      </dsp:nvSpPr>
      <dsp:spPr>
        <a:xfrm rot="2142401">
          <a:off x="3448945" y="1497546"/>
          <a:ext cx="1095493" cy="35815"/>
        </a:xfrm>
        <a:custGeom>
          <a:avLst/>
          <a:gdLst/>
          <a:ahLst/>
          <a:cxnLst/>
          <a:rect l="0" t="0" r="0" b="0"/>
          <a:pathLst>
            <a:path>
              <a:moveTo>
                <a:pt x="0" y="17907"/>
              </a:moveTo>
              <a:lnTo>
                <a:pt x="1095493" y="17907"/>
              </a:lnTo>
            </a:path>
          </a:pathLst>
        </a:custGeom>
        <a:noFill/>
        <a:ln w="12700"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969304" y="1488066"/>
        <a:ext cx="54774" cy="54774"/>
      </dsp:txXfrm>
    </dsp:sp>
    <dsp:sp modelId="{511ABFD2-5842-492B-A694-0277E9E16376}">
      <dsp:nvSpPr>
        <dsp:cNvPr id="0" name=""/>
        <dsp:cNvSpPr/>
      </dsp:nvSpPr>
      <dsp:spPr>
        <a:xfrm>
          <a:off x="4441470" y="1279165"/>
          <a:ext cx="2223893" cy="1111946"/>
        </a:xfrm>
        <a:prstGeom prst="roundRect">
          <a:avLst>
            <a:gd name="adj" fmla="val 10000"/>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kern="1200" smtClean="0">
              <a:solidFill>
                <a:schemeClr val="tx1"/>
              </a:solidFill>
            </a:rPr>
            <a:t>Hemşire yardımı ile hastanın kendisinin gerçekleştirdiği yatak banyosu</a:t>
          </a:r>
          <a:endParaRPr lang="tr-TR" sz="1600" kern="1200">
            <a:solidFill>
              <a:schemeClr val="tx1"/>
            </a:solidFill>
          </a:endParaRPr>
        </a:p>
      </dsp:txBody>
      <dsp:txXfrm>
        <a:off x="4474038" y="1311733"/>
        <a:ext cx="2158757" cy="1046810"/>
      </dsp:txXfrm>
    </dsp:sp>
    <dsp:sp modelId="{4EF1DF39-BFAF-49A2-88A1-8161B90F2013}">
      <dsp:nvSpPr>
        <dsp:cNvPr id="0" name=""/>
        <dsp:cNvSpPr/>
      </dsp:nvSpPr>
      <dsp:spPr>
        <a:xfrm>
          <a:off x="1328019" y="1918534"/>
          <a:ext cx="2223893" cy="1111946"/>
        </a:xfrm>
        <a:prstGeom prst="roundRect">
          <a:avLst>
            <a:gd name="adj" fmla="val 10000"/>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kern="1200" dirty="0" smtClean="0">
              <a:solidFill>
                <a:schemeClr val="tx1"/>
              </a:solidFill>
            </a:rPr>
            <a:t>Kısmi/ Bölgesel Yatak Banyoları</a:t>
          </a:r>
          <a:endParaRPr lang="tr-TR" sz="1600" kern="1200" dirty="0">
            <a:solidFill>
              <a:schemeClr val="tx1"/>
            </a:solidFill>
          </a:endParaRPr>
        </a:p>
      </dsp:txBody>
      <dsp:txXfrm>
        <a:off x="1360587" y="1951102"/>
        <a:ext cx="2158757" cy="1046810"/>
      </dsp:txXfrm>
    </dsp:sp>
    <dsp:sp modelId="{12FD973B-AC8A-4D5D-B8A3-F77AD0D71DB5}">
      <dsp:nvSpPr>
        <dsp:cNvPr id="0" name=""/>
        <dsp:cNvSpPr/>
      </dsp:nvSpPr>
      <dsp:spPr>
        <a:xfrm>
          <a:off x="1328019" y="3197273"/>
          <a:ext cx="2223893" cy="1111946"/>
        </a:xfrm>
        <a:prstGeom prst="roundRect">
          <a:avLst>
            <a:gd name="adj" fmla="val 10000"/>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kern="1200" smtClean="0">
              <a:solidFill>
                <a:schemeClr val="tx1"/>
              </a:solidFill>
            </a:rPr>
            <a:t>Küvet Banyosu</a:t>
          </a:r>
          <a:endParaRPr lang="tr-TR" sz="1600" kern="1200">
            <a:solidFill>
              <a:schemeClr val="tx1"/>
            </a:solidFill>
          </a:endParaRPr>
        </a:p>
      </dsp:txBody>
      <dsp:txXfrm>
        <a:off x="1360587" y="3229841"/>
        <a:ext cx="2158757" cy="1046810"/>
      </dsp:txXfrm>
    </dsp:sp>
    <dsp:sp modelId="{2BF2E465-65B2-4BC1-AC0C-62D7F47B58B0}">
      <dsp:nvSpPr>
        <dsp:cNvPr id="0" name=""/>
        <dsp:cNvSpPr/>
      </dsp:nvSpPr>
      <dsp:spPr>
        <a:xfrm>
          <a:off x="1328019" y="4476011"/>
          <a:ext cx="2223893" cy="1111946"/>
        </a:xfrm>
        <a:prstGeom prst="roundRect">
          <a:avLst>
            <a:gd name="adj" fmla="val 10000"/>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kern="1200" dirty="0" smtClean="0">
              <a:solidFill>
                <a:schemeClr val="tx1"/>
              </a:solidFill>
            </a:rPr>
            <a:t>Duş Şeklinde Banyo</a:t>
          </a:r>
          <a:endParaRPr lang="tr-TR" sz="1600" kern="1200" dirty="0">
            <a:solidFill>
              <a:schemeClr val="tx1"/>
            </a:solidFill>
          </a:endParaRPr>
        </a:p>
      </dsp:txBody>
      <dsp:txXfrm>
        <a:off x="1360587" y="4508579"/>
        <a:ext cx="2158757" cy="10468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65756-D39E-4152-8079-82564826D516}">
      <dsp:nvSpPr>
        <dsp:cNvPr id="0" name=""/>
        <dsp:cNvSpPr/>
      </dsp:nvSpPr>
      <dsp:spPr>
        <a:xfrm>
          <a:off x="0" y="99488"/>
          <a:ext cx="7920324" cy="861120"/>
        </a:xfrm>
        <a:prstGeom prst="round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tr-TR" sz="2400" kern="1200" dirty="0" smtClean="0"/>
            <a:t>Hasta üşütülmemelidir.</a:t>
          </a:r>
          <a:endParaRPr lang="tr-TR" sz="2400" kern="1200" dirty="0"/>
        </a:p>
      </dsp:txBody>
      <dsp:txXfrm>
        <a:off x="42036" y="141524"/>
        <a:ext cx="7836252" cy="777048"/>
      </dsp:txXfrm>
    </dsp:sp>
    <dsp:sp modelId="{6D1D64D2-8955-4926-B058-8DCBA8CCC3C2}">
      <dsp:nvSpPr>
        <dsp:cNvPr id="0" name=""/>
        <dsp:cNvSpPr/>
      </dsp:nvSpPr>
      <dsp:spPr>
        <a:xfrm>
          <a:off x="0" y="1180397"/>
          <a:ext cx="7920324" cy="861120"/>
        </a:xfrm>
        <a:prstGeom prst="roundRect">
          <a:avLst/>
        </a:prstGeom>
        <a:gradFill rotWithShape="0">
          <a:gsLst>
            <a:gs pos="0">
              <a:schemeClr val="accent5">
                <a:hueOff val="4778670"/>
                <a:satOff val="-10209"/>
                <a:lumOff val="-4265"/>
                <a:alphaOff val="0"/>
                <a:tint val="94000"/>
                <a:satMod val="103000"/>
                <a:lumMod val="102000"/>
              </a:schemeClr>
            </a:gs>
            <a:gs pos="50000">
              <a:schemeClr val="accent5">
                <a:hueOff val="4778670"/>
                <a:satOff val="-10209"/>
                <a:lumOff val="-4265"/>
                <a:alphaOff val="0"/>
                <a:shade val="100000"/>
                <a:satMod val="110000"/>
                <a:lumMod val="100000"/>
              </a:schemeClr>
            </a:gs>
            <a:gs pos="100000">
              <a:schemeClr val="accent5">
                <a:hueOff val="4778670"/>
                <a:satOff val="-10209"/>
                <a:lumOff val="-4265"/>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tr-TR" sz="2400" kern="1200" dirty="0" smtClean="0"/>
            <a:t>Hastanın güvenliği sağlanmalıdır.</a:t>
          </a:r>
          <a:endParaRPr lang="tr-TR" sz="2400" kern="1200" dirty="0"/>
        </a:p>
      </dsp:txBody>
      <dsp:txXfrm>
        <a:off x="42036" y="1222433"/>
        <a:ext cx="7836252" cy="777048"/>
      </dsp:txXfrm>
    </dsp:sp>
    <dsp:sp modelId="{C433E1A1-F04A-41DC-BB96-2598571FB9A1}">
      <dsp:nvSpPr>
        <dsp:cNvPr id="0" name=""/>
        <dsp:cNvSpPr/>
      </dsp:nvSpPr>
      <dsp:spPr>
        <a:xfrm>
          <a:off x="0" y="2027360"/>
          <a:ext cx="7920324" cy="861120"/>
        </a:xfrm>
        <a:prstGeom prst="roundRect">
          <a:avLst/>
        </a:prstGeom>
        <a:gradFill rotWithShape="0">
          <a:gsLst>
            <a:gs pos="0">
              <a:schemeClr val="accent5">
                <a:hueOff val="9557340"/>
                <a:satOff val="-20419"/>
                <a:lumOff val="-8529"/>
                <a:alphaOff val="0"/>
                <a:tint val="94000"/>
                <a:satMod val="103000"/>
                <a:lumMod val="102000"/>
              </a:schemeClr>
            </a:gs>
            <a:gs pos="50000">
              <a:schemeClr val="accent5">
                <a:hueOff val="9557340"/>
                <a:satOff val="-20419"/>
                <a:lumOff val="-8529"/>
                <a:alphaOff val="0"/>
                <a:shade val="100000"/>
                <a:satMod val="110000"/>
                <a:lumMod val="100000"/>
              </a:schemeClr>
            </a:gs>
            <a:gs pos="100000">
              <a:schemeClr val="accent5">
                <a:hueOff val="9557340"/>
                <a:satOff val="-20419"/>
                <a:lumOff val="-8529"/>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tr-TR" sz="2400" kern="1200" dirty="0" smtClean="0"/>
            <a:t>Hastanın gizliliği korunmalıdır.</a:t>
          </a:r>
          <a:endParaRPr lang="tr-TR" sz="2400" kern="1200" dirty="0"/>
        </a:p>
      </dsp:txBody>
      <dsp:txXfrm>
        <a:off x="42036" y="2069396"/>
        <a:ext cx="7836252" cy="777048"/>
      </dsp:txXfrm>
    </dsp:sp>
    <dsp:sp modelId="{1D73F9F6-405C-410C-BFBA-0AB58525BA28}">
      <dsp:nvSpPr>
        <dsp:cNvPr id="0" name=""/>
        <dsp:cNvSpPr/>
      </dsp:nvSpPr>
      <dsp:spPr>
        <a:xfrm>
          <a:off x="0" y="3020961"/>
          <a:ext cx="7920324" cy="861120"/>
        </a:xfrm>
        <a:prstGeom prst="roundRect">
          <a:avLst/>
        </a:prstGeom>
        <a:gradFill rotWithShape="0">
          <a:gsLst>
            <a:gs pos="0">
              <a:schemeClr val="accent5">
                <a:hueOff val="14336010"/>
                <a:satOff val="-30628"/>
                <a:lumOff val="-12794"/>
                <a:alphaOff val="0"/>
                <a:tint val="94000"/>
                <a:satMod val="103000"/>
                <a:lumMod val="102000"/>
              </a:schemeClr>
            </a:gs>
            <a:gs pos="50000">
              <a:schemeClr val="accent5">
                <a:hueOff val="14336010"/>
                <a:satOff val="-30628"/>
                <a:lumOff val="-12794"/>
                <a:alphaOff val="0"/>
                <a:shade val="100000"/>
                <a:satMod val="110000"/>
                <a:lumMod val="100000"/>
              </a:schemeClr>
            </a:gs>
            <a:gs pos="100000">
              <a:schemeClr val="accent5">
                <a:hueOff val="14336010"/>
                <a:satOff val="-30628"/>
                <a:lumOff val="-12794"/>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tr-TR" sz="2400" kern="1200" dirty="0" smtClean="0"/>
            <a:t>Hastanın bağımsızlık duygusu geliştirilmelidir.</a:t>
          </a:r>
          <a:endParaRPr lang="tr-TR" sz="2400" kern="1200" dirty="0"/>
        </a:p>
      </dsp:txBody>
      <dsp:txXfrm>
        <a:off x="42036" y="3062997"/>
        <a:ext cx="7836252" cy="777048"/>
      </dsp:txXfrm>
    </dsp:sp>
    <dsp:sp modelId="{099F0AD2-ABAC-4583-BB28-ABC80EE993B3}">
      <dsp:nvSpPr>
        <dsp:cNvPr id="0" name=""/>
        <dsp:cNvSpPr/>
      </dsp:nvSpPr>
      <dsp:spPr>
        <a:xfrm>
          <a:off x="0" y="4014561"/>
          <a:ext cx="7920324" cy="861120"/>
        </a:xfrm>
        <a:prstGeom prst="roundRect">
          <a:avLst/>
        </a:prstGeom>
        <a:gradFill rotWithShape="0">
          <a:gsLst>
            <a:gs pos="0">
              <a:schemeClr val="accent5">
                <a:hueOff val="19114680"/>
                <a:satOff val="-40837"/>
                <a:lumOff val="-17059"/>
                <a:alphaOff val="0"/>
                <a:tint val="94000"/>
                <a:satMod val="103000"/>
                <a:lumMod val="102000"/>
              </a:schemeClr>
            </a:gs>
            <a:gs pos="50000">
              <a:schemeClr val="accent5">
                <a:hueOff val="19114680"/>
                <a:satOff val="-40837"/>
                <a:lumOff val="-17059"/>
                <a:alphaOff val="0"/>
                <a:shade val="100000"/>
                <a:satMod val="110000"/>
                <a:lumMod val="100000"/>
              </a:schemeClr>
            </a:gs>
            <a:gs pos="100000">
              <a:schemeClr val="accent5">
                <a:hueOff val="19114680"/>
                <a:satOff val="-40837"/>
                <a:lumOff val="-17059"/>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tr-TR" sz="2400" kern="1200" dirty="0" smtClean="0"/>
            <a:t>Hasta, fiziksel ve </a:t>
          </a:r>
          <a:r>
            <a:rPr lang="tr-TR" sz="2400" kern="1200" dirty="0" err="1" smtClean="0"/>
            <a:t>psikososyal</a:t>
          </a:r>
          <a:r>
            <a:rPr lang="tr-TR" sz="2400" kern="1200" dirty="0" smtClean="0"/>
            <a:t> yönden değerlendirilmelidir.</a:t>
          </a:r>
          <a:endParaRPr lang="tr-TR" sz="2400" kern="1200" dirty="0"/>
        </a:p>
      </dsp:txBody>
      <dsp:txXfrm>
        <a:off x="42036" y="4056597"/>
        <a:ext cx="7836252" cy="7770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AB8DE-DEA3-4F0C-87C1-FB4E99F12A94}">
      <dsp:nvSpPr>
        <dsp:cNvPr id="0" name=""/>
        <dsp:cNvSpPr/>
      </dsp:nvSpPr>
      <dsp:spPr>
        <a:xfrm>
          <a:off x="0" y="0"/>
          <a:ext cx="3594100" cy="3594100"/>
        </a:xfrm>
        <a:prstGeom prst="pie">
          <a:avLst>
            <a:gd name="adj1" fmla="val 5400000"/>
            <a:gd name="adj2" fmla="val 1620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759D258-8AD1-4D2C-9426-E704D1354F0F}">
      <dsp:nvSpPr>
        <dsp:cNvPr id="0" name=""/>
        <dsp:cNvSpPr/>
      </dsp:nvSpPr>
      <dsp:spPr>
        <a:xfrm>
          <a:off x="1797050" y="0"/>
          <a:ext cx="5837237" cy="3594100"/>
        </a:xfrm>
        <a:prstGeom prst="rect">
          <a:avLst/>
        </a:prstGeom>
        <a:solidFill>
          <a:schemeClr val="lt1">
            <a:alpha val="90000"/>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tr-TR" sz="2800" kern="1200" dirty="0" smtClean="0"/>
            <a:t>-Hastanın gizliliği korunmalıdır.</a:t>
          </a:r>
          <a:endParaRPr lang="tr-TR" sz="2800" kern="1200" dirty="0"/>
        </a:p>
      </dsp:txBody>
      <dsp:txXfrm>
        <a:off x="1797050" y="0"/>
        <a:ext cx="5837237" cy="1078232"/>
      </dsp:txXfrm>
    </dsp:sp>
    <dsp:sp modelId="{CA8603BD-D76D-42F5-841C-86E738669B6F}">
      <dsp:nvSpPr>
        <dsp:cNvPr id="0" name=""/>
        <dsp:cNvSpPr/>
      </dsp:nvSpPr>
      <dsp:spPr>
        <a:xfrm>
          <a:off x="628968" y="1078232"/>
          <a:ext cx="2336162" cy="2336162"/>
        </a:xfrm>
        <a:prstGeom prst="pie">
          <a:avLst>
            <a:gd name="adj1" fmla="val 5400000"/>
            <a:gd name="adj2" fmla="val 1620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B253ACF-3E78-48AB-8FA3-10341612546E}">
      <dsp:nvSpPr>
        <dsp:cNvPr id="0" name=""/>
        <dsp:cNvSpPr/>
      </dsp:nvSpPr>
      <dsp:spPr>
        <a:xfrm>
          <a:off x="1797050" y="1078232"/>
          <a:ext cx="5837237" cy="2336162"/>
        </a:xfrm>
        <a:prstGeom prst="rect">
          <a:avLst/>
        </a:prstGeom>
        <a:solidFill>
          <a:schemeClr val="lt1">
            <a:alpha val="90000"/>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tr-TR" sz="2800" kern="1200" dirty="0" smtClean="0"/>
            <a:t>-Tıbbi ve cerrahi asepsi ilkelerine uygun çalışılmalıdır.</a:t>
          </a:r>
          <a:endParaRPr lang="tr-TR" sz="2800" kern="1200" dirty="0"/>
        </a:p>
      </dsp:txBody>
      <dsp:txXfrm>
        <a:off x="1797050" y="1078232"/>
        <a:ext cx="5837237" cy="1078228"/>
      </dsp:txXfrm>
    </dsp:sp>
    <dsp:sp modelId="{FCC5C2BA-C1C7-42E5-9F64-DD5989D92A31}">
      <dsp:nvSpPr>
        <dsp:cNvPr id="0" name=""/>
        <dsp:cNvSpPr/>
      </dsp:nvSpPr>
      <dsp:spPr>
        <a:xfrm>
          <a:off x="1257935" y="2156461"/>
          <a:ext cx="1078228" cy="1078228"/>
        </a:xfrm>
        <a:prstGeom prst="pie">
          <a:avLst>
            <a:gd name="adj1" fmla="val 5400000"/>
            <a:gd name="adj2" fmla="val 1620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94A8050-CF7D-4A97-BEA5-FC57C6781545}">
      <dsp:nvSpPr>
        <dsp:cNvPr id="0" name=""/>
        <dsp:cNvSpPr/>
      </dsp:nvSpPr>
      <dsp:spPr>
        <a:xfrm>
          <a:off x="1797050" y="2156461"/>
          <a:ext cx="5837237" cy="1078228"/>
        </a:xfrm>
        <a:prstGeom prst="rect">
          <a:avLst/>
        </a:prstGeom>
        <a:solidFill>
          <a:schemeClr val="lt1">
            <a:alpha val="90000"/>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tr-TR" sz="2800" kern="1200" dirty="0" smtClean="0"/>
            <a:t>-Hastanın utanma, sıkıntı gibi duyguları önlenmeye çalışılmalıdır.</a:t>
          </a:r>
          <a:endParaRPr lang="tr-TR" sz="2800" kern="1200" dirty="0"/>
        </a:p>
      </dsp:txBody>
      <dsp:txXfrm>
        <a:off x="1797050" y="2156461"/>
        <a:ext cx="5837237" cy="10782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8FEDA-25FE-477D-AB64-730B85C04555}">
      <dsp:nvSpPr>
        <dsp:cNvPr id="0" name=""/>
        <dsp:cNvSpPr/>
      </dsp:nvSpPr>
      <dsp:spPr>
        <a:xfrm>
          <a:off x="0" y="0"/>
          <a:ext cx="5040560" cy="5040560"/>
        </a:xfrm>
        <a:prstGeom prst="curvedDownArrow">
          <a:avLst/>
        </a:prstGeom>
        <a:solidFill>
          <a:schemeClr val="accent3">
            <a:shade val="8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49157F-7664-4EEB-9AC7-B1614BA2668F}">
      <dsp:nvSpPr>
        <dsp:cNvPr id="0" name=""/>
        <dsp:cNvSpPr/>
      </dsp:nvSpPr>
      <dsp:spPr>
        <a:xfrm>
          <a:off x="1070419" y="506381"/>
          <a:ext cx="6556364" cy="958942"/>
        </a:xfrm>
        <a:prstGeom prst="roundRect">
          <a:avLst/>
        </a:prstGeom>
        <a:solidFill>
          <a:schemeClr val="lt1">
            <a:alpha val="90000"/>
            <a:hueOff val="0"/>
            <a:satOff val="0"/>
            <a:lumOff val="0"/>
            <a:alphaOff val="0"/>
          </a:schemeClr>
        </a:solidFill>
        <a:ln w="12700" cap="flat" cmpd="sng" algn="in">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tr-TR" sz="2000" kern="1200" dirty="0" smtClean="0">
              <a:latin typeface="Calibri" panose="020F0502020204030204" pitchFamily="34" charset="0"/>
              <a:cs typeface="Calibri" panose="020F0502020204030204" pitchFamily="34" charset="0"/>
            </a:rPr>
            <a:t>Ayak derisinin bütünlüğü bozulmamıştır. Ayakta şişlik, </a:t>
          </a:r>
          <a:r>
            <a:rPr lang="tr-TR" sz="2000" kern="1200" dirty="0" err="1" smtClean="0">
              <a:latin typeface="Calibri" panose="020F0502020204030204" pitchFamily="34" charset="0"/>
              <a:cs typeface="Calibri" panose="020F0502020204030204" pitchFamily="34" charset="0"/>
            </a:rPr>
            <a:t>enflamasyon</a:t>
          </a:r>
          <a:r>
            <a:rPr lang="tr-TR" sz="2000" kern="1200" dirty="0" smtClean="0">
              <a:latin typeface="Calibri" panose="020F0502020204030204" pitchFamily="34" charset="0"/>
              <a:cs typeface="Calibri" panose="020F0502020204030204" pitchFamily="34" charset="0"/>
            </a:rPr>
            <a:t> yoktur. Deri pembe, düzgün, yumuşak ve ılıktır.</a:t>
          </a:r>
          <a:endParaRPr lang="tr-TR" sz="2000" kern="1200" dirty="0">
            <a:latin typeface="Calibri" panose="020F0502020204030204" pitchFamily="34" charset="0"/>
            <a:cs typeface="Calibri" panose="020F0502020204030204" pitchFamily="34" charset="0"/>
          </a:endParaRPr>
        </a:p>
      </dsp:txBody>
      <dsp:txXfrm>
        <a:off x="1117231" y="553193"/>
        <a:ext cx="6462740" cy="865318"/>
      </dsp:txXfrm>
    </dsp:sp>
    <dsp:sp modelId="{0C95A2B8-5EF4-406B-911E-4E5D697B761D}">
      <dsp:nvSpPr>
        <dsp:cNvPr id="0" name=""/>
        <dsp:cNvSpPr/>
      </dsp:nvSpPr>
      <dsp:spPr>
        <a:xfrm>
          <a:off x="1070419" y="1484337"/>
          <a:ext cx="6556364" cy="958942"/>
        </a:xfrm>
        <a:prstGeom prst="roundRect">
          <a:avLst/>
        </a:prstGeom>
        <a:solidFill>
          <a:schemeClr val="lt1">
            <a:alpha val="90000"/>
            <a:hueOff val="0"/>
            <a:satOff val="0"/>
            <a:lumOff val="0"/>
            <a:alphaOff val="0"/>
          </a:schemeClr>
        </a:solidFill>
        <a:ln w="12700" cap="flat" cmpd="sng" algn="in">
          <a:solidFill>
            <a:schemeClr val="accent3">
              <a:shade val="80000"/>
              <a:hueOff val="10795"/>
              <a:satOff val="-3692"/>
              <a:lumOff val="90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tr-TR" sz="2000" kern="1200" dirty="0" smtClean="0">
              <a:latin typeface="Calibri" panose="020F0502020204030204" pitchFamily="34" charset="0"/>
              <a:cs typeface="Calibri" panose="020F0502020204030204" pitchFamily="34" charset="0"/>
            </a:rPr>
            <a:t>Parmakların duruşu düzgündür.</a:t>
          </a:r>
          <a:endParaRPr lang="tr-TR" sz="2000" kern="1200" dirty="0">
            <a:latin typeface="Calibri" panose="020F0502020204030204" pitchFamily="34" charset="0"/>
            <a:cs typeface="Calibri" panose="020F0502020204030204" pitchFamily="34" charset="0"/>
          </a:endParaRPr>
        </a:p>
      </dsp:txBody>
      <dsp:txXfrm>
        <a:off x="1117231" y="1531149"/>
        <a:ext cx="6462740" cy="865318"/>
      </dsp:txXfrm>
    </dsp:sp>
    <dsp:sp modelId="{D92F5C48-31AC-4026-958F-B5A93659E326}">
      <dsp:nvSpPr>
        <dsp:cNvPr id="0" name=""/>
        <dsp:cNvSpPr/>
      </dsp:nvSpPr>
      <dsp:spPr>
        <a:xfrm>
          <a:off x="1070419" y="2462293"/>
          <a:ext cx="6556364" cy="958942"/>
        </a:xfrm>
        <a:prstGeom prst="roundRect">
          <a:avLst/>
        </a:prstGeom>
        <a:solidFill>
          <a:schemeClr val="lt1">
            <a:alpha val="90000"/>
            <a:hueOff val="0"/>
            <a:satOff val="0"/>
            <a:lumOff val="0"/>
            <a:alphaOff val="0"/>
          </a:schemeClr>
        </a:solidFill>
        <a:ln w="12700" cap="flat" cmpd="sng" algn="in">
          <a:solidFill>
            <a:schemeClr val="accent3">
              <a:shade val="80000"/>
              <a:hueOff val="21590"/>
              <a:satOff val="-7385"/>
              <a:lumOff val="18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tr-TR" sz="2000" kern="1200" dirty="0" smtClean="0">
              <a:latin typeface="Calibri" panose="020F0502020204030204" pitchFamily="34" charset="0"/>
              <a:cs typeface="Calibri" panose="020F0502020204030204" pitchFamily="34" charset="0"/>
            </a:rPr>
            <a:t>Ayakların hareketliliği normal sınırlardadır, yürüme ya da ayakta durmada herhangi bir sorun yoktur.</a:t>
          </a:r>
          <a:endParaRPr lang="tr-TR" sz="2000" kern="1200" dirty="0">
            <a:latin typeface="Calibri" panose="020F0502020204030204" pitchFamily="34" charset="0"/>
            <a:cs typeface="Calibri" panose="020F0502020204030204" pitchFamily="34" charset="0"/>
          </a:endParaRPr>
        </a:p>
      </dsp:txBody>
      <dsp:txXfrm>
        <a:off x="1117231" y="2509105"/>
        <a:ext cx="6462740" cy="865318"/>
      </dsp:txXfrm>
    </dsp:sp>
    <dsp:sp modelId="{485D66DA-DD19-49FF-A190-34B090C5BBD4}">
      <dsp:nvSpPr>
        <dsp:cNvPr id="0" name=""/>
        <dsp:cNvSpPr/>
      </dsp:nvSpPr>
      <dsp:spPr>
        <a:xfrm>
          <a:off x="1137453" y="3440248"/>
          <a:ext cx="6422295" cy="1074916"/>
        </a:xfrm>
        <a:prstGeom prst="roundRect">
          <a:avLst/>
        </a:prstGeom>
        <a:solidFill>
          <a:schemeClr val="lt1">
            <a:alpha val="90000"/>
            <a:hueOff val="0"/>
            <a:satOff val="0"/>
            <a:lumOff val="0"/>
            <a:alphaOff val="0"/>
          </a:schemeClr>
        </a:solidFill>
        <a:ln w="12700" cap="flat" cmpd="sng" algn="in">
          <a:solidFill>
            <a:schemeClr val="accent3">
              <a:shade val="80000"/>
              <a:hueOff val="32385"/>
              <a:satOff val="-11077"/>
              <a:lumOff val="272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tr-TR" sz="2000" kern="1200" dirty="0" smtClean="0">
              <a:latin typeface="Calibri" panose="020F0502020204030204" pitchFamily="34" charset="0"/>
              <a:cs typeface="Calibri" panose="020F0502020204030204" pitchFamily="34" charset="0"/>
            </a:rPr>
            <a:t>Ayakta bulunan </a:t>
          </a:r>
          <a:r>
            <a:rPr lang="tr-TR" sz="2000" kern="1200" dirty="0" err="1" smtClean="0">
              <a:latin typeface="Calibri" panose="020F0502020204030204" pitchFamily="34" charset="0"/>
              <a:cs typeface="Calibri" panose="020F0502020204030204" pitchFamily="34" charset="0"/>
            </a:rPr>
            <a:t>dorsalis</a:t>
          </a:r>
          <a:r>
            <a:rPr lang="tr-TR" sz="2000" kern="1200" dirty="0" smtClean="0">
              <a:latin typeface="Calibri" panose="020F0502020204030204" pitchFamily="34" charset="0"/>
              <a:cs typeface="Calibri" panose="020F0502020204030204" pitchFamily="34" charset="0"/>
            </a:rPr>
            <a:t> </a:t>
          </a:r>
          <a:r>
            <a:rPr lang="tr-TR" sz="2000" kern="1200" dirty="0" err="1" smtClean="0">
              <a:latin typeface="Calibri" panose="020F0502020204030204" pitchFamily="34" charset="0"/>
              <a:cs typeface="Calibri" panose="020F0502020204030204" pitchFamily="34" charset="0"/>
            </a:rPr>
            <a:t>pedis</a:t>
          </a:r>
          <a:r>
            <a:rPr lang="tr-TR" sz="2000" kern="1200" dirty="0" smtClean="0">
              <a:latin typeface="Calibri" panose="020F0502020204030204" pitchFamily="34" charset="0"/>
              <a:cs typeface="Calibri" panose="020F0502020204030204" pitchFamily="34" charset="0"/>
            </a:rPr>
            <a:t> ve </a:t>
          </a:r>
          <a:r>
            <a:rPr lang="tr-TR" sz="2000" kern="1200" dirty="0" err="1" smtClean="0">
              <a:latin typeface="Calibri" panose="020F0502020204030204" pitchFamily="34" charset="0"/>
              <a:cs typeface="Calibri" panose="020F0502020204030204" pitchFamily="34" charset="0"/>
            </a:rPr>
            <a:t>posterior</a:t>
          </a:r>
          <a:r>
            <a:rPr lang="tr-TR" sz="2000" kern="1200" dirty="0" smtClean="0">
              <a:latin typeface="Calibri" panose="020F0502020204030204" pitchFamily="34" charset="0"/>
              <a:cs typeface="Calibri" panose="020F0502020204030204" pitchFamily="34" charset="0"/>
            </a:rPr>
            <a:t> </a:t>
          </a:r>
          <a:r>
            <a:rPr lang="tr-TR" sz="2000" kern="1200" dirty="0" err="1" smtClean="0">
              <a:latin typeface="Calibri" panose="020F0502020204030204" pitchFamily="34" charset="0"/>
              <a:cs typeface="Calibri" panose="020F0502020204030204" pitchFamily="34" charset="0"/>
            </a:rPr>
            <a:t>tibiyal</a:t>
          </a:r>
          <a:r>
            <a:rPr lang="tr-TR" sz="2000" kern="1200" dirty="0" smtClean="0">
              <a:latin typeface="Calibri" panose="020F0502020204030204" pitchFamily="34" charset="0"/>
              <a:cs typeface="Calibri" panose="020F0502020204030204" pitchFamily="34" charset="0"/>
            </a:rPr>
            <a:t> arterlerden alınan nabız düzenli ve normal dolgunluktadır.</a:t>
          </a:r>
          <a:endParaRPr lang="tr-TR" sz="2000" kern="1200" dirty="0">
            <a:latin typeface="Calibri" panose="020F0502020204030204" pitchFamily="34" charset="0"/>
            <a:cs typeface="Calibri" panose="020F0502020204030204" pitchFamily="34" charset="0"/>
          </a:endParaRPr>
        </a:p>
      </dsp:txBody>
      <dsp:txXfrm>
        <a:off x="1189926" y="3492721"/>
        <a:ext cx="6317349" cy="96997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8E256-B180-43B5-BC16-0320A32E2D9B}">
      <dsp:nvSpPr>
        <dsp:cNvPr id="0" name=""/>
        <dsp:cNvSpPr/>
      </dsp:nvSpPr>
      <dsp:spPr>
        <a:xfrm>
          <a:off x="0" y="0"/>
          <a:ext cx="5646241" cy="5646241"/>
        </a:xfrm>
        <a:prstGeom prst="curvedUpArrow">
          <a:avLst/>
        </a:prstGeom>
        <a:solidFill>
          <a:srgbClr val="C0000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DEE741-EA6F-405F-AB66-2E05D4866957}">
      <dsp:nvSpPr>
        <dsp:cNvPr id="0" name=""/>
        <dsp:cNvSpPr/>
      </dsp:nvSpPr>
      <dsp:spPr>
        <a:xfrm>
          <a:off x="1743395" y="567946"/>
          <a:ext cx="6242069" cy="1047910"/>
        </a:xfrm>
        <a:prstGeom prst="roundRect">
          <a:avLst/>
        </a:prstGeom>
        <a:solidFill>
          <a:srgbClr val="FFFF99">
            <a:alpha val="89804"/>
          </a:srgb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tr-TR" sz="2000" kern="1200" dirty="0" smtClean="0">
              <a:latin typeface="Calibri" panose="020F0502020204030204" pitchFamily="34" charset="0"/>
              <a:cs typeface="Calibri" panose="020F0502020204030204" pitchFamily="34" charset="0"/>
            </a:rPr>
            <a:t>Ayakta ağrı ya da rahatsızlık duygusu yoktur.</a:t>
          </a:r>
          <a:endParaRPr lang="tr-TR" sz="2000" kern="1200" dirty="0">
            <a:latin typeface="Calibri" panose="020F0502020204030204" pitchFamily="34" charset="0"/>
            <a:cs typeface="Calibri" panose="020F0502020204030204" pitchFamily="34" charset="0"/>
          </a:endParaRPr>
        </a:p>
      </dsp:txBody>
      <dsp:txXfrm>
        <a:off x="1794550" y="619101"/>
        <a:ext cx="6139759" cy="945600"/>
      </dsp:txXfrm>
    </dsp:sp>
    <dsp:sp modelId="{372FF27A-7C20-4763-BF3F-EAFE11522E38}">
      <dsp:nvSpPr>
        <dsp:cNvPr id="0" name=""/>
        <dsp:cNvSpPr/>
      </dsp:nvSpPr>
      <dsp:spPr>
        <a:xfrm>
          <a:off x="1743395" y="1695533"/>
          <a:ext cx="6242069" cy="1047910"/>
        </a:xfrm>
        <a:prstGeom prst="roundRect">
          <a:avLst/>
        </a:prstGeom>
        <a:solidFill>
          <a:srgbClr val="FFFF66">
            <a:alpha val="89804"/>
          </a:srgb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tr-TR" sz="2000" kern="1200" dirty="0" smtClean="0">
              <a:latin typeface="Calibri" panose="020F0502020204030204" pitchFamily="34" charset="0"/>
              <a:cs typeface="Calibri" panose="020F0502020204030204" pitchFamily="34" charset="0"/>
            </a:rPr>
            <a:t>Deri, tırnakları çepeçevre sarar ve kütikül sağlamdır. </a:t>
          </a:r>
          <a:endParaRPr lang="tr-TR" sz="2000" kern="1200" dirty="0">
            <a:latin typeface="Calibri" panose="020F0502020204030204" pitchFamily="34" charset="0"/>
            <a:cs typeface="Calibri" panose="020F0502020204030204" pitchFamily="34" charset="0"/>
          </a:endParaRPr>
        </a:p>
      </dsp:txBody>
      <dsp:txXfrm>
        <a:off x="1794550" y="1746688"/>
        <a:ext cx="6139759" cy="945600"/>
      </dsp:txXfrm>
    </dsp:sp>
    <dsp:sp modelId="{B46F57E6-43FA-4EED-9924-9B3C4CBA46C8}">
      <dsp:nvSpPr>
        <dsp:cNvPr id="0" name=""/>
        <dsp:cNvSpPr/>
      </dsp:nvSpPr>
      <dsp:spPr>
        <a:xfrm>
          <a:off x="1743395" y="2823120"/>
          <a:ext cx="6242069" cy="1047910"/>
        </a:xfrm>
        <a:prstGeom prst="roundRect">
          <a:avLst/>
        </a:prstGeom>
        <a:solidFill>
          <a:srgbClr val="FFFF00">
            <a:alpha val="89804"/>
          </a:srgb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tr-TR" sz="2000" kern="1200" dirty="0" smtClean="0">
              <a:latin typeface="Calibri" panose="020F0502020204030204" pitchFamily="34" charset="0"/>
              <a:cs typeface="Calibri" panose="020F0502020204030204" pitchFamily="34" charset="0"/>
            </a:rPr>
            <a:t>Ayak tırnaklarının üzerine bastırıldığında tırnağın rengi soluklaşır, ancak basınç kaldırıldığında hemen tekrar pembe renge döner.</a:t>
          </a:r>
          <a:endParaRPr lang="tr-TR" sz="2000" kern="1200" dirty="0">
            <a:latin typeface="Calibri" panose="020F0502020204030204" pitchFamily="34" charset="0"/>
            <a:cs typeface="Calibri" panose="020F0502020204030204" pitchFamily="34" charset="0"/>
          </a:endParaRPr>
        </a:p>
      </dsp:txBody>
      <dsp:txXfrm>
        <a:off x="1794550" y="2874275"/>
        <a:ext cx="6139759" cy="945600"/>
      </dsp:txXfrm>
    </dsp:sp>
    <dsp:sp modelId="{ADE2645C-907E-4309-87FA-17319591B951}">
      <dsp:nvSpPr>
        <dsp:cNvPr id="0" name=""/>
        <dsp:cNvSpPr/>
      </dsp:nvSpPr>
      <dsp:spPr>
        <a:xfrm>
          <a:off x="1743395" y="3950707"/>
          <a:ext cx="6242069" cy="1047910"/>
        </a:xfrm>
        <a:prstGeom prst="roundRect">
          <a:avLst/>
        </a:prstGeom>
        <a:solidFill>
          <a:srgbClr val="FFCC00">
            <a:alpha val="89804"/>
          </a:srgb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tr-TR" sz="2000" kern="1200" dirty="0" smtClean="0">
              <a:latin typeface="Calibri" panose="020F0502020204030204" pitchFamily="34" charset="0"/>
              <a:cs typeface="Calibri" panose="020F0502020204030204" pitchFamily="34" charset="0"/>
            </a:rPr>
            <a:t>Ayak bileğinde ya da ayakta ödem yoktur.</a:t>
          </a:r>
          <a:endParaRPr lang="tr-TR" sz="2000" kern="1200" dirty="0">
            <a:latin typeface="Calibri" panose="020F0502020204030204" pitchFamily="34" charset="0"/>
            <a:cs typeface="Calibri" panose="020F0502020204030204" pitchFamily="34" charset="0"/>
          </a:endParaRPr>
        </a:p>
      </dsp:txBody>
      <dsp:txXfrm>
        <a:off x="1794550" y="4001862"/>
        <a:ext cx="6139759" cy="9456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23BCF-CBB0-4105-B348-4C3FFB2F9A11}">
      <dsp:nvSpPr>
        <dsp:cNvPr id="0" name=""/>
        <dsp:cNvSpPr/>
      </dsp:nvSpPr>
      <dsp:spPr>
        <a:xfrm rot="5400000">
          <a:off x="851016" y="1238843"/>
          <a:ext cx="1762127" cy="212571"/>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BCA5A3-EF3C-4CC1-9F7F-864A119F3DCE}">
      <dsp:nvSpPr>
        <dsp:cNvPr id="0" name=""/>
        <dsp:cNvSpPr/>
      </dsp:nvSpPr>
      <dsp:spPr>
        <a:xfrm>
          <a:off x="4222" y="112290"/>
          <a:ext cx="4863558" cy="1417141"/>
        </a:xfrm>
        <a:prstGeom prst="roundRect">
          <a:avLst>
            <a:gd name="adj" fmla="val 10000"/>
          </a:avLst>
        </a:prstGeom>
        <a:solidFill>
          <a:schemeClr val="accent3">
            <a:alpha val="9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tr-TR" sz="2000" b="0" kern="1200" smtClean="0">
              <a:solidFill>
                <a:schemeClr val="tx1"/>
              </a:solidFill>
              <a:latin typeface="Calibri" panose="020F0502020204030204" pitchFamily="34" charset="0"/>
              <a:cs typeface="Calibri" panose="020F0502020204030204" pitchFamily="34" charset="0"/>
            </a:rPr>
            <a:t>Ayaklar her gün ılık su ve sabunla yıkanmalı özellikle parmak aralarının temizliğine özen gösterilmelidir.</a:t>
          </a:r>
          <a:endParaRPr lang="tr-TR" sz="2000" b="0" kern="1200" dirty="0">
            <a:solidFill>
              <a:schemeClr val="tx1"/>
            </a:solidFill>
            <a:latin typeface="Calibri" panose="020F0502020204030204" pitchFamily="34" charset="0"/>
            <a:cs typeface="Calibri" panose="020F0502020204030204" pitchFamily="34" charset="0"/>
          </a:endParaRPr>
        </a:p>
      </dsp:txBody>
      <dsp:txXfrm>
        <a:off x="45729" y="153797"/>
        <a:ext cx="4780544" cy="1334127"/>
      </dsp:txXfrm>
    </dsp:sp>
    <dsp:sp modelId="{20E880D6-B5D8-4D08-B294-6DC065557005}">
      <dsp:nvSpPr>
        <dsp:cNvPr id="0" name=""/>
        <dsp:cNvSpPr/>
      </dsp:nvSpPr>
      <dsp:spPr>
        <a:xfrm rot="5400000">
          <a:off x="851016" y="3010270"/>
          <a:ext cx="1762127" cy="212571"/>
        </a:xfrm>
        <a:prstGeom prst="rect">
          <a:avLst/>
        </a:prstGeom>
        <a:solidFill>
          <a:schemeClr val="accent3">
            <a:shade val="90000"/>
            <a:hueOff val="10431"/>
            <a:satOff val="-3375"/>
            <a:lumOff val="860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573226-3471-4FFC-8AF3-D66B2E9C8664}">
      <dsp:nvSpPr>
        <dsp:cNvPr id="0" name=""/>
        <dsp:cNvSpPr/>
      </dsp:nvSpPr>
      <dsp:spPr>
        <a:xfrm>
          <a:off x="689717" y="1883717"/>
          <a:ext cx="3492568" cy="1417141"/>
        </a:xfrm>
        <a:prstGeom prst="roundRect">
          <a:avLst>
            <a:gd name="adj" fmla="val 10000"/>
          </a:avLst>
        </a:prstGeom>
        <a:solidFill>
          <a:schemeClr val="accent3">
            <a:alpha val="90000"/>
            <a:hueOff val="0"/>
            <a:satOff val="0"/>
            <a:lumOff val="0"/>
            <a:alphaOff val="-8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0" kern="1200" dirty="0" smtClean="0">
              <a:solidFill>
                <a:schemeClr val="tx1"/>
              </a:solidFill>
              <a:latin typeface="Calibri" panose="020F0502020204030204" pitchFamily="34" charset="0"/>
              <a:cs typeface="Calibri" panose="020F0502020204030204" pitchFamily="34" charset="0"/>
            </a:rPr>
            <a:t>Ayaklar bol su ile durulanmalıdır, deride sabun artığı kalmamalıdır.</a:t>
          </a:r>
          <a:endParaRPr lang="tr-TR" sz="2000" b="0" kern="1200" dirty="0">
            <a:solidFill>
              <a:schemeClr val="tx1"/>
            </a:solidFill>
            <a:latin typeface="Calibri" panose="020F0502020204030204" pitchFamily="34" charset="0"/>
            <a:cs typeface="Calibri" panose="020F0502020204030204" pitchFamily="34" charset="0"/>
          </a:endParaRPr>
        </a:p>
      </dsp:txBody>
      <dsp:txXfrm>
        <a:off x="731224" y="1925224"/>
        <a:ext cx="3409554" cy="1334127"/>
      </dsp:txXfrm>
    </dsp:sp>
    <dsp:sp modelId="{74377A24-4CD4-4FA1-BA2E-509E6A66F895}">
      <dsp:nvSpPr>
        <dsp:cNvPr id="0" name=""/>
        <dsp:cNvSpPr/>
      </dsp:nvSpPr>
      <dsp:spPr>
        <a:xfrm>
          <a:off x="1738955" y="3895983"/>
          <a:ext cx="4943741" cy="212571"/>
        </a:xfrm>
        <a:prstGeom prst="rect">
          <a:avLst/>
        </a:prstGeom>
        <a:solidFill>
          <a:schemeClr val="accent3">
            <a:shade val="90000"/>
            <a:hueOff val="20863"/>
            <a:satOff val="-6750"/>
            <a:lumOff val="172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2729F5-ED61-4264-8D09-ECE6EBC16E67}">
      <dsp:nvSpPr>
        <dsp:cNvPr id="0" name=""/>
        <dsp:cNvSpPr/>
      </dsp:nvSpPr>
      <dsp:spPr>
        <a:xfrm>
          <a:off x="689717" y="3655144"/>
          <a:ext cx="3492568" cy="1417141"/>
        </a:xfrm>
        <a:prstGeom prst="roundRect">
          <a:avLst>
            <a:gd name="adj" fmla="val 10000"/>
          </a:avLst>
        </a:prstGeom>
        <a:solidFill>
          <a:schemeClr val="accent3">
            <a:alpha val="90000"/>
            <a:hueOff val="0"/>
            <a:satOff val="0"/>
            <a:lumOff val="0"/>
            <a:alphaOff val="-16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0" kern="1200" smtClean="0">
              <a:solidFill>
                <a:schemeClr val="tx1"/>
              </a:solidFill>
              <a:latin typeface="Calibri" panose="020F0502020204030204" pitchFamily="34" charset="0"/>
              <a:cs typeface="Calibri" panose="020F0502020204030204" pitchFamily="34" charset="0"/>
            </a:rPr>
            <a:t>Tırnaklar kalınlaşmış ve sert ise kesilmeden önce ılık suda bekletilerek yumuşatıldıktan sonra düz kesilmelidir.</a:t>
          </a:r>
          <a:endParaRPr lang="tr-TR" sz="2000" b="0" kern="1200" dirty="0">
            <a:solidFill>
              <a:schemeClr val="tx1"/>
            </a:solidFill>
            <a:latin typeface="Calibri" panose="020F0502020204030204" pitchFamily="34" charset="0"/>
            <a:cs typeface="Calibri" panose="020F0502020204030204" pitchFamily="34" charset="0"/>
          </a:endParaRPr>
        </a:p>
      </dsp:txBody>
      <dsp:txXfrm>
        <a:off x="731224" y="3696651"/>
        <a:ext cx="3409554" cy="1334127"/>
      </dsp:txXfrm>
    </dsp:sp>
    <dsp:sp modelId="{56926ED3-330A-40B2-B788-803E7510B264}">
      <dsp:nvSpPr>
        <dsp:cNvPr id="0" name=""/>
        <dsp:cNvSpPr/>
      </dsp:nvSpPr>
      <dsp:spPr>
        <a:xfrm rot="16200000">
          <a:off x="5808507" y="3010270"/>
          <a:ext cx="1762127" cy="212571"/>
        </a:xfrm>
        <a:prstGeom prst="rect">
          <a:avLst/>
        </a:prstGeom>
        <a:solidFill>
          <a:schemeClr val="accent3">
            <a:shade val="90000"/>
            <a:hueOff val="31294"/>
            <a:satOff val="-10125"/>
            <a:lumOff val="258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09DAFC-F041-40AB-9BFC-6F374D58E88D}">
      <dsp:nvSpPr>
        <dsp:cNvPr id="0" name=""/>
        <dsp:cNvSpPr/>
      </dsp:nvSpPr>
      <dsp:spPr>
        <a:xfrm>
          <a:off x="5647208" y="3655144"/>
          <a:ext cx="3492568" cy="1417141"/>
        </a:xfrm>
        <a:prstGeom prst="roundRect">
          <a:avLst>
            <a:gd name="adj" fmla="val 10000"/>
          </a:avLst>
        </a:prstGeom>
        <a:solidFill>
          <a:schemeClr val="accent3">
            <a:alpha val="90000"/>
            <a:hueOff val="0"/>
            <a:satOff val="0"/>
            <a:lumOff val="0"/>
            <a:alphaOff val="-24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0" kern="1200" smtClean="0">
              <a:solidFill>
                <a:schemeClr val="tx1"/>
              </a:solidFill>
              <a:latin typeface="Calibri" panose="020F0502020204030204" pitchFamily="34" charset="0"/>
              <a:cs typeface="Calibri" panose="020F0502020204030204" pitchFamily="34" charset="0"/>
            </a:rPr>
            <a:t>Nasırlar kesilmemelidir.</a:t>
          </a:r>
          <a:endParaRPr lang="tr-TR" sz="2000" b="0" kern="1200" dirty="0">
            <a:solidFill>
              <a:schemeClr val="tx1"/>
            </a:solidFill>
            <a:latin typeface="Calibri" panose="020F0502020204030204" pitchFamily="34" charset="0"/>
            <a:cs typeface="Calibri" panose="020F0502020204030204" pitchFamily="34" charset="0"/>
          </a:endParaRPr>
        </a:p>
      </dsp:txBody>
      <dsp:txXfrm>
        <a:off x="5688715" y="3696651"/>
        <a:ext cx="3409554" cy="1334127"/>
      </dsp:txXfrm>
    </dsp:sp>
    <dsp:sp modelId="{D9FEFF00-5253-4982-B113-F67E709A2CD6}">
      <dsp:nvSpPr>
        <dsp:cNvPr id="0" name=""/>
        <dsp:cNvSpPr/>
      </dsp:nvSpPr>
      <dsp:spPr>
        <a:xfrm rot="16200000">
          <a:off x="5808507" y="1238843"/>
          <a:ext cx="1762127" cy="212571"/>
        </a:xfrm>
        <a:prstGeom prst="rect">
          <a:avLst/>
        </a:prstGeom>
        <a:solidFill>
          <a:schemeClr val="accent3">
            <a:shade val="90000"/>
            <a:hueOff val="41725"/>
            <a:satOff val="-13500"/>
            <a:lumOff val="344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8E85C6-4886-4742-9B5C-FE4F2BFB5EA8}">
      <dsp:nvSpPr>
        <dsp:cNvPr id="0" name=""/>
        <dsp:cNvSpPr/>
      </dsp:nvSpPr>
      <dsp:spPr>
        <a:xfrm>
          <a:off x="5647208" y="1883717"/>
          <a:ext cx="3492568" cy="1417141"/>
        </a:xfrm>
        <a:prstGeom prst="roundRect">
          <a:avLst>
            <a:gd name="adj" fmla="val 10000"/>
          </a:avLst>
        </a:prstGeom>
        <a:solidFill>
          <a:schemeClr val="accent3">
            <a:alpha val="90000"/>
            <a:hueOff val="0"/>
            <a:satOff val="0"/>
            <a:lumOff val="0"/>
            <a:alphaOff val="-32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0" kern="1200" smtClean="0">
              <a:solidFill>
                <a:schemeClr val="tx1"/>
              </a:solidFill>
              <a:latin typeface="Calibri" panose="020F0502020204030204" pitchFamily="34" charset="0"/>
              <a:cs typeface="Calibri" panose="020F0502020204030204" pitchFamily="34" charset="0"/>
            </a:rPr>
            <a:t>Ayaklar çok terliyorsa gün içerisinde yıkanmalı ve sık çorap değiştirilmelidir.</a:t>
          </a:r>
          <a:endParaRPr lang="tr-TR" sz="2000" b="0" kern="1200" dirty="0">
            <a:solidFill>
              <a:schemeClr val="tx1"/>
            </a:solidFill>
            <a:latin typeface="Calibri" panose="020F0502020204030204" pitchFamily="34" charset="0"/>
            <a:cs typeface="Calibri" panose="020F0502020204030204" pitchFamily="34" charset="0"/>
          </a:endParaRPr>
        </a:p>
      </dsp:txBody>
      <dsp:txXfrm>
        <a:off x="5688715" y="1925224"/>
        <a:ext cx="3409554" cy="1334127"/>
      </dsp:txXfrm>
    </dsp:sp>
    <dsp:sp modelId="{F24AB015-E7B8-49FA-8F77-0F2B24E73513}">
      <dsp:nvSpPr>
        <dsp:cNvPr id="0" name=""/>
        <dsp:cNvSpPr/>
      </dsp:nvSpPr>
      <dsp:spPr>
        <a:xfrm>
          <a:off x="5647208" y="112290"/>
          <a:ext cx="3492568" cy="1417141"/>
        </a:xfrm>
        <a:prstGeom prst="roundRect">
          <a:avLst>
            <a:gd name="adj" fmla="val 10000"/>
          </a:avLst>
        </a:prstGeom>
        <a:solidFill>
          <a:schemeClr val="accent3">
            <a:alpha val="90000"/>
            <a:hueOff val="0"/>
            <a:satOff val="0"/>
            <a:lumOff val="0"/>
            <a:alphaOff val="-4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b="0" kern="1200" dirty="0" smtClean="0">
              <a:solidFill>
                <a:schemeClr val="tx1"/>
              </a:solidFill>
              <a:latin typeface="Calibri" panose="020F0502020204030204" pitchFamily="34" charset="0"/>
              <a:cs typeface="Calibri" panose="020F0502020204030204" pitchFamily="34" charset="0"/>
            </a:rPr>
            <a:t>Deri kuru ise nemlendirici losyonlar kullanılmalıdır. </a:t>
          </a:r>
          <a:endParaRPr lang="tr-TR" sz="2000" b="0" kern="1200" dirty="0">
            <a:solidFill>
              <a:schemeClr val="tx1"/>
            </a:solidFill>
            <a:latin typeface="Calibri" panose="020F0502020204030204" pitchFamily="34" charset="0"/>
            <a:cs typeface="Calibri" panose="020F0502020204030204" pitchFamily="34" charset="0"/>
          </a:endParaRPr>
        </a:p>
      </dsp:txBody>
      <dsp:txXfrm>
        <a:off x="5688715" y="153797"/>
        <a:ext cx="3409554" cy="133412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0B87E-3855-4ECA-BD27-58994D5E9E21}">
      <dsp:nvSpPr>
        <dsp:cNvPr id="0" name=""/>
        <dsp:cNvSpPr/>
      </dsp:nvSpPr>
      <dsp:spPr>
        <a:xfrm rot="5400000">
          <a:off x="346446" y="1791963"/>
          <a:ext cx="1922018" cy="231859"/>
        </a:xfrm>
        <a:prstGeom prst="rect">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2CECA1E-5E3C-40F9-BB4A-31AECF2BA4F3}">
      <dsp:nvSpPr>
        <dsp:cNvPr id="0" name=""/>
        <dsp:cNvSpPr/>
      </dsp:nvSpPr>
      <dsp:spPr>
        <a:xfrm>
          <a:off x="3572" y="563190"/>
          <a:ext cx="4143351" cy="1545728"/>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tr-TR" sz="2000" kern="1200" dirty="0" smtClean="0">
              <a:latin typeface="Calibri" panose="020F0502020204030204" pitchFamily="34" charset="0"/>
              <a:cs typeface="Calibri" panose="020F0502020204030204" pitchFamily="34" charset="0"/>
            </a:rPr>
            <a:t>Çoraplar sıkı olmamalı ve parmaklara basınç oluşturacak delik ve yırtıklar olmamalıdır.</a:t>
          </a:r>
          <a:endParaRPr lang="tr-TR" sz="2000" kern="1200" dirty="0">
            <a:latin typeface="Calibri" panose="020F0502020204030204" pitchFamily="34" charset="0"/>
            <a:cs typeface="Calibri" panose="020F0502020204030204" pitchFamily="34" charset="0"/>
          </a:endParaRPr>
        </a:p>
      </dsp:txBody>
      <dsp:txXfrm>
        <a:off x="48845" y="608463"/>
        <a:ext cx="4052805" cy="1455182"/>
      </dsp:txXfrm>
    </dsp:sp>
    <dsp:sp modelId="{430D9120-CA35-4706-B4B9-FC2A1E8BB95F}">
      <dsp:nvSpPr>
        <dsp:cNvPr id="0" name=""/>
        <dsp:cNvSpPr/>
      </dsp:nvSpPr>
      <dsp:spPr>
        <a:xfrm rot="5400000">
          <a:off x="346446" y="3724124"/>
          <a:ext cx="1922018" cy="231859"/>
        </a:xfrm>
        <a:prstGeom prst="rect">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43F3EFA-AE87-490A-BD83-ECC9239BC820}">
      <dsp:nvSpPr>
        <dsp:cNvPr id="0" name=""/>
        <dsp:cNvSpPr/>
      </dsp:nvSpPr>
      <dsp:spPr>
        <a:xfrm>
          <a:off x="3572" y="2495351"/>
          <a:ext cx="4143351" cy="1545728"/>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smtClean="0">
              <a:latin typeface="Calibri" panose="020F0502020204030204" pitchFamily="34" charset="0"/>
              <a:cs typeface="Calibri" panose="020F0502020204030204" pitchFamily="34" charset="0"/>
            </a:rPr>
            <a:t>Çıplak ayakla dolaşılmamalıdır.</a:t>
          </a:r>
          <a:endParaRPr lang="tr-TR" sz="2000" kern="1200">
            <a:latin typeface="Calibri" panose="020F0502020204030204" pitchFamily="34" charset="0"/>
            <a:cs typeface="Calibri" panose="020F0502020204030204" pitchFamily="34" charset="0"/>
          </a:endParaRPr>
        </a:p>
      </dsp:txBody>
      <dsp:txXfrm>
        <a:off x="48845" y="2540624"/>
        <a:ext cx="4052805" cy="1455182"/>
      </dsp:txXfrm>
    </dsp:sp>
    <dsp:sp modelId="{1F7A32D8-776D-4F63-BF56-3677B6E9FECD}">
      <dsp:nvSpPr>
        <dsp:cNvPr id="0" name=""/>
        <dsp:cNvSpPr/>
      </dsp:nvSpPr>
      <dsp:spPr>
        <a:xfrm>
          <a:off x="1315611" y="4690205"/>
          <a:ext cx="4977190" cy="231859"/>
        </a:xfrm>
        <a:prstGeom prst="rect">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0B53D53-09BA-4120-BD0E-3B4D8582F917}">
      <dsp:nvSpPr>
        <dsp:cNvPr id="0" name=""/>
        <dsp:cNvSpPr/>
      </dsp:nvSpPr>
      <dsp:spPr>
        <a:xfrm>
          <a:off x="3572" y="4427512"/>
          <a:ext cx="4143351" cy="1545728"/>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smtClean="0">
              <a:latin typeface="Calibri" panose="020F0502020204030204" pitchFamily="34" charset="0"/>
              <a:cs typeface="Calibri" panose="020F0502020204030204" pitchFamily="34" charset="0"/>
            </a:rPr>
            <a:t>Ayakkabı ayağa uygun olmalıdır, tabanı esnek olmalı ve hareketi engellememelidir.</a:t>
          </a:r>
          <a:endParaRPr lang="tr-TR" sz="2000" kern="1200">
            <a:latin typeface="Calibri" panose="020F0502020204030204" pitchFamily="34" charset="0"/>
            <a:cs typeface="Calibri" panose="020F0502020204030204" pitchFamily="34" charset="0"/>
          </a:endParaRPr>
        </a:p>
      </dsp:txBody>
      <dsp:txXfrm>
        <a:off x="48845" y="4472785"/>
        <a:ext cx="4052805" cy="1455182"/>
      </dsp:txXfrm>
    </dsp:sp>
    <dsp:sp modelId="{67019BFC-C1CF-4DDA-85A7-A56E06A6845A}">
      <dsp:nvSpPr>
        <dsp:cNvPr id="0" name=""/>
        <dsp:cNvSpPr/>
      </dsp:nvSpPr>
      <dsp:spPr>
        <a:xfrm rot="16200000">
          <a:off x="5339948" y="3724124"/>
          <a:ext cx="1922018" cy="231859"/>
        </a:xfrm>
        <a:prstGeom prst="rect">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B4CBE95-6589-494F-8C4A-8EE14AFCBF7B}">
      <dsp:nvSpPr>
        <dsp:cNvPr id="0" name=""/>
        <dsp:cNvSpPr/>
      </dsp:nvSpPr>
      <dsp:spPr>
        <a:xfrm>
          <a:off x="4997074" y="4427512"/>
          <a:ext cx="4143351" cy="1545728"/>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smtClean="0">
              <a:latin typeface="Calibri" panose="020F0502020204030204" pitchFamily="34" charset="0"/>
              <a:cs typeface="Calibri" panose="020F0502020204030204" pitchFamily="34" charset="0"/>
            </a:rPr>
            <a:t>Kan dolaşımını arttırmak için egzersiz yapılmalıdır.</a:t>
          </a:r>
          <a:endParaRPr lang="tr-TR" sz="2000" kern="1200" dirty="0">
            <a:latin typeface="Calibri" panose="020F0502020204030204" pitchFamily="34" charset="0"/>
            <a:cs typeface="Calibri" panose="020F0502020204030204" pitchFamily="34" charset="0"/>
          </a:endParaRPr>
        </a:p>
      </dsp:txBody>
      <dsp:txXfrm>
        <a:off x="5042347" y="4472785"/>
        <a:ext cx="4052805" cy="1455182"/>
      </dsp:txXfrm>
    </dsp:sp>
    <dsp:sp modelId="{43EF04D0-3B2C-4E02-A3C7-197629EAACEF}">
      <dsp:nvSpPr>
        <dsp:cNvPr id="0" name=""/>
        <dsp:cNvSpPr/>
      </dsp:nvSpPr>
      <dsp:spPr>
        <a:xfrm rot="16200000">
          <a:off x="5339948" y="1791963"/>
          <a:ext cx="1922018" cy="231859"/>
        </a:xfrm>
        <a:prstGeom prst="rect">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20C38F1-5EDF-41B0-BE7E-AB8FB5F695A3}">
      <dsp:nvSpPr>
        <dsp:cNvPr id="0" name=""/>
        <dsp:cNvSpPr/>
      </dsp:nvSpPr>
      <dsp:spPr>
        <a:xfrm>
          <a:off x="4997074" y="2495351"/>
          <a:ext cx="4143351" cy="1545728"/>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smtClean="0">
              <a:latin typeface="Calibri" panose="020F0502020204030204" pitchFamily="34" charset="0"/>
              <a:cs typeface="Calibri" panose="020F0502020204030204" pitchFamily="34" charset="0"/>
            </a:rPr>
            <a:t>Alt ekstremitelerde dolaşımı artırmak için egzersiz yapılmalıdır. Dolaşımı engelleyen hareketler yapılmamalı (bacak bacak üstüne atmak gibi) ve sıkı giysiler giyilmemelidir.</a:t>
          </a:r>
          <a:endParaRPr lang="tr-TR" sz="2000" kern="1200" dirty="0">
            <a:latin typeface="Calibri" panose="020F0502020204030204" pitchFamily="34" charset="0"/>
            <a:cs typeface="Calibri" panose="020F0502020204030204" pitchFamily="34" charset="0"/>
          </a:endParaRPr>
        </a:p>
      </dsp:txBody>
      <dsp:txXfrm>
        <a:off x="5042347" y="2540624"/>
        <a:ext cx="4052805" cy="1455182"/>
      </dsp:txXfrm>
    </dsp:sp>
    <dsp:sp modelId="{803E2A87-0906-4614-8F8D-AEEA6152876E}">
      <dsp:nvSpPr>
        <dsp:cNvPr id="0" name=""/>
        <dsp:cNvSpPr/>
      </dsp:nvSpPr>
      <dsp:spPr>
        <a:xfrm>
          <a:off x="4997074" y="563190"/>
          <a:ext cx="4143351" cy="1545728"/>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latin typeface="Calibri" panose="020F0502020204030204" pitchFamily="34" charset="0"/>
              <a:cs typeface="Calibri" panose="020F0502020204030204" pitchFamily="34" charset="0"/>
            </a:rPr>
            <a:t>Ayağa doğrudan ısı uygulanmamalıdır.</a:t>
          </a:r>
          <a:endParaRPr lang="tr-TR" sz="2000" kern="1200" dirty="0">
            <a:latin typeface="Calibri" panose="020F0502020204030204" pitchFamily="34" charset="0"/>
            <a:cs typeface="Calibri" panose="020F0502020204030204" pitchFamily="34" charset="0"/>
          </a:endParaRPr>
        </a:p>
      </dsp:txBody>
      <dsp:txXfrm>
        <a:off x="5042347" y="608463"/>
        <a:ext cx="4052805" cy="145518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3197A-0313-402D-9F6D-9975EDE2EA30}">
      <dsp:nvSpPr>
        <dsp:cNvPr id="0" name=""/>
        <dsp:cNvSpPr/>
      </dsp:nvSpPr>
      <dsp:spPr>
        <a:xfrm>
          <a:off x="2819" y="1541069"/>
          <a:ext cx="8223961" cy="1346147"/>
        </a:xfrm>
        <a:prstGeom prst="chevron">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tr-TR" sz="1800" kern="1200" dirty="0" smtClean="0">
              <a:solidFill>
                <a:schemeClr val="tx1"/>
              </a:solidFill>
            </a:rPr>
            <a:t>Gözler her zaman iç </a:t>
          </a:r>
          <a:r>
            <a:rPr lang="tr-TR" sz="1800" kern="1200" dirty="0" err="1" smtClean="0">
              <a:solidFill>
                <a:schemeClr val="tx1"/>
              </a:solidFill>
            </a:rPr>
            <a:t>kantüsten</a:t>
          </a:r>
          <a:r>
            <a:rPr lang="tr-TR" sz="1800" kern="1200" dirty="0" smtClean="0">
              <a:solidFill>
                <a:schemeClr val="tx1"/>
              </a:solidFill>
            </a:rPr>
            <a:t> dış </a:t>
          </a:r>
          <a:r>
            <a:rPr lang="tr-TR" sz="1800" kern="1200" dirty="0" err="1" smtClean="0">
              <a:solidFill>
                <a:schemeClr val="tx1"/>
              </a:solidFill>
            </a:rPr>
            <a:t>kantüse</a:t>
          </a:r>
          <a:r>
            <a:rPr lang="tr-TR" sz="1800" kern="1200" dirty="0" smtClean="0">
              <a:solidFill>
                <a:schemeClr val="tx1"/>
              </a:solidFill>
            </a:rPr>
            <a:t> doğru temizlenmelidir.</a:t>
          </a:r>
          <a:endParaRPr lang="tr-TR" sz="1800" kern="1200" dirty="0">
            <a:solidFill>
              <a:schemeClr val="tx1"/>
            </a:solidFill>
          </a:endParaRPr>
        </a:p>
      </dsp:txBody>
      <dsp:txXfrm>
        <a:off x="675893" y="1541069"/>
        <a:ext cx="6877814" cy="1346147"/>
      </dsp:txXfrm>
    </dsp:sp>
    <dsp:sp modelId="{B35BCFBE-A902-4B5D-9F6F-65D4030AF8DB}">
      <dsp:nvSpPr>
        <dsp:cNvPr id="0" name=""/>
        <dsp:cNvSpPr/>
      </dsp:nvSpPr>
      <dsp:spPr>
        <a:xfrm>
          <a:off x="2819" y="2990054"/>
          <a:ext cx="8223961" cy="1346147"/>
        </a:xfrm>
        <a:prstGeom prst="chevron">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tr-TR" sz="1800" kern="1200" dirty="0" smtClean="0">
              <a:solidFill>
                <a:schemeClr val="tx1"/>
              </a:solidFill>
            </a:rPr>
            <a:t>Temizlik, ılık duru su, el bezi ya da </a:t>
          </a:r>
          <a:r>
            <a:rPr lang="tr-TR" sz="1800" kern="1200" dirty="0" err="1" smtClean="0">
              <a:solidFill>
                <a:schemeClr val="tx1"/>
              </a:solidFill>
            </a:rPr>
            <a:t>spanç</a:t>
          </a:r>
          <a:r>
            <a:rPr lang="tr-TR" sz="1800" kern="1200" dirty="0" smtClean="0">
              <a:solidFill>
                <a:schemeClr val="tx1"/>
              </a:solidFill>
            </a:rPr>
            <a:t> ile yapılmalı, kurumuş, kabuklaşmış göz salgıları varsa bunlar ıslak kompreslerle yumuşatıldıktan sonra göz bakımı uygulanmalıdır.</a:t>
          </a:r>
          <a:endParaRPr lang="tr-TR" sz="1800" kern="1200" dirty="0">
            <a:solidFill>
              <a:schemeClr val="tx1"/>
            </a:solidFill>
          </a:endParaRPr>
        </a:p>
      </dsp:txBody>
      <dsp:txXfrm>
        <a:off x="675893" y="2990054"/>
        <a:ext cx="6877814" cy="134614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8268F-23D9-4C1F-9D80-B93FA102CA08}">
      <dsp:nvSpPr>
        <dsp:cNvPr id="0" name=""/>
        <dsp:cNvSpPr/>
      </dsp:nvSpPr>
      <dsp:spPr>
        <a:xfrm>
          <a:off x="0" y="5225130"/>
          <a:ext cx="9036496" cy="1514899"/>
        </a:xfrm>
        <a:prstGeom prst="rect">
          <a:avLst/>
        </a:prstGeom>
        <a:gradFill rotWithShape="0">
          <a:gsLst>
            <a:gs pos="0">
              <a:schemeClr val="accent3">
                <a:shade val="80000"/>
                <a:hueOff val="0"/>
                <a:satOff val="0"/>
                <a:lumOff val="0"/>
                <a:alphaOff val="0"/>
                <a:tint val="94000"/>
                <a:satMod val="103000"/>
                <a:lumMod val="102000"/>
              </a:schemeClr>
            </a:gs>
            <a:gs pos="50000">
              <a:schemeClr val="accent3">
                <a:shade val="80000"/>
                <a:hueOff val="0"/>
                <a:satOff val="0"/>
                <a:lumOff val="0"/>
                <a:alphaOff val="0"/>
                <a:shade val="100000"/>
                <a:satMod val="110000"/>
                <a:lumMod val="100000"/>
              </a:schemeClr>
            </a:gs>
            <a:gs pos="100000">
              <a:schemeClr val="accent3">
                <a:shade val="80000"/>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tr-TR" sz="2400" kern="1200" dirty="0" smtClean="0">
              <a:solidFill>
                <a:schemeClr val="tx1"/>
              </a:solidFill>
              <a:latin typeface="Calibri" panose="020F0502020204030204" pitchFamily="34" charset="0"/>
              <a:cs typeface="Calibri" panose="020F0502020204030204" pitchFamily="34" charset="0"/>
            </a:rPr>
            <a:t>Gözlük, lens ya da protez göz kullanan hastalara bu araçların bakımı ve kullanımlarına ilişkin eğitim verilmelidir.</a:t>
          </a:r>
          <a:endParaRPr lang="tr-TR" sz="2400" kern="1200" dirty="0">
            <a:solidFill>
              <a:schemeClr val="tx1"/>
            </a:solidFill>
            <a:latin typeface="Calibri" panose="020F0502020204030204" pitchFamily="34" charset="0"/>
            <a:cs typeface="Calibri" panose="020F0502020204030204" pitchFamily="34" charset="0"/>
          </a:endParaRPr>
        </a:p>
      </dsp:txBody>
      <dsp:txXfrm>
        <a:off x="0" y="5225130"/>
        <a:ext cx="9036496" cy="1514899"/>
      </dsp:txXfrm>
    </dsp:sp>
    <dsp:sp modelId="{E06C2EA4-F7A1-444D-8E9C-8A1DCAA23B68}">
      <dsp:nvSpPr>
        <dsp:cNvPr id="0" name=""/>
        <dsp:cNvSpPr/>
      </dsp:nvSpPr>
      <dsp:spPr>
        <a:xfrm rot="10800000">
          <a:off x="0" y="1339"/>
          <a:ext cx="9036496" cy="5275239"/>
        </a:xfrm>
        <a:prstGeom prst="upArrowCallout">
          <a:avLst/>
        </a:prstGeom>
        <a:gradFill rotWithShape="0">
          <a:gsLst>
            <a:gs pos="0">
              <a:schemeClr val="accent3">
                <a:shade val="80000"/>
                <a:hueOff val="32385"/>
                <a:satOff val="-11077"/>
                <a:lumOff val="27236"/>
                <a:alphaOff val="0"/>
                <a:tint val="94000"/>
                <a:satMod val="103000"/>
                <a:lumMod val="102000"/>
              </a:schemeClr>
            </a:gs>
            <a:gs pos="50000">
              <a:schemeClr val="accent3">
                <a:shade val="80000"/>
                <a:hueOff val="32385"/>
                <a:satOff val="-11077"/>
                <a:lumOff val="27236"/>
                <a:alphaOff val="0"/>
                <a:shade val="100000"/>
                <a:satMod val="110000"/>
                <a:lumMod val="100000"/>
              </a:schemeClr>
            </a:gs>
            <a:gs pos="100000">
              <a:schemeClr val="accent3">
                <a:shade val="80000"/>
                <a:hueOff val="32385"/>
                <a:satOff val="-11077"/>
                <a:lumOff val="27236"/>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tr-TR" sz="2400" kern="1200" dirty="0" smtClean="0">
              <a:solidFill>
                <a:schemeClr val="tx1"/>
              </a:solidFill>
              <a:latin typeface="Calibri" panose="020F0502020204030204" pitchFamily="34" charset="0"/>
              <a:cs typeface="Calibri" panose="020F0502020204030204" pitchFamily="34" charset="0"/>
            </a:rPr>
            <a:t>Bilinçsiz hastalar gibi göz kırpma refleksi olmayan hastalarda korneanın kurumasını önlemek amacıyla her 4 saatte bir, yapay göz yaşı göze damlatılarak göz içi nemlilik sağlanmalı ve gerekirse göz kapakları kapatılarak gözün üzerine koruyucu siperler yerleştirilmelidir.</a:t>
          </a:r>
          <a:endParaRPr lang="tr-TR" sz="2400" kern="1200" dirty="0">
            <a:solidFill>
              <a:schemeClr val="tx1"/>
            </a:solidFill>
            <a:latin typeface="Calibri" panose="020F0502020204030204" pitchFamily="34" charset="0"/>
            <a:cs typeface="Calibri" panose="020F0502020204030204" pitchFamily="34" charset="0"/>
          </a:endParaRPr>
        </a:p>
      </dsp:txBody>
      <dsp:txXfrm rot="10800000">
        <a:off x="0" y="1339"/>
        <a:ext cx="9036496" cy="34276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0934D-5D71-4999-800F-40F677F3A620}">
      <dsp:nvSpPr>
        <dsp:cNvPr id="0" name=""/>
        <dsp:cNvSpPr/>
      </dsp:nvSpPr>
      <dsp:spPr>
        <a:xfrm>
          <a:off x="0" y="111014"/>
          <a:ext cx="7488832" cy="715052"/>
        </a:xfrm>
        <a:prstGeom prst="roundRect">
          <a:avLst/>
        </a:prstGeom>
        <a:solidFill>
          <a:schemeClr val="accent1">
            <a:shade val="8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tr-TR" sz="1800" b="0" i="0" kern="1200" dirty="0" smtClean="0">
              <a:solidFill>
                <a:schemeClr val="tx1"/>
              </a:solidFill>
            </a:rPr>
            <a:t>Ağrı, dokunma ve basınç duyularını alır.</a:t>
          </a:r>
          <a:endParaRPr lang="tr-TR" sz="1800" kern="1200" dirty="0">
            <a:solidFill>
              <a:schemeClr val="tx1"/>
            </a:solidFill>
          </a:endParaRPr>
        </a:p>
      </dsp:txBody>
      <dsp:txXfrm>
        <a:off x="34906" y="145920"/>
        <a:ext cx="7419020" cy="645240"/>
      </dsp:txXfrm>
    </dsp:sp>
    <dsp:sp modelId="{79753CE5-F194-4601-A7A4-A4A46060E06A}">
      <dsp:nvSpPr>
        <dsp:cNvPr id="0" name=""/>
        <dsp:cNvSpPr/>
      </dsp:nvSpPr>
      <dsp:spPr>
        <a:xfrm>
          <a:off x="0" y="835905"/>
          <a:ext cx="7488832" cy="715052"/>
        </a:xfrm>
        <a:prstGeom prst="roundRect">
          <a:avLst/>
        </a:prstGeom>
        <a:solidFill>
          <a:schemeClr val="accent1">
            <a:shade val="80000"/>
            <a:hueOff val="-90724"/>
            <a:satOff val="2956"/>
            <a:lumOff val="573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tr-TR" sz="1800" b="0" i="0" kern="1200" smtClean="0">
              <a:solidFill>
                <a:schemeClr val="tx1"/>
              </a:solidFill>
            </a:rPr>
            <a:t>İç organları yaralanmalardan korur.</a:t>
          </a:r>
          <a:endParaRPr lang="tr-TR" sz="1800" kern="1200">
            <a:solidFill>
              <a:schemeClr val="tx1"/>
            </a:solidFill>
          </a:endParaRPr>
        </a:p>
      </dsp:txBody>
      <dsp:txXfrm>
        <a:off x="34906" y="870811"/>
        <a:ext cx="7419020" cy="645240"/>
      </dsp:txXfrm>
    </dsp:sp>
    <dsp:sp modelId="{D4A53331-70B4-4742-A677-F984006AC15A}">
      <dsp:nvSpPr>
        <dsp:cNvPr id="0" name=""/>
        <dsp:cNvSpPr/>
      </dsp:nvSpPr>
      <dsp:spPr>
        <a:xfrm>
          <a:off x="0" y="1644799"/>
          <a:ext cx="7488832" cy="715052"/>
        </a:xfrm>
        <a:prstGeom prst="roundRect">
          <a:avLst/>
        </a:prstGeom>
        <a:solidFill>
          <a:schemeClr val="accent1">
            <a:shade val="80000"/>
            <a:hueOff val="-181448"/>
            <a:satOff val="5912"/>
            <a:lumOff val="1147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tr-TR" sz="1800" b="0" i="0" kern="1200" dirty="0" smtClean="0">
              <a:solidFill>
                <a:schemeClr val="tx1"/>
              </a:solidFill>
            </a:rPr>
            <a:t>Deri mikroorganizmalara karşı vücudun birinci savunma hattını oluşturur.</a:t>
          </a:r>
          <a:endParaRPr lang="tr-TR" sz="1800" kern="1200" dirty="0">
            <a:solidFill>
              <a:schemeClr val="tx1"/>
            </a:solidFill>
          </a:endParaRPr>
        </a:p>
      </dsp:txBody>
      <dsp:txXfrm>
        <a:off x="34906" y="1679705"/>
        <a:ext cx="7419020" cy="645240"/>
      </dsp:txXfrm>
    </dsp:sp>
    <dsp:sp modelId="{9D899AB5-72AF-4E72-8A33-E90047FBA3B4}">
      <dsp:nvSpPr>
        <dsp:cNvPr id="0" name=""/>
        <dsp:cNvSpPr/>
      </dsp:nvSpPr>
      <dsp:spPr>
        <a:xfrm>
          <a:off x="0" y="2411692"/>
          <a:ext cx="7488832" cy="715052"/>
        </a:xfrm>
        <a:prstGeom prst="roundRect">
          <a:avLst/>
        </a:prstGeom>
        <a:solidFill>
          <a:schemeClr val="accent1">
            <a:shade val="80000"/>
            <a:hueOff val="-272172"/>
            <a:satOff val="8868"/>
            <a:lumOff val="1720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tr-TR" sz="1800" b="0" i="0" kern="1200" dirty="0" smtClean="0">
              <a:solidFill>
                <a:schemeClr val="tx1"/>
              </a:solidFill>
            </a:rPr>
            <a:t>Altındaki dokuları mikroorganizmalardan, zararlı maddelerden ve radyasyondan korurken; vücut sıvıları için de bir sınır sağlar. </a:t>
          </a:r>
          <a:endParaRPr lang="tr-TR" sz="1800" kern="1200" dirty="0">
            <a:solidFill>
              <a:schemeClr val="tx1"/>
            </a:solidFill>
          </a:endParaRPr>
        </a:p>
      </dsp:txBody>
      <dsp:txXfrm>
        <a:off x="34906" y="2446598"/>
        <a:ext cx="7419020" cy="645240"/>
      </dsp:txXfrm>
    </dsp:sp>
    <dsp:sp modelId="{2EDA1219-5760-425B-961A-513D0B9BB685}">
      <dsp:nvSpPr>
        <dsp:cNvPr id="0" name=""/>
        <dsp:cNvSpPr/>
      </dsp:nvSpPr>
      <dsp:spPr>
        <a:xfrm>
          <a:off x="0" y="3178585"/>
          <a:ext cx="7488832" cy="715052"/>
        </a:xfrm>
        <a:prstGeom prst="roundRect">
          <a:avLst/>
        </a:prstGeom>
        <a:solidFill>
          <a:schemeClr val="accent1">
            <a:shade val="80000"/>
            <a:hueOff val="-362896"/>
            <a:satOff val="11824"/>
            <a:lumOff val="2294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tr-TR" sz="1800" b="0" i="0" kern="1200" dirty="0" smtClean="0">
              <a:solidFill>
                <a:schemeClr val="tx1"/>
              </a:solidFill>
            </a:rPr>
            <a:t>Vücut ısısını ayarlar. </a:t>
          </a:r>
          <a:endParaRPr lang="tr-TR" sz="1800" kern="1200" dirty="0">
            <a:solidFill>
              <a:schemeClr val="tx1"/>
            </a:solidFill>
          </a:endParaRPr>
        </a:p>
      </dsp:txBody>
      <dsp:txXfrm>
        <a:off x="34906" y="3213491"/>
        <a:ext cx="7419020" cy="645240"/>
      </dsp:txXfrm>
    </dsp:sp>
    <dsp:sp modelId="{95705C17-A3AC-4B92-BC06-4887997F33E5}">
      <dsp:nvSpPr>
        <dsp:cNvPr id="0" name=""/>
        <dsp:cNvSpPr/>
      </dsp:nvSpPr>
      <dsp:spPr>
        <a:xfrm>
          <a:off x="0" y="3945478"/>
          <a:ext cx="7488832" cy="715052"/>
        </a:xfrm>
        <a:prstGeom prst="roundRect">
          <a:avLst/>
        </a:prstGeom>
        <a:solidFill>
          <a:schemeClr val="accent1">
            <a:shade val="80000"/>
            <a:hueOff val="-453620"/>
            <a:satOff val="14780"/>
            <a:lumOff val="2867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tr-TR" sz="1800" kern="1200" dirty="0" smtClean="0">
              <a:solidFill>
                <a:schemeClr val="tx1">
                  <a:lumMod val="95000"/>
                  <a:lumOff val="5000"/>
                </a:schemeClr>
              </a:solidFill>
            </a:rPr>
            <a:t>Bir diğer görevi ise deride bulunan kolesterol yapısındaki bir maddenin (7-dehydrocolesterol); güneşin ultraviyole ışınları ile vitamin D sentezler</a:t>
          </a:r>
          <a:endParaRPr lang="tr-TR" sz="1800" kern="1200" dirty="0">
            <a:solidFill>
              <a:schemeClr val="tx1">
                <a:lumMod val="95000"/>
                <a:lumOff val="5000"/>
              </a:schemeClr>
            </a:solidFill>
          </a:endParaRPr>
        </a:p>
      </dsp:txBody>
      <dsp:txXfrm>
        <a:off x="34906" y="3980384"/>
        <a:ext cx="7419020" cy="64524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A263F-A19D-45FB-9742-562CF1A549F1}">
      <dsp:nvSpPr>
        <dsp:cNvPr id="0" name=""/>
        <dsp:cNvSpPr/>
      </dsp:nvSpPr>
      <dsp:spPr>
        <a:xfrm>
          <a:off x="0" y="4328091"/>
          <a:ext cx="8388424" cy="710059"/>
        </a:xfrm>
        <a:prstGeom prst="rect">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tr-TR" sz="1800" b="0" i="0" kern="1200" dirty="0" smtClean="0">
              <a:solidFill>
                <a:schemeClr val="tx1"/>
              </a:solidFill>
              <a:effectLst/>
              <a:latin typeface="Calibri" panose="020F0502020204030204" pitchFamily="34" charset="0"/>
              <a:cs typeface="Calibri" panose="020F0502020204030204" pitchFamily="34" charset="0"/>
            </a:rPr>
            <a:t>Kafa derisinde enfeksiyon, yara, bit, vb. </a:t>
          </a:r>
          <a:endParaRPr lang="tr-TR" sz="1800" b="0" kern="1200" dirty="0">
            <a:solidFill>
              <a:schemeClr val="tx1"/>
            </a:solidFill>
            <a:effectLst/>
            <a:latin typeface="Calibri" panose="020F0502020204030204" pitchFamily="34" charset="0"/>
            <a:cs typeface="Calibri" panose="020F0502020204030204" pitchFamily="34" charset="0"/>
          </a:endParaRPr>
        </a:p>
      </dsp:txBody>
      <dsp:txXfrm>
        <a:off x="0" y="4328091"/>
        <a:ext cx="8388424" cy="710059"/>
      </dsp:txXfrm>
    </dsp:sp>
    <dsp:sp modelId="{84C1D161-2BBF-459B-9426-D101AEBD40BC}">
      <dsp:nvSpPr>
        <dsp:cNvPr id="0" name=""/>
        <dsp:cNvSpPr/>
      </dsp:nvSpPr>
      <dsp:spPr>
        <a:xfrm rot="10800000">
          <a:off x="0" y="3246670"/>
          <a:ext cx="8388424" cy="1092071"/>
        </a:xfrm>
        <a:prstGeom prst="upArrowCallout">
          <a:avLst/>
        </a:prstGeom>
        <a:solidFill>
          <a:schemeClr val="accent3">
            <a:hueOff val="-1210676"/>
            <a:satOff val="-5915"/>
            <a:lumOff val="220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tr-TR" sz="1800" b="0" i="0" kern="1200" dirty="0" smtClean="0">
              <a:solidFill>
                <a:schemeClr val="tx1"/>
              </a:solidFill>
              <a:effectLst/>
              <a:latin typeface="Calibri" panose="020F0502020204030204" pitchFamily="34" charset="0"/>
              <a:cs typeface="Calibri" panose="020F0502020204030204" pitchFamily="34" charset="0"/>
            </a:rPr>
            <a:t>Saç telinin inceliği ya da kalınlığı,</a:t>
          </a:r>
          <a:endParaRPr lang="tr-TR" sz="1800" b="0" kern="1200" dirty="0">
            <a:solidFill>
              <a:schemeClr val="tx1"/>
            </a:solidFill>
            <a:effectLst/>
            <a:latin typeface="Calibri" panose="020F0502020204030204" pitchFamily="34" charset="0"/>
            <a:cs typeface="Calibri" panose="020F0502020204030204" pitchFamily="34" charset="0"/>
          </a:endParaRPr>
        </a:p>
      </dsp:txBody>
      <dsp:txXfrm rot="10800000">
        <a:off x="0" y="3246670"/>
        <a:ext cx="8388424" cy="709595"/>
      </dsp:txXfrm>
    </dsp:sp>
    <dsp:sp modelId="{2CCAA7AD-D91C-4B13-BA9B-07074A3A8C97}">
      <dsp:nvSpPr>
        <dsp:cNvPr id="0" name=""/>
        <dsp:cNvSpPr/>
      </dsp:nvSpPr>
      <dsp:spPr>
        <a:xfrm rot="10800000">
          <a:off x="0" y="2165250"/>
          <a:ext cx="8388424" cy="1092071"/>
        </a:xfrm>
        <a:prstGeom prst="upArrowCallout">
          <a:avLst/>
        </a:prstGeom>
        <a:solidFill>
          <a:schemeClr val="accent3">
            <a:hueOff val="-2421353"/>
            <a:satOff val="-11830"/>
            <a:lumOff val="441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tr-TR" sz="1800" b="0" i="0" kern="1200" dirty="0" smtClean="0">
              <a:solidFill>
                <a:schemeClr val="tx1"/>
              </a:solidFill>
              <a:effectLst/>
              <a:latin typeface="Calibri" panose="020F0502020204030204" pitchFamily="34" charset="0"/>
              <a:cs typeface="Calibri" panose="020F0502020204030204" pitchFamily="34" charset="0"/>
            </a:rPr>
            <a:t>Saçın yağlı ya da kuru olması,</a:t>
          </a:r>
          <a:endParaRPr lang="tr-TR" sz="1800" b="0" kern="1200" dirty="0">
            <a:solidFill>
              <a:schemeClr val="tx1"/>
            </a:solidFill>
            <a:effectLst/>
            <a:latin typeface="Calibri" panose="020F0502020204030204" pitchFamily="34" charset="0"/>
            <a:cs typeface="Calibri" panose="020F0502020204030204" pitchFamily="34" charset="0"/>
          </a:endParaRPr>
        </a:p>
      </dsp:txBody>
      <dsp:txXfrm rot="10800000">
        <a:off x="0" y="2165250"/>
        <a:ext cx="8388424" cy="709595"/>
      </dsp:txXfrm>
    </dsp:sp>
    <dsp:sp modelId="{C1F75CE3-96D1-4ECA-B100-38B9DC0173F6}">
      <dsp:nvSpPr>
        <dsp:cNvPr id="0" name=""/>
        <dsp:cNvSpPr/>
      </dsp:nvSpPr>
      <dsp:spPr>
        <a:xfrm rot="10800000">
          <a:off x="0" y="1083829"/>
          <a:ext cx="8388424" cy="1092071"/>
        </a:xfrm>
        <a:prstGeom prst="upArrowCallout">
          <a:avLst/>
        </a:prstGeom>
        <a:solidFill>
          <a:schemeClr val="accent3">
            <a:hueOff val="-3632029"/>
            <a:satOff val="-17746"/>
            <a:lumOff val="661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tr-TR" sz="1800" b="0" i="0" kern="1200" dirty="0" smtClean="0">
              <a:solidFill>
                <a:schemeClr val="tx1"/>
              </a:solidFill>
              <a:effectLst/>
              <a:latin typeface="Calibri" panose="020F0502020204030204" pitchFamily="34" charset="0"/>
              <a:cs typeface="Calibri" panose="020F0502020204030204" pitchFamily="34" charset="0"/>
            </a:rPr>
            <a:t>Saçın yapısının sertliği ya da yumuşaklığı,</a:t>
          </a:r>
          <a:endParaRPr lang="tr-TR" sz="1800" b="0" kern="1200" dirty="0">
            <a:solidFill>
              <a:schemeClr val="tx1"/>
            </a:solidFill>
            <a:effectLst/>
            <a:latin typeface="Calibri" panose="020F0502020204030204" pitchFamily="34" charset="0"/>
            <a:cs typeface="Calibri" panose="020F0502020204030204" pitchFamily="34" charset="0"/>
          </a:endParaRPr>
        </a:p>
      </dsp:txBody>
      <dsp:txXfrm rot="10800000">
        <a:off x="0" y="1083829"/>
        <a:ext cx="8388424" cy="709595"/>
      </dsp:txXfrm>
    </dsp:sp>
    <dsp:sp modelId="{304C5EFA-7662-45B8-9FA8-398FF00E5005}">
      <dsp:nvSpPr>
        <dsp:cNvPr id="0" name=""/>
        <dsp:cNvSpPr/>
      </dsp:nvSpPr>
      <dsp:spPr>
        <a:xfrm rot="10800000">
          <a:off x="0" y="2409"/>
          <a:ext cx="8388424" cy="1092071"/>
        </a:xfrm>
        <a:prstGeom prst="upArrowCallout">
          <a:avLst/>
        </a:prstGeom>
        <a:solidFill>
          <a:schemeClr val="accent3">
            <a:hueOff val="-4842705"/>
            <a:satOff val="-23661"/>
            <a:lumOff val="8823"/>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tr-TR" sz="1800" b="0" i="0" kern="1200" dirty="0" smtClean="0">
              <a:solidFill>
                <a:schemeClr val="tx1"/>
              </a:solidFill>
              <a:effectLst/>
              <a:latin typeface="Calibri" panose="020F0502020204030204" pitchFamily="34" charset="0"/>
              <a:cs typeface="Calibri" panose="020F0502020204030204" pitchFamily="34" charset="0"/>
            </a:rPr>
            <a:t>Saçların kafa derisi üzerine düzgünce dağılıp dağılmadığı ve herhangi bir alanda saç kaybı olup olmadığı,</a:t>
          </a:r>
          <a:endParaRPr lang="tr-TR" sz="1800" b="0" kern="1200" dirty="0">
            <a:solidFill>
              <a:schemeClr val="tx1"/>
            </a:solidFill>
            <a:effectLst/>
            <a:latin typeface="Calibri" panose="020F0502020204030204" pitchFamily="34" charset="0"/>
            <a:cs typeface="Calibri" panose="020F0502020204030204" pitchFamily="34" charset="0"/>
          </a:endParaRPr>
        </a:p>
      </dsp:txBody>
      <dsp:txXfrm rot="10800000">
        <a:off x="0" y="2409"/>
        <a:ext cx="8388424" cy="70959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B2642-6F85-4A26-9E7C-674B0B421DA6}">
      <dsp:nvSpPr>
        <dsp:cNvPr id="0" name=""/>
        <dsp:cNvSpPr/>
      </dsp:nvSpPr>
      <dsp:spPr>
        <a:xfrm>
          <a:off x="1644555" y="3455"/>
          <a:ext cx="2093780" cy="1046890"/>
        </a:xfrm>
        <a:prstGeom prst="roundRect">
          <a:avLst>
            <a:gd name="adj" fmla="val 10000"/>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tr-TR" sz="1600" b="1" kern="1200" dirty="0" smtClean="0">
              <a:solidFill>
                <a:schemeClr val="tx1"/>
              </a:solidFill>
            </a:rPr>
            <a:t>Kepek</a:t>
          </a:r>
          <a:endParaRPr lang="tr-TR" sz="1600" b="1" kern="1200" dirty="0">
            <a:solidFill>
              <a:schemeClr val="tx1"/>
            </a:solidFill>
          </a:endParaRPr>
        </a:p>
      </dsp:txBody>
      <dsp:txXfrm>
        <a:off x="1675217" y="34117"/>
        <a:ext cx="2032456" cy="985566"/>
      </dsp:txXfrm>
    </dsp:sp>
    <dsp:sp modelId="{DBB2735D-B668-45CF-AE24-BDDC0D97AED2}">
      <dsp:nvSpPr>
        <dsp:cNvPr id="0" name=""/>
        <dsp:cNvSpPr/>
      </dsp:nvSpPr>
      <dsp:spPr>
        <a:xfrm>
          <a:off x="4261780" y="3455"/>
          <a:ext cx="2093780" cy="1046890"/>
        </a:xfrm>
        <a:prstGeom prst="roundRect">
          <a:avLst>
            <a:gd name="adj" fmla="val 10000"/>
          </a:avLst>
        </a:prstGeom>
        <a:gradFill rotWithShape="0">
          <a:gsLst>
            <a:gs pos="0">
              <a:schemeClr val="accent3">
                <a:hueOff val="-4842705"/>
                <a:satOff val="-23661"/>
                <a:lumOff val="8823"/>
                <a:alphaOff val="0"/>
                <a:tint val="94000"/>
                <a:satMod val="103000"/>
                <a:lumMod val="102000"/>
              </a:schemeClr>
            </a:gs>
            <a:gs pos="50000">
              <a:schemeClr val="accent3">
                <a:hueOff val="-4842705"/>
                <a:satOff val="-23661"/>
                <a:lumOff val="8823"/>
                <a:alphaOff val="0"/>
                <a:shade val="100000"/>
                <a:satMod val="110000"/>
                <a:lumMod val="100000"/>
              </a:schemeClr>
            </a:gs>
            <a:gs pos="100000">
              <a:schemeClr val="accent3">
                <a:hueOff val="-4842705"/>
                <a:satOff val="-23661"/>
                <a:lumOff val="8823"/>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tr-TR" sz="1600" b="1" kern="1200" dirty="0" smtClean="0">
              <a:solidFill>
                <a:schemeClr val="tx1"/>
              </a:solidFill>
            </a:rPr>
            <a:t>Bit</a:t>
          </a:r>
          <a:endParaRPr lang="tr-TR" sz="1600" b="1" kern="1200" dirty="0">
            <a:solidFill>
              <a:schemeClr val="tx1"/>
            </a:solidFill>
          </a:endParaRPr>
        </a:p>
      </dsp:txBody>
      <dsp:txXfrm>
        <a:off x="4292442" y="34117"/>
        <a:ext cx="2032456" cy="985566"/>
      </dsp:txXfrm>
    </dsp:sp>
    <dsp:sp modelId="{B2773C56-347E-403C-BB10-FB9E675C34DC}">
      <dsp:nvSpPr>
        <dsp:cNvPr id="0" name=""/>
        <dsp:cNvSpPr/>
      </dsp:nvSpPr>
      <dsp:spPr>
        <a:xfrm>
          <a:off x="4471158" y="1050346"/>
          <a:ext cx="209378" cy="785167"/>
        </a:xfrm>
        <a:custGeom>
          <a:avLst/>
          <a:gdLst/>
          <a:ahLst/>
          <a:cxnLst/>
          <a:rect l="0" t="0" r="0" b="0"/>
          <a:pathLst>
            <a:path>
              <a:moveTo>
                <a:pt x="0" y="0"/>
              </a:moveTo>
              <a:lnTo>
                <a:pt x="0" y="785167"/>
              </a:lnTo>
              <a:lnTo>
                <a:pt x="209378" y="785167"/>
              </a:lnTo>
            </a:path>
          </a:pathLst>
        </a:custGeom>
        <a:noFill/>
        <a:ln w="12700" cap="flat" cmpd="sng" algn="in">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875947B-0C32-428A-A601-2104136563EC}">
      <dsp:nvSpPr>
        <dsp:cNvPr id="0" name=""/>
        <dsp:cNvSpPr/>
      </dsp:nvSpPr>
      <dsp:spPr>
        <a:xfrm>
          <a:off x="4680536" y="1312068"/>
          <a:ext cx="1675024" cy="1046890"/>
        </a:xfrm>
        <a:prstGeom prst="roundRect">
          <a:avLst>
            <a:gd name="adj" fmla="val 10000"/>
          </a:avLst>
        </a:prstGeom>
        <a:solidFill>
          <a:schemeClr val="lt1">
            <a:alpha val="90000"/>
            <a:hueOff val="0"/>
            <a:satOff val="0"/>
            <a:lumOff val="0"/>
            <a:alphaOff val="0"/>
          </a:schemeClr>
        </a:solidFill>
        <a:ln w="6350" cap="flat" cmpd="sng" algn="in">
          <a:solidFill>
            <a:schemeClr val="accent3">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tr-TR" sz="1600" b="1" kern="1200" dirty="0" err="1" smtClean="0">
              <a:solidFill>
                <a:schemeClr val="tx1"/>
              </a:solidFill>
            </a:rPr>
            <a:t>Pediculosis</a:t>
          </a:r>
          <a:r>
            <a:rPr lang="tr-TR" sz="1600" b="1" kern="1200" dirty="0" smtClean="0">
              <a:solidFill>
                <a:schemeClr val="tx1"/>
              </a:solidFill>
            </a:rPr>
            <a:t> </a:t>
          </a:r>
          <a:r>
            <a:rPr lang="tr-TR" sz="1600" b="1" kern="1200" dirty="0" err="1" smtClean="0">
              <a:solidFill>
                <a:schemeClr val="tx1"/>
              </a:solidFill>
            </a:rPr>
            <a:t>Capitis</a:t>
          </a:r>
          <a:r>
            <a:rPr lang="tr-TR" sz="1600" b="1" kern="1200" dirty="0" smtClean="0">
              <a:solidFill>
                <a:schemeClr val="tx1"/>
              </a:solidFill>
            </a:rPr>
            <a:t> (Baş Biti)</a:t>
          </a:r>
          <a:endParaRPr lang="tr-TR" sz="1600" b="1" kern="1200" dirty="0">
            <a:solidFill>
              <a:schemeClr val="tx1"/>
            </a:solidFill>
          </a:endParaRPr>
        </a:p>
      </dsp:txBody>
      <dsp:txXfrm>
        <a:off x="4711198" y="1342730"/>
        <a:ext cx="1613700" cy="985566"/>
      </dsp:txXfrm>
    </dsp:sp>
    <dsp:sp modelId="{1DF79307-6419-4C69-80EC-D0C2937D8E28}">
      <dsp:nvSpPr>
        <dsp:cNvPr id="0" name=""/>
        <dsp:cNvSpPr/>
      </dsp:nvSpPr>
      <dsp:spPr>
        <a:xfrm>
          <a:off x="4471158" y="1050346"/>
          <a:ext cx="209378" cy="2093780"/>
        </a:xfrm>
        <a:custGeom>
          <a:avLst/>
          <a:gdLst/>
          <a:ahLst/>
          <a:cxnLst/>
          <a:rect l="0" t="0" r="0" b="0"/>
          <a:pathLst>
            <a:path>
              <a:moveTo>
                <a:pt x="0" y="0"/>
              </a:moveTo>
              <a:lnTo>
                <a:pt x="0" y="2093780"/>
              </a:lnTo>
              <a:lnTo>
                <a:pt x="209378" y="2093780"/>
              </a:lnTo>
            </a:path>
          </a:pathLst>
        </a:custGeom>
        <a:noFill/>
        <a:ln w="12700" cap="flat" cmpd="sng" algn="in">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2029E65-7670-4E51-96D0-43B3E0C96498}">
      <dsp:nvSpPr>
        <dsp:cNvPr id="0" name=""/>
        <dsp:cNvSpPr/>
      </dsp:nvSpPr>
      <dsp:spPr>
        <a:xfrm>
          <a:off x="4680536" y="2620681"/>
          <a:ext cx="1675024" cy="1046890"/>
        </a:xfrm>
        <a:prstGeom prst="roundRect">
          <a:avLst>
            <a:gd name="adj" fmla="val 10000"/>
          </a:avLst>
        </a:prstGeom>
        <a:solidFill>
          <a:schemeClr val="lt1">
            <a:alpha val="90000"/>
            <a:hueOff val="0"/>
            <a:satOff val="0"/>
            <a:lumOff val="0"/>
            <a:alphaOff val="0"/>
          </a:schemeClr>
        </a:solidFill>
        <a:ln w="6350" cap="flat" cmpd="sng" algn="in">
          <a:solidFill>
            <a:schemeClr val="accent3">
              <a:hueOff val="-2421353"/>
              <a:satOff val="-11830"/>
              <a:lumOff val="441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tr-TR" sz="1600" b="1" kern="1200" dirty="0" err="1" smtClean="0">
              <a:solidFill>
                <a:schemeClr val="tx1"/>
              </a:solidFill>
            </a:rPr>
            <a:t>Pediculosis</a:t>
          </a:r>
          <a:r>
            <a:rPr lang="tr-TR" sz="1600" b="1" kern="1200" dirty="0" smtClean="0">
              <a:solidFill>
                <a:schemeClr val="tx1"/>
              </a:solidFill>
            </a:rPr>
            <a:t> </a:t>
          </a:r>
          <a:r>
            <a:rPr lang="tr-TR" sz="1600" b="1" kern="1200" dirty="0" err="1" smtClean="0">
              <a:solidFill>
                <a:schemeClr val="tx1"/>
              </a:solidFill>
            </a:rPr>
            <a:t>Corporis</a:t>
          </a:r>
          <a:r>
            <a:rPr lang="tr-TR" sz="1600" b="1" kern="1200" dirty="0" smtClean="0">
              <a:solidFill>
                <a:schemeClr val="tx1"/>
              </a:solidFill>
            </a:rPr>
            <a:t> (Vücut Biti)</a:t>
          </a:r>
          <a:endParaRPr lang="tr-TR" sz="1600" b="1" kern="1200" dirty="0">
            <a:solidFill>
              <a:schemeClr val="tx1"/>
            </a:solidFill>
          </a:endParaRPr>
        </a:p>
      </dsp:txBody>
      <dsp:txXfrm>
        <a:off x="4711198" y="2651343"/>
        <a:ext cx="1613700" cy="985566"/>
      </dsp:txXfrm>
    </dsp:sp>
    <dsp:sp modelId="{2A2BA163-506F-4E5C-A437-BFFDC5B5DE4D}">
      <dsp:nvSpPr>
        <dsp:cNvPr id="0" name=""/>
        <dsp:cNvSpPr/>
      </dsp:nvSpPr>
      <dsp:spPr>
        <a:xfrm>
          <a:off x="4471158" y="1050346"/>
          <a:ext cx="209378" cy="3402393"/>
        </a:xfrm>
        <a:custGeom>
          <a:avLst/>
          <a:gdLst/>
          <a:ahLst/>
          <a:cxnLst/>
          <a:rect l="0" t="0" r="0" b="0"/>
          <a:pathLst>
            <a:path>
              <a:moveTo>
                <a:pt x="0" y="0"/>
              </a:moveTo>
              <a:lnTo>
                <a:pt x="0" y="3402393"/>
              </a:lnTo>
              <a:lnTo>
                <a:pt x="209378" y="3402393"/>
              </a:lnTo>
            </a:path>
          </a:pathLst>
        </a:custGeom>
        <a:noFill/>
        <a:ln w="12700" cap="flat" cmpd="sng" algn="in">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6877093-D31D-40D2-AFC4-7DC3252F2353}">
      <dsp:nvSpPr>
        <dsp:cNvPr id="0" name=""/>
        <dsp:cNvSpPr/>
      </dsp:nvSpPr>
      <dsp:spPr>
        <a:xfrm>
          <a:off x="4680536" y="3929293"/>
          <a:ext cx="1675024" cy="1046890"/>
        </a:xfrm>
        <a:prstGeom prst="roundRect">
          <a:avLst>
            <a:gd name="adj" fmla="val 10000"/>
          </a:avLst>
        </a:prstGeom>
        <a:solidFill>
          <a:schemeClr val="lt1">
            <a:alpha val="90000"/>
            <a:hueOff val="0"/>
            <a:satOff val="0"/>
            <a:lumOff val="0"/>
            <a:alphaOff val="0"/>
          </a:schemeClr>
        </a:solidFill>
        <a:ln w="6350" cap="flat" cmpd="sng" algn="in">
          <a:solidFill>
            <a:schemeClr val="accent3">
              <a:hueOff val="-4842705"/>
              <a:satOff val="-23661"/>
              <a:lumOff val="8823"/>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tr-TR" sz="1600" b="1" kern="1200" dirty="0" err="1" smtClean="0">
              <a:solidFill>
                <a:schemeClr val="tx1"/>
              </a:solidFill>
            </a:rPr>
            <a:t>Pediculosis</a:t>
          </a:r>
          <a:r>
            <a:rPr lang="tr-TR" sz="1600" b="1" kern="1200" dirty="0" smtClean="0">
              <a:solidFill>
                <a:schemeClr val="tx1"/>
              </a:solidFill>
            </a:rPr>
            <a:t> </a:t>
          </a:r>
          <a:r>
            <a:rPr lang="tr-TR" sz="1600" b="1" kern="1200" dirty="0" err="1" smtClean="0">
              <a:solidFill>
                <a:schemeClr val="tx1"/>
              </a:solidFill>
            </a:rPr>
            <a:t>Pubis</a:t>
          </a:r>
          <a:r>
            <a:rPr lang="tr-TR" sz="1600" b="1" kern="1200" dirty="0" smtClean="0">
              <a:solidFill>
                <a:schemeClr val="tx1"/>
              </a:solidFill>
            </a:rPr>
            <a:t> </a:t>
          </a:r>
          <a:r>
            <a:rPr lang="tr-TR" sz="1600" kern="1200" dirty="0" smtClean="0">
              <a:solidFill>
                <a:schemeClr val="tx1"/>
              </a:solidFill>
            </a:rPr>
            <a:t>(Kasık Biti)</a:t>
          </a:r>
          <a:endParaRPr lang="tr-TR" sz="1600" kern="1200" dirty="0">
            <a:solidFill>
              <a:schemeClr val="tx1"/>
            </a:solidFill>
          </a:endParaRPr>
        </a:p>
      </dsp:txBody>
      <dsp:txXfrm>
        <a:off x="4711198" y="3959955"/>
        <a:ext cx="1613700" cy="98556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E8DE9-5B78-4EF7-A844-5AA1F396C115}">
      <dsp:nvSpPr>
        <dsp:cNvPr id="0" name=""/>
        <dsp:cNvSpPr/>
      </dsp:nvSpPr>
      <dsp:spPr>
        <a:xfrm>
          <a:off x="0" y="4878380"/>
          <a:ext cx="9144000" cy="1601193"/>
        </a:xfrm>
        <a:prstGeom prst="rect">
          <a:avLst/>
        </a:prstGeom>
        <a:gradFill rotWithShape="0">
          <a:gsLst>
            <a:gs pos="0">
              <a:schemeClr val="lt1">
                <a:hueOff val="0"/>
                <a:satOff val="0"/>
                <a:lumOff val="0"/>
                <a:alphaOff val="0"/>
                <a:tint val="67000"/>
                <a:satMod val="105000"/>
                <a:lumMod val="110000"/>
              </a:schemeClr>
            </a:gs>
            <a:gs pos="50000">
              <a:schemeClr val="lt1">
                <a:hueOff val="0"/>
                <a:satOff val="0"/>
                <a:lumOff val="0"/>
                <a:alphaOff val="0"/>
                <a:tint val="73000"/>
                <a:satMod val="103000"/>
                <a:lumMod val="105000"/>
              </a:schemeClr>
            </a:gs>
            <a:gs pos="100000">
              <a:schemeClr val="lt1">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tr-TR" sz="2000" b="1" i="0" kern="1200" dirty="0" smtClean="0">
              <a:latin typeface="Calibri" panose="020F0502020204030204" pitchFamily="34" charset="0"/>
              <a:cs typeface="Calibri" panose="020F0502020204030204" pitchFamily="34" charset="0"/>
            </a:rPr>
            <a:t>*</a:t>
          </a:r>
          <a:r>
            <a:rPr lang="tr-TR" sz="2000" b="1" i="0" kern="1200" dirty="0" err="1" smtClean="0">
              <a:latin typeface="Calibri" panose="020F0502020204030204" pitchFamily="34" charset="0"/>
              <a:cs typeface="Calibri" panose="020F0502020204030204" pitchFamily="34" charset="0"/>
            </a:rPr>
            <a:t>Pedikülüs</a:t>
          </a:r>
          <a:r>
            <a:rPr lang="tr-TR" sz="2000" b="1" i="0" kern="1200" dirty="0" smtClean="0">
              <a:latin typeface="Calibri" panose="020F0502020204030204" pitchFamily="34" charset="0"/>
              <a:cs typeface="Calibri" panose="020F0502020204030204" pitchFamily="34" charset="0"/>
            </a:rPr>
            <a:t> </a:t>
          </a:r>
          <a:r>
            <a:rPr lang="tr-TR" sz="2000" b="1" i="0" kern="1200" dirty="0" err="1" smtClean="0">
              <a:latin typeface="Calibri" panose="020F0502020204030204" pitchFamily="34" charset="0"/>
              <a:cs typeface="Calibri" panose="020F0502020204030204" pitchFamily="34" charset="0"/>
            </a:rPr>
            <a:t>Korporis</a:t>
          </a:r>
          <a:r>
            <a:rPr lang="tr-TR" sz="2000" b="1" i="0" kern="1200" dirty="0" smtClean="0">
              <a:latin typeface="Calibri" panose="020F0502020204030204" pitchFamily="34" charset="0"/>
              <a:cs typeface="Calibri" panose="020F0502020204030204" pitchFamily="34" charset="0"/>
            </a:rPr>
            <a:t> (Vücut biti): </a:t>
          </a:r>
          <a:r>
            <a:rPr lang="tr-TR" sz="2000" b="0" i="0" kern="1200" dirty="0" smtClean="0">
              <a:latin typeface="Calibri" panose="020F0502020204030204" pitchFamily="34" charset="0"/>
              <a:cs typeface="Calibri" panose="020F0502020204030204" pitchFamily="34" charset="0"/>
            </a:rPr>
            <a:t>Bit, bireyin </a:t>
          </a:r>
          <a:r>
            <a:rPr lang="tr-TR" sz="2000" b="0" i="0" kern="1200" dirty="0" smtClean="0">
              <a:solidFill>
                <a:srgbClr val="FF0000"/>
              </a:solidFill>
              <a:latin typeface="Calibri" panose="020F0502020204030204" pitchFamily="34" charset="0"/>
              <a:cs typeface="Calibri" panose="020F0502020204030204" pitchFamily="34" charset="0"/>
            </a:rPr>
            <a:t>giysilerine</a:t>
          </a:r>
          <a:r>
            <a:rPr lang="tr-TR" sz="2000" b="0" i="0" kern="1200" dirty="0" smtClean="0">
              <a:latin typeface="Calibri" panose="020F0502020204030204" pitchFamily="34" charset="0"/>
              <a:cs typeface="Calibri" panose="020F0502020204030204" pitchFamily="34" charset="0"/>
            </a:rPr>
            <a:t> sıkıca tutunmuştur. Bu nedenle vücutta, deri üzerinde kolayca görülmeyebilir. </a:t>
          </a:r>
          <a:r>
            <a:rPr lang="tr-TR" sz="2000" b="0" i="0" kern="1200" dirty="0" smtClean="0">
              <a:solidFill>
                <a:srgbClr val="FF0000"/>
              </a:solidFill>
              <a:latin typeface="Calibri" panose="020F0502020204030204" pitchFamily="34" charset="0"/>
              <a:cs typeface="Calibri" panose="020F0502020204030204" pitchFamily="34" charset="0"/>
            </a:rPr>
            <a:t>Vücut biti, kan emer ve yumurtalarını bireyin giysilerine ya da kullandığı eşyalarına (örneğin çarşaflar) bırakır. </a:t>
          </a:r>
          <a:r>
            <a:rPr lang="tr-TR" sz="2000" b="0" i="0" kern="1200" dirty="0" smtClean="0">
              <a:latin typeface="Calibri" panose="020F0502020204030204" pitchFamily="34" charset="0"/>
              <a:cs typeface="Calibri" panose="020F0502020204030204" pitchFamily="34" charset="0"/>
            </a:rPr>
            <a:t>Birey sürekli olarak kaşınır. Deri kaşımaktan tahriş olmuştur ve bu alanlar </a:t>
          </a:r>
          <a:r>
            <a:rPr lang="tr-TR" sz="2000" b="0" i="0" kern="1200" dirty="0" err="1" smtClean="0">
              <a:latin typeface="Calibri" panose="020F0502020204030204" pitchFamily="34" charset="0"/>
              <a:cs typeface="Calibri" panose="020F0502020204030204" pitchFamily="34" charset="0"/>
            </a:rPr>
            <a:t>enfekte</a:t>
          </a:r>
          <a:r>
            <a:rPr lang="tr-TR" sz="2000" b="0" i="0" kern="1200" dirty="0" smtClean="0">
              <a:latin typeface="Calibri" panose="020F0502020204030204" pitchFamily="34" charset="0"/>
              <a:cs typeface="Calibri" panose="020F0502020204030204" pitchFamily="34" charset="0"/>
            </a:rPr>
            <a:t> olabilir. </a:t>
          </a:r>
          <a:r>
            <a:rPr lang="tr-TR" sz="2000" b="0" i="0" kern="1200" dirty="0" smtClean="0">
              <a:solidFill>
                <a:srgbClr val="FF0000"/>
              </a:solidFill>
              <a:latin typeface="Calibri" panose="020F0502020204030204" pitchFamily="34" charset="0"/>
              <a:cs typeface="Calibri" panose="020F0502020204030204" pitchFamily="34" charset="0"/>
            </a:rPr>
            <a:t>Deride bitin kan emdiği yerlerde, kanamış odaklar vardır.</a:t>
          </a:r>
          <a:endParaRPr lang="tr-TR" sz="2000" kern="1200" dirty="0">
            <a:solidFill>
              <a:srgbClr val="FF0000"/>
            </a:solidFill>
            <a:latin typeface="Calibri" panose="020F0502020204030204" pitchFamily="34" charset="0"/>
            <a:cs typeface="Calibri" panose="020F0502020204030204" pitchFamily="34" charset="0"/>
          </a:endParaRPr>
        </a:p>
      </dsp:txBody>
      <dsp:txXfrm>
        <a:off x="0" y="4878380"/>
        <a:ext cx="9144000" cy="1601193"/>
      </dsp:txXfrm>
    </dsp:sp>
    <dsp:sp modelId="{4AEFB044-691D-4CCC-B800-7FEA64B5FBD9}">
      <dsp:nvSpPr>
        <dsp:cNvPr id="0" name=""/>
        <dsp:cNvSpPr/>
      </dsp:nvSpPr>
      <dsp:spPr>
        <a:xfrm rot="10800000">
          <a:off x="0" y="2439763"/>
          <a:ext cx="9144000" cy="2462635"/>
        </a:xfrm>
        <a:prstGeom prst="upArrowCallout">
          <a:avLst/>
        </a:prstGeom>
        <a:gradFill rotWithShape="0">
          <a:gsLst>
            <a:gs pos="0">
              <a:schemeClr val="lt1">
                <a:hueOff val="0"/>
                <a:satOff val="0"/>
                <a:lumOff val="0"/>
                <a:alphaOff val="0"/>
                <a:tint val="67000"/>
                <a:satMod val="105000"/>
                <a:lumMod val="110000"/>
              </a:schemeClr>
            </a:gs>
            <a:gs pos="50000">
              <a:schemeClr val="lt1">
                <a:hueOff val="0"/>
                <a:satOff val="0"/>
                <a:lumOff val="0"/>
                <a:alphaOff val="0"/>
                <a:tint val="73000"/>
                <a:satMod val="103000"/>
                <a:lumMod val="105000"/>
              </a:schemeClr>
            </a:gs>
            <a:gs pos="100000">
              <a:schemeClr val="lt1">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tr-TR" sz="2000" b="1" i="0" kern="1200" dirty="0" smtClean="0">
              <a:latin typeface="Calibri" panose="020F0502020204030204" pitchFamily="34" charset="0"/>
              <a:cs typeface="Calibri" panose="020F0502020204030204" pitchFamily="34" charset="0"/>
            </a:rPr>
            <a:t>*</a:t>
          </a:r>
          <a:r>
            <a:rPr lang="tr-TR" sz="2000" b="1" i="0" kern="1200" dirty="0" err="1" smtClean="0">
              <a:latin typeface="Calibri" panose="020F0502020204030204" pitchFamily="34" charset="0"/>
              <a:cs typeface="Calibri" panose="020F0502020204030204" pitchFamily="34" charset="0"/>
            </a:rPr>
            <a:t>Pedikülüs</a:t>
          </a:r>
          <a:r>
            <a:rPr lang="tr-TR" sz="2000" b="1" i="0" kern="1200" dirty="0" smtClean="0">
              <a:latin typeface="Calibri" panose="020F0502020204030204" pitchFamily="34" charset="0"/>
              <a:cs typeface="Calibri" panose="020F0502020204030204" pitchFamily="34" charset="0"/>
            </a:rPr>
            <a:t> </a:t>
          </a:r>
          <a:r>
            <a:rPr lang="tr-TR" sz="2000" b="1" i="0" kern="1200" dirty="0" err="1" smtClean="0">
              <a:latin typeface="Calibri" panose="020F0502020204030204" pitchFamily="34" charset="0"/>
              <a:cs typeface="Calibri" panose="020F0502020204030204" pitchFamily="34" charset="0"/>
            </a:rPr>
            <a:t>Pubis</a:t>
          </a:r>
          <a:r>
            <a:rPr lang="tr-TR" sz="2000" b="1" i="0" kern="1200" dirty="0" smtClean="0">
              <a:latin typeface="Calibri" panose="020F0502020204030204" pitchFamily="34" charset="0"/>
              <a:cs typeface="Calibri" panose="020F0502020204030204" pitchFamily="34" charset="0"/>
            </a:rPr>
            <a:t> (</a:t>
          </a:r>
          <a:r>
            <a:rPr lang="tr-TR" sz="2000" b="1" i="0" kern="1200" dirty="0" err="1" smtClean="0">
              <a:latin typeface="Calibri" panose="020F0502020204030204" pitchFamily="34" charset="0"/>
              <a:cs typeface="Calibri" panose="020F0502020204030204" pitchFamily="34" charset="0"/>
            </a:rPr>
            <a:t>Pubis</a:t>
          </a:r>
          <a:r>
            <a:rPr lang="tr-TR" sz="2000" b="1" i="0" kern="1200" dirty="0" smtClean="0">
              <a:latin typeface="Calibri" panose="020F0502020204030204" pitchFamily="34" charset="0"/>
              <a:cs typeface="Calibri" panose="020F0502020204030204" pitchFamily="34" charset="0"/>
            </a:rPr>
            <a:t> biti): </a:t>
          </a:r>
          <a:r>
            <a:rPr lang="tr-TR" sz="2000" b="0" i="0" kern="1200" dirty="0" err="1" smtClean="0">
              <a:latin typeface="Calibri" panose="020F0502020204030204" pitchFamily="34" charset="0"/>
              <a:cs typeface="Calibri" panose="020F0502020204030204" pitchFamily="34" charset="0"/>
            </a:rPr>
            <a:t>Pubis</a:t>
          </a:r>
          <a:r>
            <a:rPr lang="tr-TR" sz="2000" b="0" i="0" kern="1200" dirty="0" smtClean="0">
              <a:latin typeface="Calibri" panose="020F0502020204030204" pitchFamily="34" charset="0"/>
              <a:cs typeface="Calibri" panose="020F0502020204030204" pitchFamily="34" charset="0"/>
            </a:rPr>
            <a:t> bölgesinde bulunan kıllarda bulunur. </a:t>
          </a:r>
          <a:r>
            <a:rPr lang="tr-TR" sz="2000" b="0" i="0" kern="1200" dirty="0" err="1" smtClean="0">
              <a:latin typeface="Calibri" panose="020F0502020204030204" pitchFamily="34" charset="0"/>
              <a:cs typeface="Calibri" panose="020F0502020204030204" pitchFamily="34" charset="0"/>
            </a:rPr>
            <a:t>Pubis</a:t>
          </a:r>
          <a:r>
            <a:rPr lang="tr-TR" sz="2000" b="0" i="0" kern="1200" dirty="0" smtClean="0">
              <a:latin typeface="Calibri" panose="020F0502020204030204" pitchFamily="34" charset="0"/>
              <a:cs typeface="Calibri" panose="020F0502020204030204" pitchFamily="34" charset="0"/>
            </a:rPr>
            <a:t> biti, </a:t>
          </a:r>
          <a:r>
            <a:rPr lang="tr-TR" sz="2000" b="0" i="0" kern="1200" dirty="0" smtClean="0">
              <a:solidFill>
                <a:srgbClr val="FF0000"/>
              </a:solidFill>
              <a:latin typeface="Calibri" panose="020F0502020204030204" pitchFamily="34" charset="0"/>
              <a:cs typeface="Calibri" panose="020F0502020204030204" pitchFamily="34" charset="0"/>
            </a:rPr>
            <a:t>yatak çarşafları, giysiler ve cinsel ilişki ile bulaşır. </a:t>
          </a:r>
          <a:r>
            <a:rPr lang="tr-TR" sz="2000" b="0" i="0" kern="1200" dirty="0" err="1" smtClean="0">
              <a:latin typeface="Calibri" panose="020F0502020204030204" pitchFamily="34" charset="0"/>
              <a:cs typeface="Calibri" panose="020F0502020204030204" pitchFamily="34" charset="0"/>
            </a:rPr>
            <a:t>Pubis</a:t>
          </a:r>
          <a:r>
            <a:rPr lang="tr-TR" sz="2000" b="0" i="0" kern="1200" dirty="0" smtClean="0">
              <a:latin typeface="Calibri" panose="020F0502020204030204" pitchFamily="34" charset="0"/>
              <a:cs typeface="Calibri" panose="020F0502020204030204" pitchFamily="34" charset="0"/>
            </a:rPr>
            <a:t> biti, yumurtalarını </a:t>
          </a:r>
          <a:r>
            <a:rPr lang="tr-TR" sz="2000" b="0" i="0" kern="1200" dirty="0" err="1" smtClean="0">
              <a:latin typeface="Calibri" panose="020F0502020204030204" pitchFamily="34" charset="0"/>
              <a:cs typeface="Calibri" panose="020F0502020204030204" pitchFamily="34" charset="0"/>
            </a:rPr>
            <a:t>pubis</a:t>
          </a:r>
          <a:r>
            <a:rPr lang="tr-TR" sz="2000" b="0" i="0" kern="1200" dirty="0" smtClean="0">
              <a:latin typeface="Calibri" panose="020F0502020204030204" pitchFamily="34" charset="0"/>
              <a:cs typeface="Calibri" panose="020F0502020204030204" pitchFamily="34" charset="0"/>
            </a:rPr>
            <a:t> kıllarının arasına bırakır ve yumurtalar oval biçimlidir.</a:t>
          </a:r>
          <a:endParaRPr lang="tr-TR" sz="2000" kern="1200" dirty="0">
            <a:latin typeface="Calibri" panose="020F0502020204030204" pitchFamily="34" charset="0"/>
            <a:cs typeface="Calibri" panose="020F0502020204030204" pitchFamily="34" charset="0"/>
          </a:endParaRPr>
        </a:p>
      </dsp:txBody>
      <dsp:txXfrm rot="10800000">
        <a:off x="0" y="2439763"/>
        <a:ext cx="9144000" cy="1600146"/>
      </dsp:txXfrm>
    </dsp:sp>
    <dsp:sp modelId="{E33E65AF-7421-4257-93A4-8DD7EBF393A4}">
      <dsp:nvSpPr>
        <dsp:cNvPr id="0" name=""/>
        <dsp:cNvSpPr/>
      </dsp:nvSpPr>
      <dsp:spPr>
        <a:xfrm rot="10800000">
          <a:off x="0" y="1145"/>
          <a:ext cx="9144000" cy="2462635"/>
        </a:xfrm>
        <a:prstGeom prst="upArrowCallout">
          <a:avLst/>
        </a:prstGeom>
        <a:gradFill rotWithShape="0">
          <a:gsLst>
            <a:gs pos="0">
              <a:schemeClr val="lt1">
                <a:hueOff val="0"/>
                <a:satOff val="0"/>
                <a:lumOff val="0"/>
                <a:alphaOff val="0"/>
                <a:tint val="67000"/>
                <a:satMod val="105000"/>
                <a:lumMod val="110000"/>
              </a:schemeClr>
            </a:gs>
            <a:gs pos="50000">
              <a:schemeClr val="lt1">
                <a:hueOff val="0"/>
                <a:satOff val="0"/>
                <a:lumOff val="0"/>
                <a:alphaOff val="0"/>
                <a:tint val="73000"/>
                <a:satMod val="103000"/>
                <a:lumMod val="105000"/>
              </a:schemeClr>
            </a:gs>
            <a:gs pos="100000">
              <a:schemeClr val="lt1">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tr-TR" sz="2000" b="1" i="0" kern="1200" dirty="0" smtClean="0">
              <a:latin typeface="Calibri" panose="020F0502020204030204" pitchFamily="34" charset="0"/>
              <a:cs typeface="Calibri" panose="020F0502020204030204" pitchFamily="34" charset="0"/>
            </a:rPr>
            <a:t>*</a:t>
          </a:r>
          <a:r>
            <a:rPr lang="tr-TR" sz="2000" b="1" i="0" kern="1200" dirty="0" err="1" smtClean="0">
              <a:latin typeface="Calibri" panose="020F0502020204030204" pitchFamily="34" charset="0"/>
              <a:cs typeface="Calibri" panose="020F0502020204030204" pitchFamily="34" charset="0"/>
            </a:rPr>
            <a:t>Pedikülüs</a:t>
          </a:r>
          <a:r>
            <a:rPr lang="tr-TR" sz="2000" b="1" i="0" kern="1200" dirty="0" smtClean="0">
              <a:latin typeface="Calibri" panose="020F0502020204030204" pitchFamily="34" charset="0"/>
              <a:cs typeface="Calibri" panose="020F0502020204030204" pitchFamily="34" charset="0"/>
            </a:rPr>
            <a:t> </a:t>
          </a:r>
          <a:r>
            <a:rPr lang="tr-TR" sz="2000" b="1" i="0" kern="1200" dirty="0" err="1" smtClean="0">
              <a:latin typeface="Calibri" panose="020F0502020204030204" pitchFamily="34" charset="0"/>
              <a:cs typeface="Calibri" panose="020F0502020204030204" pitchFamily="34" charset="0"/>
            </a:rPr>
            <a:t>Kapitis</a:t>
          </a:r>
          <a:r>
            <a:rPr lang="tr-TR" sz="2000" b="1" i="0" kern="1200" dirty="0" smtClean="0">
              <a:latin typeface="Calibri" panose="020F0502020204030204" pitchFamily="34" charset="0"/>
              <a:cs typeface="Calibri" panose="020F0502020204030204" pitchFamily="34" charset="0"/>
            </a:rPr>
            <a:t> (Baş biti):</a:t>
          </a:r>
          <a:r>
            <a:rPr lang="tr-TR" sz="2000" b="0" i="0" kern="1200" dirty="0" smtClean="0">
              <a:latin typeface="Calibri" panose="020F0502020204030204" pitchFamily="34" charset="0"/>
              <a:cs typeface="Calibri" panose="020F0502020204030204" pitchFamily="34" charset="0"/>
            </a:rPr>
            <a:t> kafa derisinde ve saç telinde bulunur. Saç telleri arasına gizlendiği için kolayca fark edilmez. Saçlardan temizlenmesi zordur. Tedavi edilmezse çevreye ve diğer bireylere yayılır. Baş biti, yumurtalarını saçların arasına bırakır. Baş bitinin yumurtaları oval biçimlidir, kepeğe benzer ve saçlara sıkıca tutunmuşlardır. </a:t>
          </a:r>
          <a:r>
            <a:rPr lang="tr-TR" sz="2000" b="0" i="0" kern="1200" dirty="0" smtClean="0">
              <a:solidFill>
                <a:srgbClr val="FF0000"/>
              </a:solidFill>
              <a:latin typeface="Calibri" panose="020F0502020204030204" pitchFamily="34" charset="0"/>
              <a:cs typeface="Calibri" panose="020F0502020204030204" pitchFamily="34" charset="0"/>
            </a:rPr>
            <a:t>Bitin ısırdığı alanlar daha çık kulak arkası ve ensede bulunur.</a:t>
          </a:r>
          <a:endParaRPr lang="tr-TR" sz="2000" kern="1200" dirty="0">
            <a:solidFill>
              <a:srgbClr val="FF0000"/>
            </a:solidFill>
            <a:latin typeface="Calibri" panose="020F0502020204030204" pitchFamily="34" charset="0"/>
            <a:cs typeface="Calibri" panose="020F0502020204030204" pitchFamily="34" charset="0"/>
          </a:endParaRPr>
        </a:p>
      </dsp:txBody>
      <dsp:txXfrm rot="10800000">
        <a:off x="0" y="1145"/>
        <a:ext cx="9144000" cy="160014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C5691-5146-44F9-B92B-EC94583292C4}">
      <dsp:nvSpPr>
        <dsp:cNvPr id="0" name=""/>
        <dsp:cNvSpPr/>
      </dsp:nvSpPr>
      <dsp:spPr>
        <a:xfrm>
          <a:off x="0" y="0"/>
          <a:ext cx="6221888" cy="1111362"/>
        </a:xfrm>
        <a:prstGeom prst="roundRect">
          <a:avLst>
            <a:gd name="adj" fmla="val 10000"/>
          </a:avLst>
        </a:prstGeom>
        <a:solidFill>
          <a:srgbClr val="FF99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tr-TR" sz="2100" kern="1200" dirty="0" smtClean="0">
              <a:solidFill>
                <a:schemeClr val="tx1"/>
              </a:solidFill>
              <a:latin typeface="Calibri" panose="020F0502020204030204" pitchFamily="34" charset="0"/>
              <a:cs typeface="Calibri" panose="020F0502020204030204" pitchFamily="34" charset="0"/>
            </a:rPr>
            <a:t>Saçların ve kafa derisinin temiz ve sağlıklı olmasını sağlamak.</a:t>
          </a:r>
          <a:endParaRPr lang="tr-TR" sz="2100" kern="1200" dirty="0">
            <a:solidFill>
              <a:schemeClr val="tx1"/>
            </a:solidFill>
            <a:latin typeface="Calibri" panose="020F0502020204030204" pitchFamily="34" charset="0"/>
            <a:cs typeface="Calibri" panose="020F0502020204030204" pitchFamily="34" charset="0"/>
          </a:endParaRPr>
        </a:p>
      </dsp:txBody>
      <dsp:txXfrm>
        <a:off x="32551" y="32551"/>
        <a:ext cx="4928730" cy="1046260"/>
      </dsp:txXfrm>
    </dsp:sp>
    <dsp:sp modelId="{F0373AB5-8D2D-45BA-AF90-86AF42192B5A}">
      <dsp:nvSpPr>
        <dsp:cNvPr id="0" name=""/>
        <dsp:cNvSpPr/>
      </dsp:nvSpPr>
      <dsp:spPr>
        <a:xfrm>
          <a:off x="486116" y="1317873"/>
          <a:ext cx="6221888" cy="1111362"/>
        </a:xfrm>
        <a:prstGeom prst="roundRect">
          <a:avLst>
            <a:gd name="adj" fmla="val 10000"/>
          </a:avLst>
        </a:prstGeom>
        <a:solidFill>
          <a:srgbClr val="FF66C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tr-TR" sz="2100" kern="1200" dirty="0" smtClean="0">
              <a:solidFill>
                <a:schemeClr val="tx1"/>
              </a:solidFill>
              <a:latin typeface="Calibri" panose="020F0502020204030204" pitchFamily="34" charset="0"/>
              <a:cs typeface="Calibri" panose="020F0502020204030204" pitchFamily="34" charset="0"/>
            </a:rPr>
            <a:t>Kafa derisinde kan dolaşımını hızlandırmak ve böylece saç köklerinin beslenmesini sağlamak.</a:t>
          </a:r>
          <a:endParaRPr lang="tr-TR" sz="2100" kern="1200" dirty="0">
            <a:solidFill>
              <a:schemeClr val="tx1"/>
            </a:solidFill>
            <a:latin typeface="Calibri" panose="020F0502020204030204" pitchFamily="34" charset="0"/>
            <a:cs typeface="Calibri" panose="020F0502020204030204" pitchFamily="34" charset="0"/>
          </a:endParaRPr>
        </a:p>
      </dsp:txBody>
      <dsp:txXfrm>
        <a:off x="518667" y="1350424"/>
        <a:ext cx="4913317" cy="1046260"/>
      </dsp:txXfrm>
    </dsp:sp>
    <dsp:sp modelId="{43B676FA-1AAD-4224-8764-4F809B845FD9}">
      <dsp:nvSpPr>
        <dsp:cNvPr id="0" name=""/>
        <dsp:cNvSpPr/>
      </dsp:nvSpPr>
      <dsp:spPr>
        <a:xfrm>
          <a:off x="1034388" y="2626856"/>
          <a:ext cx="6221888" cy="1111362"/>
        </a:xfrm>
        <a:prstGeom prst="roundRect">
          <a:avLst>
            <a:gd name="adj" fmla="val 10000"/>
          </a:avLst>
        </a:prstGeom>
        <a:solidFill>
          <a:srgbClr val="FF00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tr-TR" sz="2100" kern="1200" dirty="0" smtClean="0">
              <a:solidFill>
                <a:schemeClr val="tx1"/>
              </a:solidFill>
              <a:latin typeface="Calibri" panose="020F0502020204030204" pitchFamily="34" charset="0"/>
              <a:cs typeface="Calibri" panose="020F0502020204030204" pitchFamily="34" charset="0"/>
            </a:rPr>
            <a:t>Bireyin rahatını sağlamak ve estetik gereksinimini karşılayarak bireyin kendine güvenini arttırmak.</a:t>
          </a:r>
          <a:endParaRPr lang="tr-TR" sz="2100" kern="1200" dirty="0">
            <a:solidFill>
              <a:schemeClr val="tx1"/>
            </a:solidFill>
            <a:latin typeface="Calibri" panose="020F0502020204030204" pitchFamily="34" charset="0"/>
            <a:cs typeface="Calibri" panose="020F0502020204030204" pitchFamily="34" charset="0"/>
          </a:endParaRPr>
        </a:p>
      </dsp:txBody>
      <dsp:txXfrm>
        <a:off x="1066939" y="2659407"/>
        <a:ext cx="4921094" cy="1046260"/>
      </dsp:txXfrm>
    </dsp:sp>
    <dsp:sp modelId="{7B16BC66-997D-4013-840A-36497A6AFA34}">
      <dsp:nvSpPr>
        <dsp:cNvPr id="0" name=""/>
        <dsp:cNvSpPr/>
      </dsp:nvSpPr>
      <dsp:spPr>
        <a:xfrm>
          <a:off x="1555472" y="3940285"/>
          <a:ext cx="6221888" cy="1111362"/>
        </a:xfrm>
        <a:prstGeom prst="roundRect">
          <a:avLst>
            <a:gd name="adj" fmla="val 10000"/>
          </a:avLst>
        </a:prstGeom>
        <a:solidFill>
          <a:srgbClr val="D6009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tr-TR" sz="2100" kern="1200" dirty="0" smtClean="0">
              <a:solidFill>
                <a:schemeClr val="tx1"/>
              </a:solidFill>
              <a:latin typeface="Calibri" panose="020F0502020204030204" pitchFamily="34" charset="0"/>
              <a:cs typeface="Calibri" panose="020F0502020204030204" pitchFamily="34" charset="0"/>
            </a:rPr>
            <a:t>Bireyin kendi hijyenik bakımına katılımını sağlamak.</a:t>
          </a:r>
          <a:endParaRPr lang="tr-TR" sz="2100" kern="1200" dirty="0">
            <a:solidFill>
              <a:schemeClr val="tx1"/>
            </a:solidFill>
            <a:latin typeface="Calibri" panose="020F0502020204030204" pitchFamily="34" charset="0"/>
            <a:cs typeface="Calibri" panose="020F0502020204030204" pitchFamily="34" charset="0"/>
          </a:endParaRPr>
        </a:p>
      </dsp:txBody>
      <dsp:txXfrm>
        <a:off x="1588023" y="3972836"/>
        <a:ext cx="4913317" cy="1046260"/>
      </dsp:txXfrm>
    </dsp:sp>
    <dsp:sp modelId="{36D45D50-D29D-43A1-A2FE-221E2C3B978B}">
      <dsp:nvSpPr>
        <dsp:cNvPr id="0" name=""/>
        <dsp:cNvSpPr/>
      </dsp:nvSpPr>
      <dsp:spPr>
        <a:xfrm>
          <a:off x="5499502" y="851202"/>
          <a:ext cx="722385" cy="722385"/>
        </a:xfrm>
        <a:prstGeom prst="downArrow">
          <a:avLst>
            <a:gd name="adj1" fmla="val 55000"/>
            <a:gd name="adj2" fmla="val 45000"/>
          </a:avLst>
        </a:prstGeom>
        <a:solidFill>
          <a:schemeClr val="accent1">
            <a:alpha val="90000"/>
            <a:tint val="40000"/>
            <a:hueOff val="0"/>
            <a:satOff val="0"/>
            <a:lumOff val="0"/>
            <a:alphaOff val="0"/>
          </a:schemeClr>
        </a:solidFill>
        <a:ln w="6350" cap="flat" cmpd="sng" algn="in">
          <a:solidFill>
            <a:schemeClr val="accent1">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tr-TR" sz="3300" kern="1200"/>
        </a:p>
      </dsp:txBody>
      <dsp:txXfrm>
        <a:off x="5662039" y="851202"/>
        <a:ext cx="397311" cy="543595"/>
      </dsp:txXfrm>
    </dsp:sp>
    <dsp:sp modelId="{9DF1D306-384C-4B8C-8B32-DBFFACFCDFD4}">
      <dsp:nvSpPr>
        <dsp:cNvPr id="0" name=""/>
        <dsp:cNvSpPr/>
      </dsp:nvSpPr>
      <dsp:spPr>
        <a:xfrm>
          <a:off x="6020585" y="2164631"/>
          <a:ext cx="722385" cy="722385"/>
        </a:xfrm>
        <a:prstGeom prst="downArrow">
          <a:avLst>
            <a:gd name="adj1" fmla="val 55000"/>
            <a:gd name="adj2" fmla="val 45000"/>
          </a:avLst>
        </a:prstGeom>
        <a:solidFill>
          <a:schemeClr val="accent1">
            <a:alpha val="90000"/>
            <a:tint val="40000"/>
            <a:hueOff val="0"/>
            <a:satOff val="0"/>
            <a:lumOff val="0"/>
            <a:alphaOff val="0"/>
          </a:schemeClr>
        </a:solidFill>
        <a:ln w="6350" cap="flat" cmpd="sng" algn="in">
          <a:solidFill>
            <a:schemeClr val="accent1">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tr-TR" sz="3300" kern="1200"/>
        </a:p>
      </dsp:txBody>
      <dsp:txXfrm>
        <a:off x="6183122" y="2164631"/>
        <a:ext cx="397311" cy="543595"/>
      </dsp:txXfrm>
    </dsp:sp>
    <dsp:sp modelId="{EE716566-ED89-48E3-8D25-B462D5A35E6A}">
      <dsp:nvSpPr>
        <dsp:cNvPr id="0" name=""/>
        <dsp:cNvSpPr/>
      </dsp:nvSpPr>
      <dsp:spPr>
        <a:xfrm>
          <a:off x="6533891" y="3478059"/>
          <a:ext cx="722385" cy="722385"/>
        </a:xfrm>
        <a:prstGeom prst="downArrow">
          <a:avLst>
            <a:gd name="adj1" fmla="val 55000"/>
            <a:gd name="adj2" fmla="val 45000"/>
          </a:avLst>
        </a:prstGeom>
        <a:solidFill>
          <a:schemeClr val="accent1">
            <a:alpha val="90000"/>
            <a:tint val="40000"/>
            <a:hueOff val="0"/>
            <a:satOff val="0"/>
            <a:lumOff val="0"/>
            <a:alphaOff val="0"/>
          </a:schemeClr>
        </a:solidFill>
        <a:ln w="6350" cap="flat" cmpd="sng" algn="in">
          <a:solidFill>
            <a:schemeClr val="accent1">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tr-TR" sz="3300" kern="1200"/>
        </a:p>
      </dsp:txBody>
      <dsp:txXfrm>
        <a:off x="6696428" y="3478059"/>
        <a:ext cx="397311" cy="54359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7DC96-74F6-42E1-901A-4651730AEDBB}">
      <dsp:nvSpPr>
        <dsp:cNvPr id="0" name=""/>
        <dsp:cNvSpPr/>
      </dsp:nvSpPr>
      <dsp:spPr>
        <a:xfrm>
          <a:off x="1162473" y="0"/>
          <a:ext cx="4365104" cy="4365104"/>
        </a:xfrm>
        <a:prstGeom prst="triangle">
          <a:avLst/>
        </a:prstGeom>
        <a:gradFill rotWithShape="0">
          <a:gsLst>
            <a:gs pos="0">
              <a:schemeClr val="accent1">
                <a:shade val="80000"/>
                <a:hueOff val="0"/>
                <a:satOff val="0"/>
                <a:lumOff val="0"/>
                <a:alphaOff val="0"/>
                <a:tint val="67000"/>
                <a:satMod val="105000"/>
                <a:lumMod val="110000"/>
              </a:schemeClr>
            </a:gs>
            <a:gs pos="50000">
              <a:schemeClr val="accent1">
                <a:shade val="80000"/>
                <a:hueOff val="0"/>
                <a:satOff val="0"/>
                <a:lumOff val="0"/>
                <a:alphaOff val="0"/>
                <a:tint val="73000"/>
                <a:satMod val="103000"/>
                <a:lumMod val="105000"/>
              </a:schemeClr>
            </a:gs>
            <a:gs pos="100000">
              <a:schemeClr val="accent1">
                <a:shade val="80000"/>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A47BE5A-EBDB-4E8D-8E5D-0B7182B6C700}">
      <dsp:nvSpPr>
        <dsp:cNvPr id="0" name=""/>
        <dsp:cNvSpPr/>
      </dsp:nvSpPr>
      <dsp:spPr>
        <a:xfrm>
          <a:off x="3345025" y="436936"/>
          <a:ext cx="2837317" cy="775829"/>
        </a:xfrm>
        <a:prstGeom prst="roundRect">
          <a:avLst/>
        </a:prstGeom>
        <a:solidFill>
          <a:schemeClr val="lt1">
            <a:alpha val="90000"/>
            <a:hueOff val="0"/>
            <a:satOff val="0"/>
            <a:lumOff val="0"/>
            <a:alphaOff val="0"/>
          </a:schemeClr>
        </a:solidFill>
        <a:ln w="6350" cap="flat" cmpd="sng" algn="in">
          <a:solidFill>
            <a:schemeClr val="accent1">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tr-TR" sz="1900" kern="1200" smtClean="0"/>
            <a:t>Bulundukları yapıyı koruma,</a:t>
          </a:r>
          <a:endParaRPr lang="tr-TR" sz="1900" kern="1200"/>
        </a:p>
      </dsp:txBody>
      <dsp:txXfrm>
        <a:off x="3382898" y="474809"/>
        <a:ext cx="2761571" cy="700083"/>
      </dsp:txXfrm>
    </dsp:sp>
    <dsp:sp modelId="{C0A2B667-6AD4-42B8-AD89-07A683E9162F}">
      <dsp:nvSpPr>
        <dsp:cNvPr id="0" name=""/>
        <dsp:cNvSpPr/>
      </dsp:nvSpPr>
      <dsp:spPr>
        <a:xfrm>
          <a:off x="3345025" y="1309744"/>
          <a:ext cx="2837317" cy="775829"/>
        </a:xfrm>
        <a:prstGeom prst="roundRect">
          <a:avLst/>
        </a:prstGeom>
        <a:solidFill>
          <a:schemeClr val="lt1">
            <a:alpha val="90000"/>
            <a:hueOff val="0"/>
            <a:satOff val="0"/>
            <a:lumOff val="0"/>
            <a:alphaOff val="0"/>
          </a:schemeClr>
        </a:solidFill>
        <a:ln w="6350" cap="flat" cmpd="sng" algn="in">
          <a:solidFill>
            <a:schemeClr val="accent1">
              <a:shade val="80000"/>
              <a:hueOff val="-151207"/>
              <a:satOff val="4927"/>
              <a:lumOff val="955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tr-TR" sz="1900" kern="1200" smtClean="0"/>
            <a:t>Bulundukları yapı için destek sağlama</a:t>
          </a:r>
          <a:endParaRPr lang="tr-TR" sz="1900" kern="1200"/>
        </a:p>
      </dsp:txBody>
      <dsp:txXfrm>
        <a:off x="3382898" y="1347617"/>
        <a:ext cx="2761571" cy="700083"/>
      </dsp:txXfrm>
    </dsp:sp>
    <dsp:sp modelId="{CB8BDA21-CCA0-471B-8DC0-634B164EF332}">
      <dsp:nvSpPr>
        <dsp:cNvPr id="0" name=""/>
        <dsp:cNvSpPr/>
      </dsp:nvSpPr>
      <dsp:spPr>
        <a:xfrm>
          <a:off x="3345025" y="2182551"/>
          <a:ext cx="2837317" cy="775829"/>
        </a:xfrm>
        <a:prstGeom prst="roundRect">
          <a:avLst/>
        </a:prstGeom>
        <a:solidFill>
          <a:schemeClr val="lt1">
            <a:alpha val="90000"/>
            <a:hueOff val="0"/>
            <a:satOff val="0"/>
            <a:lumOff val="0"/>
            <a:alphaOff val="0"/>
          </a:schemeClr>
        </a:solidFill>
        <a:ln w="6350" cap="flat" cmpd="sng" algn="in">
          <a:solidFill>
            <a:schemeClr val="accent1">
              <a:shade val="80000"/>
              <a:hueOff val="-302413"/>
              <a:satOff val="9853"/>
              <a:lumOff val="1911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tr-TR" sz="1900" kern="1200" smtClean="0"/>
            <a:t>Mukus, enzim gibi çeşitli salgıları salgılama</a:t>
          </a:r>
          <a:endParaRPr lang="tr-TR" sz="1900" kern="1200"/>
        </a:p>
      </dsp:txBody>
      <dsp:txXfrm>
        <a:off x="3382898" y="2220424"/>
        <a:ext cx="2761571" cy="700083"/>
      </dsp:txXfrm>
    </dsp:sp>
    <dsp:sp modelId="{4C265060-D640-45A2-B521-0E39E695AEBC}">
      <dsp:nvSpPr>
        <dsp:cNvPr id="0" name=""/>
        <dsp:cNvSpPr/>
      </dsp:nvSpPr>
      <dsp:spPr>
        <a:xfrm>
          <a:off x="3345025" y="3055359"/>
          <a:ext cx="2837317" cy="775829"/>
        </a:xfrm>
        <a:prstGeom prst="roundRect">
          <a:avLst/>
        </a:prstGeom>
        <a:solidFill>
          <a:schemeClr val="lt1">
            <a:alpha val="90000"/>
            <a:hueOff val="0"/>
            <a:satOff val="0"/>
            <a:lumOff val="0"/>
            <a:alphaOff val="0"/>
          </a:schemeClr>
        </a:solidFill>
        <a:ln w="6350" cap="flat" cmpd="sng" algn="in">
          <a:solidFill>
            <a:schemeClr val="accent1">
              <a:shade val="80000"/>
              <a:hueOff val="-453620"/>
              <a:satOff val="14780"/>
              <a:lumOff val="2867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tr-TR" sz="1900" kern="1200" smtClean="0"/>
            <a:t>Besinlerin emilimini sağlamadır.</a:t>
          </a:r>
          <a:endParaRPr lang="tr-TR" sz="1900" kern="1200"/>
        </a:p>
      </dsp:txBody>
      <dsp:txXfrm>
        <a:off x="3382898" y="3093232"/>
        <a:ext cx="2761571" cy="70008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0F41C-1173-4ADE-B0D4-79775A2E79AA}">
      <dsp:nvSpPr>
        <dsp:cNvPr id="0" name=""/>
        <dsp:cNvSpPr/>
      </dsp:nvSpPr>
      <dsp:spPr>
        <a:xfrm>
          <a:off x="0" y="432831"/>
          <a:ext cx="8229600" cy="839474"/>
        </a:xfrm>
        <a:prstGeom prst="round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tr-TR" sz="3500" kern="1200" dirty="0" smtClean="0">
              <a:solidFill>
                <a:schemeClr val="bg1"/>
              </a:solidFill>
            </a:rPr>
            <a:t>Sıvı alımının yetersizliği,</a:t>
          </a:r>
          <a:endParaRPr lang="tr-TR" sz="3500" kern="1200" dirty="0">
            <a:solidFill>
              <a:schemeClr val="bg1"/>
            </a:solidFill>
          </a:endParaRPr>
        </a:p>
      </dsp:txBody>
      <dsp:txXfrm>
        <a:off x="40980" y="473811"/>
        <a:ext cx="8147640" cy="757514"/>
      </dsp:txXfrm>
    </dsp:sp>
    <dsp:sp modelId="{14D6D91E-C382-4768-B61A-A39226584128}">
      <dsp:nvSpPr>
        <dsp:cNvPr id="0" name=""/>
        <dsp:cNvSpPr/>
      </dsp:nvSpPr>
      <dsp:spPr>
        <a:xfrm>
          <a:off x="0" y="1373106"/>
          <a:ext cx="8229600" cy="839474"/>
        </a:xfrm>
        <a:prstGeom prst="roundRect">
          <a:avLst/>
        </a:prstGeom>
        <a:gradFill rotWithShape="0">
          <a:gsLst>
            <a:gs pos="0">
              <a:schemeClr val="accent4">
                <a:hueOff val="-1939699"/>
                <a:satOff val="11437"/>
                <a:lumOff val="1242"/>
                <a:alphaOff val="0"/>
                <a:tint val="94000"/>
                <a:satMod val="103000"/>
                <a:lumMod val="102000"/>
              </a:schemeClr>
            </a:gs>
            <a:gs pos="50000">
              <a:schemeClr val="accent4">
                <a:hueOff val="-1939699"/>
                <a:satOff val="11437"/>
                <a:lumOff val="1242"/>
                <a:alphaOff val="0"/>
                <a:shade val="100000"/>
                <a:satMod val="110000"/>
                <a:lumMod val="100000"/>
              </a:schemeClr>
            </a:gs>
            <a:gs pos="100000">
              <a:schemeClr val="accent4">
                <a:hueOff val="-1939699"/>
                <a:satOff val="11437"/>
                <a:lumOff val="1242"/>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tr-TR" sz="3500" kern="1200" dirty="0" smtClean="0">
              <a:solidFill>
                <a:schemeClr val="bg1"/>
              </a:solidFill>
            </a:rPr>
            <a:t>ağızdan solunum yapılması,</a:t>
          </a:r>
          <a:endParaRPr lang="tr-TR" sz="3500" kern="1200" dirty="0">
            <a:solidFill>
              <a:schemeClr val="bg1"/>
            </a:solidFill>
          </a:endParaRPr>
        </a:p>
      </dsp:txBody>
      <dsp:txXfrm>
        <a:off x="40980" y="1414086"/>
        <a:ext cx="8147640" cy="757514"/>
      </dsp:txXfrm>
    </dsp:sp>
    <dsp:sp modelId="{34B29210-CAB3-4201-B4B1-44C04F01AF5A}">
      <dsp:nvSpPr>
        <dsp:cNvPr id="0" name=""/>
        <dsp:cNvSpPr/>
      </dsp:nvSpPr>
      <dsp:spPr>
        <a:xfrm>
          <a:off x="0" y="2313381"/>
          <a:ext cx="8229600" cy="839474"/>
        </a:xfrm>
        <a:prstGeom prst="roundRect">
          <a:avLst/>
        </a:prstGeom>
        <a:gradFill rotWithShape="0">
          <a:gsLst>
            <a:gs pos="0">
              <a:schemeClr val="accent4">
                <a:hueOff val="-3879397"/>
                <a:satOff val="22874"/>
                <a:lumOff val="2484"/>
                <a:alphaOff val="0"/>
                <a:tint val="94000"/>
                <a:satMod val="103000"/>
                <a:lumMod val="102000"/>
              </a:schemeClr>
            </a:gs>
            <a:gs pos="50000">
              <a:schemeClr val="accent4">
                <a:hueOff val="-3879397"/>
                <a:satOff val="22874"/>
                <a:lumOff val="2484"/>
                <a:alphaOff val="0"/>
                <a:shade val="100000"/>
                <a:satMod val="110000"/>
                <a:lumMod val="100000"/>
              </a:schemeClr>
            </a:gs>
            <a:gs pos="100000">
              <a:schemeClr val="accent4">
                <a:hueOff val="-3879397"/>
                <a:satOff val="22874"/>
                <a:lumOff val="2484"/>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tr-TR" sz="3500" kern="1200" dirty="0" smtClean="0">
              <a:solidFill>
                <a:schemeClr val="bg1"/>
              </a:solidFill>
            </a:rPr>
            <a:t>tükürük yapımını engelleyen hastalıklar </a:t>
          </a:r>
          <a:endParaRPr lang="tr-TR" sz="3500" kern="1200" dirty="0">
            <a:solidFill>
              <a:schemeClr val="bg1"/>
            </a:solidFill>
          </a:endParaRPr>
        </a:p>
      </dsp:txBody>
      <dsp:txXfrm>
        <a:off x="40980" y="2354361"/>
        <a:ext cx="8147640" cy="757514"/>
      </dsp:txXfrm>
    </dsp:sp>
    <dsp:sp modelId="{3B34987E-C1F2-4CE8-BBF7-9EEB9AA3C83C}">
      <dsp:nvSpPr>
        <dsp:cNvPr id="0" name=""/>
        <dsp:cNvSpPr/>
      </dsp:nvSpPr>
      <dsp:spPr>
        <a:xfrm>
          <a:off x="0" y="3253656"/>
          <a:ext cx="8229600" cy="839474"/>
        </a:xfrm>
        <a:prstGeom prst="roundRect">
          <a:avLst/>
        </a:prstGeom>
        <a:gradFill rotWithShape="0">
          <a:gsLst>
            <a:gs pos="0">
              <a:schemeClr val="accent4">
                <a:hueOff val="-5819096"/>
                <a:satOff val="34311"/>
                <a:lumOff val="3726"/>
                <a:alphaOff val="0"/>
                <a:tint val="94000"/>
                <a:satMod val="103000"/>
                <a:lumMod val="102000"/>
              </a:schemeClr>
            </a:gs>
            <a:gs pos="50000">
              <a:schemeClr val="accent4">
                <a:hueOff val="-5819096"/>
                <a:satOff val="34311"/>
                <a:lumOff val="3726"/>
                <a:alphaOff val="0"/>
                <a:shade val="100000"/>
                <a:satMod val="110000"/>
                <a:lumMod val="100000"/>
              </a:schemeClr>
            </a:gs>
            <a:gs pos="100000">
              <a:schemeClr val="accent4">
                <a:hueOff val="-5819096"/>
                <a:satOff val="34311"/>
                <a:lumOff val="3726"/>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tr-TR" sz="3500" kern="1200" dirty="0" smtClean="0">
              <a:solidFill>
                <a:schemeClr val="bg1"/>
              </a:solidFill>
            </a:rPr>
            <a:t>bazı ilaçların kullanımı </a:t>
          </a:r>
          <a:endParaRPr lang="tr-TR" sz="3500" kern="1200" dirty="0">
            <a:solidFill>
              <a:schemeClr val="bg1"/>
            </a:solidFill>
          </a:endParaRPr>
        </a:p>
      </dsp:txBody>
      <dsp:txXfrm>
        <a:off x="40980" y="3294636"/>
        <a:ext cx="8147640" cy="75751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D2EAF-D67E-428D-9E24-38305EF99C76}">
      <dsp:nvSpPr>
        <dsp:cNvPr id="0" name=""/>
        <dsp:cNvSpPr/>
      </dsp:nvSpPr>
      <dsp:spPr>
        <a:xfrm>
          <a:off x="772923" y="0"/>
          <a:ext cx="5668738" cy="5668738"/>
        </a:xfrm>
        <a:prstGeom prst="triangle">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4B292-D4AE-49A9-88BA-0CCD4BA3FA9E}">
      <dsp:nvSpPr>
        <dsp:cNvPr id="0" name=""/>
        <dsp:cNvSpPr/>
      </dsp:nvSpPr>
      <dsp:spPr>
        <a:xfrm>
          <a:off x="3607292" y="567427"/>
          <a:ext cx="3684679" cy="1007529"/>
        </a:xfrm>
        <a:prstGeom prst="roundRect">
          <a:avLst/>
        </a:prstGeom>
        <a:solidFill>
          <a:schemeClr val="lt1">
            <a:alpha val="90000"/>
            <a:hueOff val="0"/>
            <a:satOff val="0"/>
            <a:lumOff val="0"/>
            <a:alphaOff val="0"/>
          </a:schemeClr>
        </a:solidFill>
        <a:ln w="12700"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tr-TR" sz="1800" kern="1200" smtClean="0"/>
            <a:t>Ağız mukozasının bütünlüğünü ve nemliliğini sağlamak.</a:t>
          </a:r>
          <a:endParaRPr lang="tr-TR" sz="1800" kern="1200"/>
        </a:p>
      </dsp:txBody>
      <dsp:txXfrm>
        <a:off x="3656476" y="616611"/>
        <a:ext cx="3586311" cy="909161"/>
      </dsp:txXfrm>
    </dsp:sp>
    <dsp:sp modelId="{2F398818-6BA4-4A7F-AF1A-B4A19AE7D291}">
      <dsp:nvSpPr>
        <dsp:cNvPr id="0" name=""/>
        <dsp:cNvSpPr/>
      </dsp:nvSpPr>
      <dsp:spPr>
        <a:xfrm>
          <a:off x="3607292" y="1700898"/>
          <a:ext cx="3684679" cy="1007529"/>
        </a:xfrm>
        <a:prstGeom prst="roundRect">
          <a:avLst/>
        </a:prstGeom>
        <a:solidFill>
          <a:schemeClr val="lt1">
            <a:alpha val="90000"/>
            <a:hueOff val="0"/>
            <a:satOff val="0"/>
            <a:lumOff val="0"/>
            <a:alphaOff val="0"/>
          </a:schemeClr>
        </a:solidFill>
        <a:ln w="12700" cap="flat" cmpd="sng" algn="in">
          <a:solidFill>
            <a:schemeClr val="accent3">
              <a:hueOff val="-1614235"/>
              <a:satOff val="-7887"/>
              <a:lumOff val="29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tr-TR" sz="1800" kern="1200" smtClean="0"/>
            <a:t>Diş ve dişetlerinin sağlığını sürdürmek.</a:t>
          </a:r>
          <a:endParaRPr lang="tr-TR" sz="1800" kern="1200"/>
        </a:p>
      </dsp:txBody>
      <dsp:txXfrm>
        <a:off x="3656476" y="1750082"/>
        <a:ext cx="3586311" cy="909161"/>
      </dsp:txXfrm>
    </dsp:sp>
    <dsp:sp modelId="{AA653A96-13FC-439F-9027-D9E595698A31}">
      <dsp:nvSpPr>
        <dsp:cNvPr id="0" name=""/>
        <dsp:cNvSpPr/>
      </dsp:nvSpPr>
      <dsp:spPr>
        <a:xfrm>
          <a:off x="3607292" y="2834368"/>
          <a:ext cx="3684679" cy="1007529"/>
        </a:xfrm>
        <a:prstGeom prst="roundRect">
          <a:avLst/>
        </a:prstGeom>
        <a:solidFill>
          <a:schemeClr val="lt1">
            <a:alpha val="90000"/>
            <a:hueOff val="0"/>
            <a:satOff val="0"/>
            <a:lumOff val="0"/>
            <a:alphaOff val="0"/>
          </a:schemeClr>
        </a:solidFill>
        <a:ln w="12700" cap="flat" cmpd="sng" algn="in">
          <a:solidFill>
            <a:schemeClr val="accent3">
              <a:hueOff val="-3228470"/>
              <a:satOff val="-15774"/>
              <a:lumOff val="58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tr-TR" sz="1800" kern="1200" smtClean="0"/>
            <a:t>Ağızdaki rahatsız edici tat ve kokuyu gidererek bireyde temizlik ve rahatlık duygusunu sağlamak.</a:t>
          </a:r>
          <a:endParaRPr lang="tr-TR" sz="1800" kern="1200"/>
        </a:p>
      </dsp:txBody>
      <dsp:txXfrm>
        <a:off x="3656476" y="2883552"/>
        <a:ext cx="3586311" cy="909161"/>
      </dsp:txXfrm>
    </dsp:sp>
    <dsp:sp modelId="{1E0C55F7-B0BF-4F8B-B565-5EAE6BBDBC73}">
      <dsp:nvSpPr>
        <dsp:cNvPr id="0" name=""/>
        <dsp:cNvSpPr/>
      </dsp:nvSpPr>
      <dsp:spPr>
        <a:xfrm>
          <a:off x="3607292" y="3967839"/>
          <a:ext cx="3684679" cy="1007529"/>
        </a:xfrm>
        <a:prstGeom prst="roundRect">
          <a:avLst/>
        </a:prstGeom>
        <a:solidFill>
          <a:schemeClr val="lt1">
            <a:alpha val="90000"/>
            <a:hueOff val="0"/>
            <a:satOff val="0"/>
            <a:lumOff val="0"/>
            <a:alphaOff val="0"/>
          </a:schemeClr>
        </a:solidFill>
        <a:ln w="12700" cap="flat" cmpd="sng" algn="in">
          <a:solidFill>
            <a:schemeClr val="accent3">
              <a:hueOff val="-4842705"/>
              <a:satOff val="-23661"/>
              <a:lumOff val="88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tr-TR" sz="1800" kern="1200" smtClean="0"/>
            <a:t>Bireyin doğru ağız hijyeni uygulamalarını öğrenmesini sağlamaktır.</a:t>
          </a:r>
          <a:endParaRPr lang="tr-TR" sz="1800" kern="1200"/>
        </a:p>
      </dsp:txBody>
      <dsp:txXfrm>
        <a:off x="3656476" y="4017023"/>
        <a:ext cx="3586311" cy="90916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7484F-23C8-4CD6-9654-637AAAE70606}">
      <dsp:nvSpPr>
        <dsp:cNvPr id="0" name=""/>
        <dsp:cNvSpPr/>
      </dsp:nvSpPr>
      <dsp:spPr>
        <a:xfrm>
          <a:off x="572530" y="0"/>
          <a:ext cx="6488680" cy="3593591"/>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D61B1F-71E3-424D-81EA-F455A062B136}">
      <dsp:nvSpPr>
        <dsp:cNvPr id="0" name=""/>
        <dsp:cNvSpPr/>
      </dsp:nvSpPr>
      <dsp:spPr>
        <a:xfrm>
          <a:off x="8200" y="1078077"/>
          <a:ext cx="2457110" cy="1437436"/>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tr-TR" sz="2300" kern="1200" dirty="0" smtClean="0"/>
            <a:t>Ağız yolu ile sıvı ve besin alınamaması</a:t>
          </a:r>
          <a:endParaRPr lang="tr-TR" sz="2300" kern="1200" dirty="0"/>
        </a:p>
      </dsp:txBody>
      <dsp:txXfrm>
        <a:off x="78370" y="1148247"/>
        <a:ext cx="2316770" cy="1297096"/>
      </dsp:txXfrm>
    </dsp:sp>
    <dsp:sp modelId="{47B548A4-1306-4228-8A2E-5927F7B28E9C}">
      <dsp:nvSpPr>
        <dsp:cNvPr id="0" name=""/>
        <dsp:cNvSpPr/>
      </dsp:nvSpPr>
      <dsp:spPr>
        <a:xfrm>
          <a:off x="2588315" y="1078077"/>
          <a:ext cx="2457110" cy="1437436"/>
        </a:xfrm>
        <a:prstGeom prst="roundRect">
          <a:avLst/>
        </a:prstGeom>
        <a:solidFill>
          <a:schemeClr val="accent5">
            <a:hueOff val="9557340"/>
            <a:satOff val="-20419"/>
            <a:lumOff val="-852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tr-TR" sz="2300" kern="1200" dirty="0" smtClean="0"/>
            <a:t>Daha çok ağız yoluyla solunum yapılması</a:t>
          </a:r>
          <a:endParaRPr lang="tr-TR" sz="2300" kern="1200" dirty="0"/>
        </a:p>
      </dsp:txBody>
      <dsp:txXfrm>
        <a:off x="2658485" y="1148247"/>
        <a:ext cx="2316770" cy="1297096"/>
      </dsp:txXfrm>
    </dsp:sp>
    <dsp:sp modelId="{0649B82F-2150-4A95-A75E-7477511E4149}">
      <dsp:nvSpPr>
        <dsp:cNvPr id="0" name=""/>
        <dsp:cNvSpPr/>
      </dsp:nvSpPr>
      <dsp:spPr>
        <a:xfrm>
          <a:off x="5168430" y="1078077"/>
          <a:ext cx="2457110" cy="1437436"/>
        </a:xfrm>
        <a:prstGeom prst="roundRect">
          <a:avLst/>
        </a:prstGeom>
        <a:solidFill>
          <a:schemeClr val="accent5">
            <a:hueOff val="19114680"/>
            <a:satOff val="-40837"/>
            <a:lumOff val="-1705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tr-TR" sz="2300" kern="1200" smtClean="0"/>
            <a:t>Oksijen tedavisi uygulanması</a:t>
          </a:r>
          <a:endParaRPr lang="tr-TR" sz="2300" kern="1200"/>
        </a:p>
      </dsp:txBody>
      <dsp:txXfrm>
        <a:off x="5238600" y="1148247"/>
        <a:ext cx="2316770" cy="12970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467B2-447F-468A-8D07-925015578EA0}">
      <dsp:nvSpPr>
        <dsp:cNvPr id="0" name=""/>
        <dsp:cNvSpPr/>
      </dsp:nvSpPr>
      <dsp:spPr>
        <a:xfrm>
          <a:off x="0" y="850293"/>
          <a:ext cx="8388424" cy="352800"/>
        </a:xfrm>
        <a:prstGeom prst="rect">
          <a:avLst/>
        </a:prstGeom>
        <a:solidFill>
          <a:schemeClr val="lt1">
            <a:alpha val="90000"/>
            <a:hueOff val="0"/>
            <a:satOff val="0"/>
            <a:lumOff val="0"/>
            <a:alphaOff val="0"/>
          </a:schemeClr>
        </a:solidFill>
        <a:ln w="12700"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575495-2CD0-487A-B826-E0F9B9F222B5}">
      <dsp:nvSpPr>
        <dsp:cNvPr id="0" name=""/>
        <dsp:cNvSpPr/>
      </dsp:nvSpPr>
      <dsp:spPr>
        <a:xfrm>
          <a:off x="419421" y="643653"/>
          <a:ext cx="5871896" cy="413280"/>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44" tIns="0" rIns="221944" bIns="0" numCol="1" spcCol="1270" anchor="ctr" anchorCtr="0">
          <a:noAutofit/>
        </a:bodyPr>
        <a:lstStyle/>
        <a:p>
          <a:pPr lvl="0" algn="l" defTabSz="622300" rtl="0">
            <a:lnSpc>
              <a:spcPct val="90000"/>
            </a:lnSpc>
            <a:spcBef>
              <a:spcPct val="0"/>
            </a:spcBef>
            <a:spcAft>
              <a:spcPct val="35000"/>
            </a:spcAft>
          </a:pPr>
          <a:r>
            <a:rPr lang="tr-TR" sz="1400" b="0" i="0" kern="1200" smtClean="0">
              <a:solidFill>
                <a:schemeClr val="tx1"/>
              </a:solidFill>
            </a:rPr>
            <a:t>Deri rengi vücut bölgelerine göre değişiklik gösterir.</a:t>
          </a:r>
          <a:endParaRPr lang="tr-TR" sz="1400" b="0" kern="1200">
            <a:solidFill>
              <a:schemeClr val="tx1"/>
            </a:solidFill>
          </a:endParaRPr>
        </a:p>
      </dsp:txBody>
      <dsp:txXfrm>
        <a:off x="439596" y="663828"/>
        <a:ext cx="5831546" cy="372930"/>
      </dsp:txXfrm>
    </dsp:sp>
    <dsp:sp modelId="{42661038-A6E4-4F9F-B72F-2C0FD6AA1B68}">
      <dsp:nvSpPr>
        <dsp:cNvPr id="0" name=""/>
        <dsp:cNvSpPr/>
      </dsp:nvSpPr>
      <dsp:spPr>
        <a:xfrm>
          <a:off x="0" y="1485333"/>
          <a:ext cx="8388424" cy="352800"/>
        </a:xfrm>
        <a:prstGeom prst="rect">
          <a:avLst/>
        </a:prstGeom>
        <a:solidFill>
          <a:schemeClr val="lt1">
            <a:alpha val="90000"/>
            <a:hueOff val="0"/>
            <a:satOff val="0"/>
            <a:lumOff val="0"/>
            <a:alphaOff val="0"/>
          </a:schemeClr>
        </a:solidFill>
        <a:ln w="12700" cap="flat" cmpd="sng" algn="in">
          <a:solidFill>
            <a:schemeClr val="accent5">
              <a:hueOff val="3822936"/>
              <a:satOff val="-8167"/>
              <a:lumOff val="-3412"/>
              <a:alphaOff val="0"/>
            </a:schemeClr>
          </a:solidFill>
          <a:prstDash val="solid"/>
        </a:ln>
        <a:effectLst/>
      </dsp:spPr>
      <dsp:style>
        <a:lnRef idx="2">
          <a:scrgbClr r="0" g="0" b="0"/>
        </a:lnRef>
        <a:fillRef idx="1">
          <a:scrgbClr r="0" g="0" b="0"/>
        </a:fillRef>
        <a:effectRef idx="0">
          <a:scrgbClr r="0" g="0" b="0"/>
        </a:effectRef>
        <a:fontRef idx="minor"/>
      </dsp:style>
    </dsp:sp>
    <dsp:sp modelId="{B6707557-C708-4D6F-AB58-4708FBFC84C1}">
      <dsp:nvSpPr>
        <dsp:cNvPr id="0" name=""/>
        <dsp:cNvSpPr/>
      </dsp:nvSpPr>
      <dsp:spPr>
        <a:xfrm>
          <a:off x="419421" y="1278693"/>
          <a:ext cx="5871896" cy="413280"/>
        </a:xfrm>
        <a:prstGeom prst="roundRect">
          <a:avLst/>
        </a:prstGeom>
        <a:solidFill>
          <a:schemeClr val="accent5">
            <a:hueOff val="3822936"/>
            <a:satOff val="-8167"/>
            <a:lumOff val="-3412"/>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44" tIns="0" rIns="221944" bIns="0" numCol="1" spcCol="1270" anchor="ctr" anchorCtr="0">
          <a:noAutofit/>
        </a:bodyPr>
        <a:lstStyle/>
        <a:p>
          <a:pPr lvl="0" algn="l" defTabSz="622300" rtl="0">
            <a:lnSpc>
              <a:spcPct val="90000"/>
            </a:lnSpc>
            <a:spcBef>
              <a:spcPct val="0"/>
            </a:spcBef>
            <a:spcAft>
              <a:spcPct val="35000"/>
            </a:spcAft>
          </a:pPr>
          <a:r>
            <a:rPr lang="tr-TR" sz="1400" b="0" i="0" kern="1200" dirty="0" smtClean="0">
              <a:solidFill>
                <a:schemeClr val="tx1"/>
              </a:solidFill>
            </a:rPr>
            <a:t>Doku turgoru elastikiyet ve dayanıklılık bakımından iyi durumdadır.</a:t>
          </a:r>
          <a:endParaRPr lang="tr-TR" sz="1400" b="0" kern="1200" dirty="0">
            <a:solidFill>
              <a:schemeClr val="tx1"/>
            </a:solidFill>
          </a:endParaRPr>
        </a:p>
      </dsp:txBody>
      <dsp:txXfrm>
        <a:off x="439596" y="1298868"/>
        <a:ext cx="5831546" cy="372930"/>
      </dsp:txXfrm>
    </dsp:sp>
    <dsp:sp modelId="{FCB7144A-0D90-4503-91D6-45F6ABE2E0C9}">
      <dsp:nvSpPr>
        <dsp:cNvPr id="0" name=""/>
        <dsp:cNvSpPr/>
      </dsp:nvSpPr>
      <dsp:spPr>
        <a:xfrm>
          <a:off x="0" y="2120373"/>
          <a:ext cx="8388424" cy="352800"/>
        </a:xfrm>
        <a:prstGeom prst="rect">
          <a:avLst/>
        </a:prstGeom>
        <a:solidFill>
          <a:schemeClr val="lt1">
            <a:alpha val="90000"/>
            <a:hueOff val="0"/>
            <a:satOff val="0"/>
            <a:lumOff val="0"/>
            <a:alphaOff val="0"/>
          </a:schemeClr>
        </a:solidFill>
        <a:ln w="12700" cap="flat" cmpd="sng" algn="in">
          <a:solidFill>
            <a:schemeClr val="accent5">
              <a:hueOff val="7645872"/>
              <a:satOff val="-16335"/>
              <a:lumOff val="-6824"/>
              <a:alphaOff val="0"/>
            </a:schemeClr>
          </a:solidFill>
          <a:prstDash val="solid"/>
        </a:ln>
        <a:effectLst/>
      </dsp:spPr>
      <dsp:style>
        <a:lnRef idx="2">
          <a:scrgbClr r="0" g="0" b="0"/>
        </a:lnRef>
        <a:fillRef idx="1">
          <a:scrgbClr r="0" g="0" b="0"/>
        </a:fillRef>
        <a:effectRef idx="0">
          <a:scrgbClr r="0" g="0" b="0"/>
        </a:effectRef>
        <a:fontRef idx="minor"/>
      </dsp:style>
    </dsp:sp>
    <dsp:sp modelId="{4D7F212D-5FA9-4950-859C-0DD42AC2562F}">
      <dsp:nvSpPr>
        <dsp:cNvPr id="0" name=""/>
        <dsp:cNvSpPr/>
      </dsp:nvSpPr>
      <dsp:spPr>
        <a:xfrm>
          <a:off x="419421" y="1913733"/>
          <a:ext cx="5871896" cy="413280"/>
        </a:xfrm>
        <a:prstGeom prst="roundRect">
          <a:avLst/>
        </a:prstGeom>
        <a:solidFill>
          <a:schemeClr val="accent5">
            <a:hueOff val="7645872"/>
            <a:satOff val="-16335"/>
            <a:lumOff val="-682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44" tIns="0" rIns="221944" bIns="0" numCol="1" spcCol="1270" anchor="ctr" anchorCtr="0">
          <a:noAutofit/>
        </a:bodyPr>
        <a:lstStyle/>
        <a:p>
          <a:pPr lvl="0" algn="l" defTabSz="622300" rtl="0">
            <a:lnSpc>
              <a:spcPct val="90000"/>
            </a:lnSpc>
            <a:spcBef>
              <a:spcPct val="0"/>
            </a:spcBef>
            <a:spcAft>
              <a:spcPct val="35000"/>
            </a:spcAft>
          </a:pPr>
          <a:r>
            <a:rPr lang="tr-TR" sz="1400" b="0" i="0" kern="1200" smtClean="0">
              <a:solidFill>
                <a:schemeClr val="tx1"/>
              </a:solidFill>
            </a:rPr>
            <a:t>Düz, yumuşak ve esnektir.</a:t>
          </a:r>
          <a:endParaRPr lang="tr-TR" sz="1400" b="0" kern="1200">
            <a:solidFill>
              <a:schemeClr val="tx1"/>
            </a:solidFill>
          </a:endParaRPr>
        </a:p>
      </dsp:txBody>
      <dsp:txXfrm>
        <a:off x="439596" y="1933908"/>
        <a:ext cx="5831546" cy="372930"/>
      </dsp:txXfrm>
    </dsp:sp>
    <dsp:sp modelId="{AC3A9D46-7ED9-4A77-A6B5-0736516FA34B}">
      <dsp:nvSpPr>
        <dsp:cNvPr id="0" name=""/>
        <dsp:cNvSpPr/>
      </dsp:nvSpPr>
      <dsp:spPr>
        <a:xfrm>
          <a:off x="0" y="2755413"/>
          <a:ext cx="8388424" cy="352800"/>
        </a:xfrm>
        <a:prstGeom prst="rect">
          <a:avLst/>
        </a:prstGeom>
        <a:solidFill>
          <a:schemeClr val="lt1">
            <a:alpha val="90000"/>
            <a:hueOff val="0"/>
            <a:satOff val="0"/>
            <a:lumOff val="0"/>
            <a:alphaOff val="0"/>
          </a:schemeClr>
        </a:solidFill>
        <a:ln w="12700" cap="flat" cmpd="sng" algn="in">
          <a:solidFill>
            <a:schemeClr val="accent5">
              <a:hueOff val="11468808"/>
              <a:satOff val="-24502"/>
              <a:lumOff val="-10235"/>
              <a:alphaOff val="0"/>
            </a:schemeClr>
          </a:solidFill>
          <a:prstDash val="solid"/>
        </a:ln>
        <a:effectLst/>
      </dsp:spPr>
      <dsp:style>
        <a:lnRef idx="2">
          <a:scrgbClr r="0" g="0" b="0"/>
        </a:lnRef>
        <a:fillRef idx="1">
          <a:scrgbClr r="0" g="0" b="0"/>
        </a:fillRef>
        <a:effectRef idx="0">
          <a:scrgbClr r="0" g="0" b="0"/>
        </a:effectRef>
        <a:fontRef idx="minor"/>
      </dsp:style>
    </dsp:sp>
    <dsp:sp modelId="{ED1A3189-0998-47B4-8DB4-E63AD5637734}">
      <dsp:nvSpPr>
        <dsp:cNvPr id="0" name=""/>
        <dsp:cNvSpPr/>
      </dsp:nvSpPr>
      <dsp:spPr>
        <a:xfrm>
          <a:off x="419421" y="2548773"/>
          <a:ext cx="5871896" cy="413280"/>
        </a:xfrm>
        <a:prstGeom prst="roundRect">
          <a:avLst/>
        </a:prstGeom>
        <a:solidFill>
          <a:schemeClr val="accent5">
            <a:hueOff val="11468808"/>
            <a:satOff val="-24502"/>
            <a:lumOff val="-1023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44" tIns="0" rIns="221944" bIns="0" numCol="1" spcCol="1270" anchor="ctr" anchorCtr="0">
          <a:noAutofit/>
        </a:bodyPr>
        <a:lstStyle/>
        <a:p>
          <a:pPr lvl="0" algn="l" defTabSz="622300" rtl="0">
            <a:lnSpc>
              <a:spcPct val="90000"/>
            </a:lnSpc>
            <a:spcBef>
              <a:spcPct val="0"/>
            </a:spcBef>
            <a:spcAft>
              <a:spcPct val="35000"/>
            </a:spcAft>
          </a:pPr>
          <a:r>
            <a:rPr lang="tr-TR" sz="1400" b="0" i="0" kern="1200" smtClean="0">
              <a:solidFill>
                <a:schemeClr val="tx1"/>
              </a:solidFill>
            </a:rPr>
            <a:t>Deride siyanoz, sarılık ya da solukluk yoktur.</a:t>
          </a:r>
          <a:endParaRPr lang="tr-TR" sz="1400" b="0" kern="1200">
            <a:solidFill>
              <a:schemeClr val="tx1"/>
            </a:solidFill>
          </a:endParaRPr>
        </a:p>
      </dsp:txBody>
      <dsp:txXfrm>
        <a:off x="439596" y="2568948"/>
        <a:ext cx="5831546" cy="372930"/>
      </dsp:txXfrm>
    </dsp:sp>
    <dsp:sp modelId="{63E55584-2F10-4822-9D86-E1D5DFD2894D}">
      <dsp:nvSpPr>
        <dsp:cNvPr id="0" name=""/>
        <dsp:cNvSpPr/>
      </dsp:nvSpPr>
      <dsp:spPr>
        <a:xfrm>
          <a:off x="0" y="3390453"/>
          <a:ext cx="8388424" cy="352800"/>
        </a:xfrm>
        <a:prstGeom prst="rect">
          <a:avLst/>
        </a:prstGeom>
        <a:solidFill>
          <a:schemeClr val="lt1">
            <a:alpha val="90000"/>
            <a:hueOff val="0"/>
            <a:satOff val="0"/>
            <a:lumOff val="0"/>
            <a:alphaOff val="0"/>
          </a:schemeClr>
        </a:solidFill>
        <a:ln w="12700" cap="flat" cmpd="sng" algn="in">
          <a:solidFill>
            <a:schemeClr val="accent5">
              <a:hueOff val="15291745"/>
              <a:satOff val="-32670"/>
              <a:lumOff val="-13647"/>
              <a:alphaOff val="0"/>
            </a:schemeClr>
          </a:solidFill>
          <a:prstDash val="solid"/>
        </a:ln>
        <a:effectLst/>
      </dsp:spPr>
      <dsp:style>
        <a:lnRef idx="2">
          <a:scrgbClr r="0" g="0" b="0"/>
        </a:lnRef>
        <a:fillRef idx="1">
          <a:scrgbClr r="0" g="0" b="0"/>
        </a:fillRef>
        <a:effectRef idx="0">
          <a:scrgbClr r="0" g="0" b="0"/>
        </a:effectRef>
        <a:fontRef idx="minor"/>
      </dsp:style>
    </dsp:sp>
    <dsp:sp modelId="{4AFF1978-9234-4400-84BB-4FC3046D869A}">
      <dsp:nvSpPr>
        <dsp:cNvPr id="0" name=""/>
        <dsp:cNvSpPr/>
      </dsp:nvSpPr>
      <dsp:spPr>
        <a:xfrm>
          <a:off x="419421" y="3183813"/>
          <a:ext cx="5871896" cy="413280"/>
        </a:xfrm>
        <a:prstGeom prst="roundRect">
          <a:avLst/>
        </a:prstGeom>
        <a:solidFill>
          <a:schemeClr val="accent5">
            <a:hueOff val="15291745"/>
            <a:satOff val="-32670"/>
            <a:lumOff val="-1364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44" tIns="0" rIns="221944" bIns="0" numCol="1" spcCol="1270" anchor="ctr" anchorCtr="0">
          <a:noAutofit/>
        </a:bodyPr>
        <a:lstStyle/>
        <a:p>
          <a:pPr lvl="0" algn="l" defTabSz="622300" rtl="0">
            <a:lnSpc>
              <a:spcPct val="90000"/>
            </a:lnSpc>
            <a:spcBef>
              <a:spcPct val="0"/>
            </a:spcBef>
            <a:spcAft>
              <a:spcPct val="35000"/>
            </a:spcAft>
          </a:pPr>
          <a:r>
            <a:rPr lang="tr-TR" sz="1400" b="0" i="0" kern="1200" dirty="0" smtClean="0">
              <a:solidFill>
                <a:schemeClr val="tx1"/>
              </a:solidFill>
            </a:rPr>
            <a:t>Deriye dokunulduğunda ılıktır.</a:t>
          </a:r>
          <a:endParaRPr lang="tr-TR" sz="1400" b="0" kern="1200" dirty="0">
            <a:solidFill>
              <a:schemeClr val="tx1"/>
            </a:solidFill>
          </a:endParaRPr>
        </a:p>
      </dsp:txBody>
      <dsp:txXfrm>
        <a:off x="439596" y="3203988"/>
        <a:ext cx="5831546" cy="372930"/>
      </dsp:txXfrm>
    </dsp:sp>
    <dsp:sp modelId="{6A60EA81-A378-4731-96B2-40F2CC46971E}">
      <dsp:nvSpPr>
        <dsp:cNvPr id="0" name=""/>
        <dsp:cNvSpPr/>
      </dsp:nvSpPr>
      <dsp:spPr>
        <a:xfrm>
          <a:off x="0" y="4025493"/>
          <a:ext cx="8388424" cy="352800"/>
        </a:xfrm>
        <a:prstGeom prst="rect">
          <a:avLst/>
        </a:prstGeom>
        <a:solidFill>
          <a:schemeClr val="lt1">
            <a:alpha val="90000"/>
            <a:hueOff val="0"/>
            <a:satOff val="0"/>
            <a:lumOff val="0"/>
            <a:alphaOff val="0"/>
          </a:schemeClr>
        </a:solidFill>
        <a:ln w="12700" cap="flat" cmpd="sng" algn="in">
          <a:solidFill>
            <a:schemeClr val="accent5">
              <a:hueOff val="19114680"/>
              <a:satOff val="-40837"/>
              <a:lumOff val="-17059"/>
              <a:alphaOff val="0"/>
            </a:schemeClr>
          </a:solidFill>
          <a:prstDash val="solid"/>
        </a:ln>
        <a:effectLst/>
      </dsp:spPr>
      <dsp:style>
        <a:lnRef idx="2">
          <a:scrgbClr r="0" g="0" b="0"/>
        </a:lnRef>
        <a:fillRef idx="1">
          <a:scrgbClr r="0" g="0" b="0"/>
        </a:fillRef>
        <a:effectRef idx="0">
          <a:scrgbClr r="0" g="0" b="0"/>
        </a:effectRef>
        <a:fontRef idx="minor"/>
      </dsp:style>
    </dsp:sp>
    <dsp:sp modelId="{A6A4C24D-1F01-4288-8F7E-BA0A33DFC5D3}">
      <dsp:nvSpPr>
        <dsp:cNvPr id="0" name=""/>
        <dsp:cNvSpPr/>
      </dsp:nvSpPr>
      <dsp:spPr>
        <a:xfrm>
          <a:off x="419421" y="3818853"/>
          <a:ext cx="5871896" cy="413280"/>
        </a:xfrm>
        <a:prstGeom prst="roundRect">
          <a:avLst/>
        </a:prstGeom>
        <a:solidFill>
          <a:schemeClr val="accent5">
            <a:hueOff val="19114680"/>
            <a:satOff val="-40837"/>
            <a:lumOff val="-1705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44" tIns="0" rIns="221944" bIns="0" numCol="1" spcCol="1270" anchor="ctr" anchorCtr="0">
          <a:noAutofit/>
        </a:bodyPr>
        <a:lstStyle/>
        <a:p>
          <a:pPr lvl="0" algn="l" defTabSz="622300" rtl="0">
            <a:lnSpc>
              <a:spcPct val="90000"/>
            </a:lnSpc>
            <a:spcBef>
              <a:spcPct val="0"/>
            </a:spcBef>
            <a:spcAft>
              <a:spcPct val="35000"/>
            </a:spcAft>
          </a:pPr>
          <a:r>
            <a:rPr lang="tr-TR" sz="1400" b="0" i="0" kern="1200" dirty="0" smtClean="0">
              <a:solidFill>
                <a:schemeClr val="tx1"/>
              </a:solidFill>
            </a:rPr>
            <a:t>Derinin sıyrılma, yırtılma gibi nedenlerle bütünlüğü bozulmamıştır</a:t>
          </a:r>
          <a:endParaRPr lang="tr-TR" sz="1400" b="0" kern="1200" dirty="0">
            <a:solidFill>
              <a:schemeClr val="tx1"/>
            </a:solidFill>
          </a:endParaRPr>
        </a:p>
      </dsp:txBody>
      <dsp:txXfrm>
        <a:off x="439596" y="3839028"/>
        <a:ext cx="5831546" cy="372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84B069-F376-4F41-8F6F-BE4AE8597CEF}">
      <dsp:nvSpPr>
        <dsp:cNvPr id="0" name=""/>
        <dsp:cNvSpPr/>
      </dsp:nvSpPr>
      <dsp:spPr>
        <a:xfrm>
          <a:off x="3809631" y="2252137"/>
          <a:ext cx="2752613" cy="2752613"/>
        </a:xfrm>
        <a:prstGeom prst="gear9">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rtl="0">
            <a:lnSpc>
              <a:spcPct val="90000"/>
            </a:lnSpc>
            <a:spcBef>
              <a:spcPct val="0"/>
            </a:spcBef>
            <a:spcAft>
              <a:spcPct val="35000"/>
            </a:spcAft>
          </a:pPr>
          <a:r>
            <a:rPr lang="tr-TR" sz="1900" b="1" i="0" kern="1200" dirty="0" err="1" smtClean="0">
              <a:solidFill>
                <a:schemeClr val="tx1"/>
              </a:solidFill>
            </a:rPr>
            <a:t>Epidermis</a:t>
          </a:r>
          <a:endParaRPr lang="tr-TR" sz="1900" b="1" kern="1200" dirty="0">
            <a:solidFill>
              <a:schemeClr val="tx1"/>
            </a:solidFill>
          </a:endParaRPr>
        </a:p>
      </dsp:txBody>
      <dsp:txXfrm>
        <a:off x="4363029" y="2896923"/>
        <a:ext cx="1645817" cy="1414900"/>
      </dsp:txXfrm>
    </dsp:sp>
    <dsp:sp modelId="{F861DD84-9867-44DE-9991-47C3998C5DF7}">
      <dsp:nvSpPr>
        <dsp:cNvPr id="0" name=""/>
        <dsp:cNvSpPr/>
      </dsp:nvSpPr>
      <dsp:spPr>
        <a:xfrm>
          <a:off x="2208111" y="1601520"/>
          <a:ext cx="2001900" cy="2001900"/>
        </a:xfrm>
        <a:prstGeom prst="gear6">
          <a:avLst/>
        </a:prstGeom>
        <a:solidFill>
          <a:schemeClr val="accent3">
            <a:hueOff val="-2421353"/>
            <a:satOff val="-11830"/>
            <a:lumOff val="441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rtl="0">
            <a:lnSpc>
              <a:spcPct val="90000"/>
            </a:lnSpc>
            <a:spcBef>
              <a:spcPct val="0"/>
            </a:spcBef>
            <a:spcAft>
              <a:spcPct val="35000"/>
            </a:spcAft>
          </a:pPr>
          <a:r>
            <a:rPr lang="tr-TR" sz="1900" b="1" i="0" kern="1200" dirty="0" err="1" smtClean="0">
              <a:solidFill>
                <a:schemeClr val="tx1"/>
              </a:solidFill>
            </a:rPr>
            <a:t>Dermis</a:t>
          </a:r>
          <a:endParaRPr lang="tr-TR" sz="1900" b="1" kern="1200" dirty="0">
            <a:solidFill>
              <a:schemeClr val="tx1"/>
            </a:solidFill>
          </a:endParaRPr>
        </a:p>
      </dsp:txBody>
      <dsp:txXfrm>
        <a:off x="2712095" y="2108550"/>
        <a:ext cx="993932" cy="987840"/>
      </dsp:txXfrm>
    </dsp:sp>
    <dsp:sp modelId="{FFE1029D-EF93-4410-96CE-4F0D09297CA1}">
      <dsp:nvSpPr>
        <dsp:cNvPr id="0" name=""/>
        <dsp:cNvSpPr/>
      </dsp:nvSpPr>
      <dsp:spPr>
        <a:xfrm rot="20700000">
          <a:off x="3329379" y="220413"/>
          <a:ext cx="1961453" cy="1961453"/>
        </a:xfrm>
        <a:prstGeom prst="gear6">
          <a:avLst/>
        </a:prstGeom>
        <a:solidFill>
          <a:schemeClr val="accent3">
            <a:hueOff val="-4842705"/>
            <a:satOff val="-23661"/>
            <a:lumOff val="8823"/>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rtl="0">
            <a:lnSpc>
              <a:spcPct val="90000"/>
            </a:lnSpc>
            <a:spcBef>
              <a:spcPct val="0"/>
            </a:spcBef>
            <a:spcAft>
              <a:spcPct val="35000"/>
            </a:spcAft>
          </a:pPr>
          <a:r>
            <a:rPr lang="tr-TR" sz="1900" b="1" i="0" kern="1200" dirty="0" err="1" smtClean="0">
              <a:solidFill>
                <a:schemeClr val="tx1"/>
              </a:solidFill>
            </a:rPr>
            <a:t>Subkutan</a:t>
          </a:r>
          <a:r>
            <a:rPr lang="tr-TR" sz="1900" b="1" i="0" kern="1200" dirty="0" smtClean="0">
              <a:solidFill>
                <a:schemeClr val="tx1"/>
              </a:solidFill>
            </a:rPr>
            <a:t> doku </a:t>
          </a:r>
          <a:endParaRPr lang="tr-TR" sz="1900" b="1" kern="1200" dirty="0">
            <a:solidFill>
              <a:schemeClr val="tx1"/>
            </a:solidFill>
          </a:endParaRPr>
        </a:p>
      </dsp:txBody>
      <dsp:txXfrm rot="-20700000">
        <a:off x="3759583" y="650617"/>
        <a:ext cx="1101045" cy="1101045"/>
      </dsp:txXfrm>
    </dsp:sp>
    <dsp:sp modelId="{E69E7665-05BB-46FB-B5A3-A57F678F00FD}">
      <dsp:nvSpPr>
        <dsp:cNvPr id="0" name=""/>
        <dsp:cNvSpPr/>
      </dsp:nvSpPr>
      <dsp:spPr>
        <a:xfrm>
          <a:off x="3606972" y="1831636"/>
          <a:ext cx="3523344" cy="3523344"/>
        </a:xfrm>
        <a:prstGeom prst="circularArrow">
          <a:avLst>
            <a:gd name="adj1" fmla="val 4687"/>
            <a:gd name="adj2" fmla="val 299029"/>
            <a:gd name="adj3" fmla="val 2532626"/>
            <a:gd name="adj4" fmla="val 15826263"/>
            <a:gd name="adj5" fmla="val 546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209735-103C-42F4-B559-C407B6903DE6}">
      <dsp:nvSpPr>
        <dsp:cNvPr id="0" name=""/>
        <dsp:cNvSpPr/>
      </dsp:nvSpPr>
      <dsp:spPr>
        <a:xfrm>
          <a:off x="1853578" y="1155097"/>
          <a:ext cx="2559930" cy="2559930"/>
        </a:xfrm>
        <a:prstGeom prst="leftCircularArrow">
          <a:avLst>
            <a:gd name="adj1" fmla="val 6452"/>
            <a:gd name="adj2" fmla="val 429999"/>
            <a:gd name="adj3" fmla="val 10489124"/>
            <a:gd name="adj4" fmla="val 14837806"/>
            <a:gd name="adj5" fmla="val 7527"/>
          </a:avLst>
        </a:prstGeom>
        <a:solidFill>
          <a:schemeClr val="accent3">
            <a:hueOff val="-2421353"/>
            <a:satOff val="-11830"/>
            <a:lumOff val="44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00D75A-3B19-4294-B8E1-03CEBB78E270}">
      <dsp:nvSpPr>
        <dsp:cNvPr id="0" name=""/>
        <dsp:cNvSpPr/>
      </dsp:nvSpPr>
      <dsp:spPr>
        <a:xfrm>
          <a:off x="2875675" y="-212696"/>
          <a:ext cx="2760120" cy="2760120"/>
        </a:xfrm>
        <a:prstGeom prst="circularArrow">
          <a:avLst>
            <a:gd name="adj1" fmla="val 5984"/>
            <a:gd name="adj2" fmla="val 394124"/>
            <a:gd name="adj3" fmla="val 13313824"/>
            <a:gd name="adj4" fmla="val 10508221"/>
            <a:gd name="adj5" fmla="val 6981"/>
          </a:avLst>
        </a:prstGeom>
        <a:solidFill>
          <a:schemeClr val="accent3">
            <a:hueOff val="-4842705"/>
            <a:satOff val="-23661"/>
            <a:lumOff val="882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D406D-FE5B-42BC-A5E6-89C1010A6C8C}">
      <dsp:nvSpPr>
        <dsp:cNvPr id="0" name=""/>
        <dsp:cNvSpPr/>
      </dsp:nvSpPr>
      <dsp:spPr>
        <a:xfrm>
          <a:off x="0" y="303427"/>
          <a:ext cx="4937760" cy="4937760"/>
        </a:xfrm>
        <a:prstGeom prst="pie">
          <a:avLst>
            <a:gd name="adj1" fmla="val 5400000"/>
            <a:gd name="adj2" fmla="val 1620000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F75C4CB-9FCC-498B-9F03-1218D39B96B4}">
      <dsp:nvSpPr>
        <dsp:cNvPr id="0" name=""/>
        <dsp:cNvSpPr/>
      </dsp:nvSpPr>
      <dsp:spPr>
        <a:xfrm>
          <a:off x="2468880" y="303427"/>
          <a:ext cx="5760719" cy="4937760"/>
        </a:xfrm>
        <a:prstGeom prst="rect">
          <a:avLst/>
        </a:prstGeom>
        <a:solidFill>
          <a:schemeClr val="lt1">
            <a:alpha val="90000"/>
            <a:hueOff val="0"/>
            <a:satOff val="0"/>
            <a:lumOff val="0"/>
            <a:alphaOff val="0"/>
          </a:schemeClr>
        </a:solidFill>
        <a:ln w="6350" cap="flat" cmpd="sng" algn="in">
          <a:solidFill>
            <a:schemeClr val="accent2">
              <a:hueOff val="0"/>
              <a:satOff val="0"/>
              <a:lumOff val="0"/>
              <a:alphaOff val="0"/>
            </a:schemeClr>
          </a:solidFill>
          <a:prstDash val="solid"/>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tr-TR" sz="1600" kern="1200" dirty="0" smtClean="0"/>
            <a:t>Vücudun bölgelerine göre kalınlığı değişir. </a:t>
          </a:r>
          <a:endParaRPr lang="tr-TR" sz="1600" kern="1200" dirty="0"/>
        </a:p>
      </dsp:txBody>
      <dsp:txXfrm>
        <a:off x="2468880" y="303427"/>
        <a:ext cx="5760719" cy="617221"/>
      </dsp:txXfrm>
    </dsp:sp>
    <dsp:sp modelId="{D9B769EE-2671-40EF-AB31-C725C02DD314}">
      <dsp:nvSpPr>
        <dsp:cNvPr id="0" name=""/>
        <dsp:cNvSpPr/>
      </dsp:nvSpPr>
      <dsp:spPr>
        <a:xfrm>
          <a:off x="432054" y="920649"/>
          <a:ext cx="4073650" cy="4073650"/>
        </a:xfrm>
        <a:prstGeom prst="pie">
          <a:avLst>
            <a:gd name="adj1" fmla="val 5400000"/>
            <a:gd name="adj2" fmla="val 16200000"/>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6964DE9-9118-40A9-99D3-6AFB25A003C9}">
      <dsp:nvSpPr>
        <dsp:cNvPr id="0" name=""/>
        <dsp:cNvSpPr/>
      </dsp:nvSpPr>
      <dsp:spPr>
        <a:xfrm>
          <a:off x="2468880" y="920649"/>
          <a:ext cx="5760719" cy="4073650"/>
        </a:xfrm>
        <a:prstGeom prst="rect">
          <a:avLst/>
        </a:prstGeom>
        <a:solidFill>
          <a:schemeClr val="lt1">
            <a:alpha val="90000"/>
            <a:hueOff val="0"/>
            <a:satOff val="0"/>
            <a:lumOff val="0"/>
            <a:alphaOff val="0"/>
          </a:schemeClr>
        </a:solidFill>
        <a:ln w="6350" cap="flat" cmpd="sng" algn="in">
          <a:solidFill>
            <a:schemeClr val="accent3">
              <a:hueOff val="0"/>
              <a:satOff val="0"/>
              <a:lumOff val="0"/>
              <a:alphaOff val="0"/>
            </a:schemeClr>
          </a:solidFill>
          <a:prstDash val="solid"/>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tr-TR" sz="1600" kern="1200" dirty="0" smtClean="0"/>
            <a:t>Avuç içi ve topuklarda en kalındır (1.5 mm).</a:t>
          </a:r>
          <a:endParaRPr lang="tr-TR" sz="1600" kern="1200" dirty="0"/>
        </a:p>
      </dsp:txBody>
      <dsp:txXfrm>
        <a:off x="2468880" y="920649"/>
        <a:ext cx="5760719" cy="617221"/>
      </dsp:txXfrm>
    </dsp:sp>
    <dsp:sp modelId="{378F0B9D-74AF-46DF-9ED3-308C1237AA40}">
      <dsp:nvSpPr>
        <dsp:cNvPr id="0" name=""/>
        <dsp:cNvSpPr/>
      </dsp:nvSpPr>
      <dsp:spPr>
        <a:xfrm>
          <a:off x="864109" y="1537871"/>
          <a:ext cx="3209540" cy="3209540"/>
        </a:xfrm>
        <a:prstGeom prst="pie">
          <a:avLst>
            <a:gd name="adj1" fmla="val 5400000"/>
            <a:gd name="adj2" fmla="val 1620000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C213D5F-062A-42B2-9BC1-FBD2430F7668}">
      <dsp:nvSpPr>
        <dsp:cNvPr id="0" name=""/>
        <dsp:cNvSpPr/>
      </dsp:nvSpPr>
      <dsp:spPr>
        <a:xfrm>
          <a:off x="2468880" y="1537871"/>
          <a:ext cx="5760719" cy="3209540"/>
        </a:xfrm>
        <a:prstGeom prst="rect">
          <a:avLst/>
        </a:prstGeom>
        <a:solidFill>
          <a:schemeClr val="lt1">
            <a:alpha val="90000"/>
            <a:hueOff val="0"/>
            <a:satOff val="0"/>
            <a:lumOff val="0"/>
            <a:alphaOff val="0"/>
          </a:schemeClr>
        </a:solidFill>
        <a:ln w="6350" cap="flat" cmpd="sng" algn="in">
          <a:solidFill>
            <a:schemeClr val="accent4">
              <a:hueOff val="0"/>
              <a:satOff val="0"/>
              <a:lumOff val="0"/>
              <a:alphaOff val="0"/>
            </a:schemeClr>
          </a:solidFill>
          <a:prstDash val="solid"/>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tr-TR" sz="1600" kern="1200" dirty="0" smtClean="0"/>
            <a:t>Kulak lobunda en incedir (0.5 mm).</a:t>
          </a:r>
          <a:endParaRPr lang="tr-TR" sz="1600" kern="1200" dirty="0"/>
        </a:p>
      </dsp:txBody>
      <dsp:txXfrm>
        <a:off x="2468880" y="1537871"/>
        <a:ext cx="5760719" cy="617216"/>
      </dsp:txXfrm>
    </dsp:sp>
    <dsp:sp modelId="{3A0213BC-61C0-4596-B495-220F8BD3ED8F}">
      <dsp:nvSpPr>
        <dsp:cNvPr id="0" name=""/>
        <dsp:cNvSpPr/>
      </dsp:nvSpPr>
      <dsp:spPr>
        <a:xfrm>
          <a:off x="1296162" y="2155087"/>
          <a:ext cx="2345436" cy="2345436"/>
        </a:xfrm>
        <a:prstGeom prst="pie">
          <a:avLst>
            <a:gd name="adj1" fmla="val 5400000"/>
            <a:gd name="adj2" fmla="val 16200000"/>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2869E83-9399-45F4-A16E-C2055A0F0F90}">
      <dsp:nvSpPr>
        <dsp:cNvPr id="0" name=""/>
        <dsp:cNvSpPr/>
      </dsp:nvSpPr>
      <dsp:spPr>
        <a:xfrm>
          <a:off x="2468880" y="2155087"/>
          <a:ext cx="5760719" cy="2345436"/>
        </a:xfrm>
        <a:prstGeom prst="rect">
          <a:avLst/>
        </a:prstGeom>
        <a:solidFill>
          <a:schemeClr val="lt1">
            <a:alpha val="90000"/>
            <a:hueOff val="0"/>
            <a:satOff val="0"/>
            <a:lumOff val="0"/>
            <a:alphaOff val="0"/>
          </a:schemeClr>
        </a:solidFill>
        <a:ln w="6350" cap="flat" cmpd="sng" algn="in">
          <a:solidFill>
            <a:schemeClr val="accent5">
              <a:hueOff val="0"/>
              <a:satOff val="0"/>
              <a:lumOff val="0"/>
              <a:alphaOff val="0"/>
            </a:schemeClr>
          </a:solidFill>
          <a:prstDash val="solid"/>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tr-TR" sz="1600" kern="1200" dirty="0" smtClean="0"/>
            <a:t>Bu tabakada kan damarları yoktur. </a:t>
          </a:r>
          <a:endParaRPr lang="tr-TR" sz="1600" kern="1200" dirty="0"/>
        </a:p>
      </dsp:txBody>
      <dsp:txXfrm>
        <a:off x="2468880" y="2155087"/>
        <a:ext cx="5760719" cy="617221"/>
      </dsp:txXfrm>
    </dsp:sp>
    <dsp:sp modelId="{3EE532D6-0CE2-480B-B3C8-608D4DA88D71}">
      <dsp:nvSpPr>
        <dsp:cNvPr id="0" name=""/>
        <dsp:cNvSpPr/>
      </dsp:nvSpPr>
      <dsp:spPr>
        <a:xfrm>
          <a:off x="1728216" y="2772309"/>
          <a:ext cx="1481326" cy="1481326"/>
        </a:xfrm>
        <a:prstGeom prst="pie">
          <a:avLst>
            <a:gd name="adj1" fmla="val 5400000"/>
            <a:gd name="adj2" fmla="val 16200000"/>
          </a:avLst>
        </a:prstGeom>
        <a:gradFill rotWithShape="0">
          <a:gsLst>
            <a:gs pos="0">
              <a:schemeClr val="accent6">
                <a:hueOff val="0"/>
                <a:satOff val="0"/>
                <a:lumOff val="0"/>
                <a:alphaOff val="0"/>
                <a:tint val="94000"/>
                <a:satMod val="103000"/>
                <a:lumMod val="102000"/>
              </a:schemeClr>
            </a:gs>
            <a:gs pos="50000">
              <a:schemeClr val="accent6">
                <a:hueOff val="0"/>
                <a:satOff val="0"/>
                <a:lumOff val="0"/>
                <a:alphaOff val="0"/>
                <a:shade val="100000"/>
                <a:satMod val="110000"/>
                <a:lumMod val="100000"/>
              </a:schemeClr>
            </a:gs>
            <a:gs pos="100000">
              <a:schemeClr val="accent6">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F707A8-0E6D-4534-AEBD-62AD509F08BB}">
      <dsp:nvSpPr>
        <dsp:cNvPr id="0" name=""/>
        <dsp:cNvSpPr/>
      </dsp:nvSpPr>
      <dsp:spPr>
        <a:xfrm>
          <a:off x="2468880" y="2772309"/>
          <a:ext cx="5760719" cy="1481326"/>
        </a:xfrm>
        <a:prstGeom prst="rect">
          <a:avLst/>
        </a:prstGeom>
        <a:solidFill>
          <a:schemeClr val="lt1">
            <a:alpha val="90000"/>
            <a:hueOff val="0"/>
            <a:satOff val="0"/>
            <a:lumOff val="0"/>
            <a:alphaOff val="0"/>
          </a:schemeClr>
        </a:solidFill>
        <a:ln w="6350" cap="flat" cmpd="sng" algn="in">
          <a:solidFill>
            <a:schemeClr val="accent6">
              <a:hueOff val="0"/>
              <a:satOff val="0"/>
              <a:lumOff val="0"/>
              <a:alphaOff val="0"/>
            </a:schemeClr>
          </a:solidFill>
          <a:prstDash val="solid"/>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tr-TR" sz="1600" kern="1200" dirty="0" smtClean="0"/>
            <a:t>Kıl </a:t>
          </a:r>
          <a:r>
            <a:rPr lang="tr-TR" sz="1600" kern="1200" dirty="0" err="1" smtClean="0"/>
            <a:t>folikülleri</a:t>
          </a:r>
          <a:r>
            <a:rPr lang="tr-TR" sz="1600" kern="1200" dirty="0" smtClean="0"/>
            <a:t>, ter bezi kanalları, deriye rengini veren </a:t>
          </a:r>
          <a:r>
            <a:rPr lang="tr-TR" sz="1600" kern="1200" dirty="0" err="1" smtClean="0"/>
            <a:t>melanin</a:t>
          </a:r>
          <a:r>
            <a:rPr lang="tr-TR" sz="1600" kern="1200" dirty="0" smtClean="0"/>
            <a:t> salgılayan </a:t>
          </a:r>
          <a:r>
            <a:rPr lang="tr-TR" sz="1600" kern="1200" dirty="0" err="1" smtClean="0"/>
            <a:t>germinatif</a:t>
          </a:r>
          <a:r>
            <a:rPr lang="tr-TR" sz="1600" kern="1200" dirty="0" smtClean="0"/>
            <a:t> tabakada bulunan </a:t>
          </a:r>
          <a:r>
            <a:rPr lang="tr-TR" sz="1600" kern="1200" dirty="0" err="1" smtClean="0"/>
            <a:t>melanositler</a:t>
          </a:r>
          <a:r>
            <a:rPr lang="tr-TR" sz="1600" kern="1200" dirty="0" smtClean="0"/>
            <a:t> </a:t>
          </a:r>
          <a:r>
            <a:rPr lang="tr-TR" sz="1600" kern="1200" dirty="0" err="1" smtClean="0"/>
            <a:t>epidermiste</a:t>
          </a:r>
          <a:r>
            <a:rPr lang="tr-TR" sz="1600" kern="1200" dirty="0" smtClean="0"/>
            <a:t> bulunur.</a:t>
          </a:r>
          <a:endParaRPr lang="tr-TR" sz="1600" kern="1200" dirty="0"/>
        </a:p>
      </dsp:txBody>
      <dsp:txXfrm>
        <a:off x="2468880" y="2772309"/>
        <a:ext cx="5760719" cy="617221"/>
      </dsp:txXfrm>
    </dsp:sp>
    <dsp:sp modelId="{CE50610B-C4F7-4768-A867-BF3BB71BFFB1}">
      <dsp:nvSpPr>
        <dsp:cNvPr id="0" name=""/>
        <dsp:cNvSpPr/>
      </dsp:nvSpPr>
      <dsp:spPr>
        <a:xfrm>
          <a:off x="2160271" y="3389531"/>
          <a:ext cx="617216" cy="617216"/>
        </a:xfrm>
        <a:prstGeom prst="pie">
          <a:avLst>
            <a:gd name="adj1" fmla="val 5400000"/>
            <a:gd name="adj2" fmla="val 1620000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D630624-BB85-4C08-AE78-7C676CCC7193}">
      <dsp:nvSpPr>
        <dsp:cNvPr id="0" name=""/>
        <dsp:cNvSpPr/>
      </dsp:nvSpPr>
      <dsp:spPr>
        <a:xfrm>
          <a:off x="2468880" y="3389531"/>
          <a:ext cx="5760719" cy="617216"/>
        </a:xfrm>
        <a:prstGeom prst="rect">
          <a:avLst/>
        </a:prstGeom>
        <a:solidFill>
          <a:schemeClr val="lt1">
            <a:alpha val="90000"/>
            <a:hueOff val="0"/>
            <a:satOff val="0"/>
            <a:lumOff val="0"/>
            <a:alphaOff val="0"/>
          </a:schemeClr>
        </a:solidFill>
        <a:ln w="6350" cap="flat" cmpd="sng" algn="in">
          <a:solidFill>
            <a:schemeClr val="accent2">
              <a:hueOff val="0"/>
              <a:satOff val="0"/>
              <a:lumOff val="0"/>
              <a:alphaOff val="0"/>
            </a:schemeClr>
          </a:solidFill>
          <a:prstDash val="solid"/>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t>Epidermis </a:t>
          </a:r>
          <a:r>
            <a:rPr lang="tr-TR" sz="1600" kern="1200" dirty="0" smtClean="0"/>
            <a:t>yara ve su kaybına karşı alttaki dokuları korur ve hastalık yapan mikroorganizmaların deri içine girmesini engeller.</a:t>
          </a:r>
          <a:endParaRPr lang="tr-TR" sz="1600" kern="1200" dirty="0"/>
        </a:p>
      </dsp:txBody>
      <dsp:txXfrm>
        <a:off x="2468880" y="3389531"/>
        <a:ext cx="5760719" cy="6172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1A775-9EF6-4495-8987-67DCF933A28B}">
      <dsp:nvSpPr>
        <dsp:cNvPr id="0" name=""/>
        <dsp:cNvSpPr/>
      </dsp:nvSpPr>
      <dsp:spPr>
        <a:xfrm>
          <a:off x="0" y="133663"/>
          <a:ext cx="7634287" cy="914940"/>
        </a:xfrm>
        <a:prstGeom prst="roundRect">
          <a:avLst/>
        </a:prstGeom>
        <a:gradFill rotWithShape="0">
          <a:gsLst>
            <a:gs pos="0">
              <a:schemeClr val="accent1">
                <a:shade val="50000"/>
                <a:hueOff val="0"/>
                <a:satOff val="0"/>
                <a:lumOff val="0"/>
                <a:alphaOff val="0"/>
                <a:tint val="94000"/>
                <a:satMod val="103000"/>
                <a:lumMod val="102000"/>
              </a:schemeClr>
            </a:gs>
            <a:gs pos="50000">
              <a:schemeClr val="accent1">
                <a:shade val="50000"/>
                <a:hueOff val="0"/>
                <a:satOff val="0"/>
                <a:lumOff val="0"/>
                <a:alphaOff val="0"/>
                <a:shade val="100000"/>
                <a:satMod val="110000"/>
                <a:lumMod val="100000"/>
              </a:schemeClr>
            </a:gs>
            <a:gs pos="100000">
              <a:schemeClr val="accent1">
                <a:shade val="50000"/>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tr-TR" sz="2300" kern="1200" dirty="0" smtClean="0">
              <a:solidFill>
                <a:schemeClr val="tx1">
                  <a:lumMod val="95000"/>
                  <a:lumOff val="5000"/>
                </a:schemeClr>
              </a:solidFill>
            </a:rPr>
            <a:t>Derinin hafif pembemsi rengi, </a:t>
          </a:r>
          <a:r>
            <a:rPr lang="tr-TR" sz="2300" kern="1200" dirty="0" err="1" smtClean="0">
              <a:solidFill>
                <a:schemeClr val="tx1">
                  <a:lumMod val="95000"/>
                  <a:lumOff val="5000"/>
                </a:schemeClr>
              </a:solidFill>
            </a:rPr>
            <a:t>dermiste</a:t>
          </a:r>
          <a:r>
            <a:rPr lang="tr-TR" sz="2300" kern="1200" dirty="0" smtClean="0">
              <a:solidFill>
                <a:schemeClr val="tx1">
                  <a:lumMod val="95000"/>
                  <a:lumOff val="5000"/>
                </a:schemeClr>
              </a:solidFill>
            </a:rPr>
            <a:t> bulunan kan damarlarına bağlıdır. </a:t>
          </a:r>
          <a:endParaRPr lang="tr-TR" sz="2300" kern="1200" dirty="0">
            <a:solidFill>
              <a:schemeClr val="tx1">
                <a:lumMod val="95000"/>
                <a:lumOff val="5000"/>
              </a:schemeClr>
            </a:solidFill>
          </a:endParaRPr>
        </a:p>
      </dsp:txBody>
      <dsp:txXfrm>
        <a:off x="44664" y="178327"/>
        <a:ext cx="7544959" cy="825612"/>
      </dsp:txXfrm>
    </dsp:sp>
    <dsp:sp modelId="{73702080-3830-4651-A236-C4734AEB0F65}">
      <dsp:nvSpPr>
        <dsp:cNvPr id="0" name=""/>
        <dsp:cNvSpPr/>
      </dsp:nvSpPr>
      <dsp:spPr>
        <a:xfrm>
          <a:off x="0" y="1114843"/>
          <a:ext cx="7634287" cy="914940"/>
        </a:xfrm>
        <a:prstGeom prst="roundRect">
          <a:avLst/>
        </a:prstGeom>
        <a:gradFill rotWithShape="0">
          <a:gsLst>
            <a:gs pos="0">
              <a:schemeClr val="accent1">
                <a:shade val="50000"/>
                <a:hueOff val="-218486"/>
                <a:satOff val="4958"/>
                <a:lumOff val="17782"/>
                <a:alphaOff val="0"/>
                <a:tint val="94000"/>
                <a:satMod val="103000"/>
                <a:lumMod val="102000"/>
              </a:schemeClr>
            </a:gs>
            <a:gs pos="50000">
              <a:schemeClr val="accent1">
                <a:shade val="50000"/>
                <a:hueOff val="-218486"/>
                <a:satOff val="4958"/>
                <a:lumOff val="17782"/>
                <a:alphaOff val="0"/>
                <a:shade val="100000"/>
                <a:satMod val="110000"/>
                <a:lumMod val="100000"/>
              </a:schemeClr>
            </a:gs>
            <a:gs pos="100000">
              <a:schemeClr val="accent1">
                <a:shade val="50000"/>
                <a:hueOff val="-218486"/>
                <a:satOff val="4958"/>
                <a:lumOff val="17782"/>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tr-TR" sz="2300" kern="1200" smtClean="0">
              <a:solidFill>
                <a:schemeClr val="tx1">
                  <a:lumMod val="95000"/>
                  <a:lumOff val="5000"/>
                </a:schemeClr>
              </a:solidFill>
            </a:rPr>
            <a:t>Dermiste sonlanan duyu sinirleri ise dokunma ısı basınç gibi duyuları alırlar. </a:t>
          </a:r>
          <a:endParaRPr lang="tr-TR" sz="2300" kern="1200" dirty="0" smtClean="0">
            <a:solidFill>
              <a:schemeClr val="tx1">
                <a:lumMod val="95000"/>
                <a:lumOff val="5000"/>
              </a:schemeClr>
            </a:solidFill>
          </a:endParaRPr>
        </a:p>
      </dsp:txBody>
      <dsp:txXfrm>
        <a:off x="44664" y="1159507"/>
        <a:ext cx="7544959" cy="825612"/>
      </dsp:txXfrm>
    </dsp:sp>
    <dsp:sp modelId="{2313F0CE-38E4-40FC-9270-981A1430879B}">
      <dsp:nvSpPr>
        <dsp:cNvPr id="0" name=""/>
        <dsp:cNvSpPr/>
      </dsp:nvSpPr>
      <dsp:spPr>
        <a:xfrm>
          <a:off x="0" y="2096023"/>
          <a:ext cx="7634287" cy="914940"/>
        </a:xfrm>
        <a:prstGeom prst="roundRect">
          <a:avLst/>
        </a:prstGeom>
        <a:gradFill rotWithShape="0">
          <a:gsLst>
            <a:gs pos="0">
              <a:schemeClr val="accent1">
                <a:shade val="50000"/>
                <a:hueOff val="-436973"/>
                <a:satOff val="9917"/>
                <a:lumOff val="35563"/>
                <a:alphaOff val="0"/>
                <a:tint val="94000"/>
                <a:satMod val="103000"/>
                <a:lumMod val="102000"/>
              </a:schemeClr>
            </a:gs>
            <a:gs pos="50000">
              <a:schemeClr val="accent1">
                <a:shade val="50000"/>
                <a:hueOff val="-436973"/>
                <a:satOff val="9917"/>
                <a:lumOff val="35563"/>
                <a:alphaOff val="0"/>
                <a:shade val="100000"/>
                <a:satMod val="110000"/>
                <a:lumMod val="100000"/>
              </a:schemeClr>
            </a:gs>
            <a:gs pos="100000">
              <a:schemeClr val="accent1">
                <a:shade val="50000"/>
                <a:hueOff val="-436973"/>
                <a:satOff val="9917"/>
                <a:lumOff val="35563"/>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tr-TR" sz="2300" kern="1200" smtClean="0">
              <a:solidFill>
                <a:schemeClr val="tx1">
                  <a:lumMod val="95000"/>
                  <a:lumOff val="5000"/>
                </a:schemeClr>
              </a:solidFill>
            </a:rPr>
            <a:t>Bağ doku, yağ bezleri, ter bezleri, kıl folikülleri ve erektör pili kasları dermiste bulunur. </a:t>
          </a:r>
          <a:endParaRPr lang="tr-TR" sz="2300" kern="1200" dirty="0" smtClean="0">
            <a:solidFill>
              <a:schemeClr val="tx1">
                <a:lumMod val="95000"/>
                <a:lumOff val="5000"/>
              </a:schemeClr>
            </a:solidFill>
          </a:endParaRPr>
        </a:p>
      </dsp:txBody>
      <dsp:txXfrm>
        <a:off x="44664" y="2140687"/>
        <a:ext cx="7544959" cy="825612"/>
      </dsp:txXfrm>
    </dsp:sp>
    <dsp:sp modelId="{649E41B7-A51C-4697-BB1A-BE0A8F3BA65A}">
      <dsp:nvSpPr>
        <dsp:cNvPr id="0" name=""/>
        <dsp:cNvSpPr/>
      </dsp:nvSpPr>
      <dsp:spPr>
        <a:xfrm>
          <a:off x="0" y="3077203"/>
          <a:ext cx="7634287" cy="914940"/>
        </a:xfrm>
        <a:prstGeom prst="roundRect">
          <a:avLst/>
        </a:prstGeom>
        <a:gradFill rotWithShape="0">
          <a:gsLst>
            <a:gs pos="0">
              <a:schemeClr val="accent1">
                <a:shade val="50000"/>
                <a:hueOff val="-436973"/>
                <a:satOff val="9917"/>
                <a:lumOff val="35563"/>
                <a:alphaOff val="0"/>
                <a:tint val="94000"/>
                <a:satMod val="103000"/>
                <a:lumMod val="102000"/>
              </a:schemeClr>
            </a:gs>
            <a:gs pos="50000">
              <a:schemeClr val="accent1">
                <a:shade val="50000"/>
                <a:hueOff val="-436973"/>
                <a:satOff val="9917"/>
                <a:lumOff val="35563"/>
                <a:alphaOff val="0"/>
                <a:shade val="100000"/>
                <a:satMod val="110000"/>
                <a:lumMod val="100000"/>
              </a:schemeClr>
            </a:gs>
            <a:gs pos="100000">
              <a:schemeClr val="accent1">
                <a:shade val="50000"/>
                <a:hueOff val="-436973"/>
                <a:satOff val="9917"/>
                <a:lumOff val="35563"/>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tr-TR" sz="2300" kern="1200" dirty="0" smtClean="0">
              <a:solidFill>
                <a:schemeClr val="tx1">
                  <a:lumMod val="95000"/>
                  <a:lumOff val="5000"/>
                </a:schemeClr>
              </a:solidFill>
            </a:rPr>
            <a:t>Yağ bezleri, ayak tabanı ve avuç içi hariç tüm vücutta bulun kıl </a:t>
          </a:r>
          <a:r>
            <a:rPr lang="tr-TR" sz="2300" kern="1200" dirty="0" err="1" smtClean="0">
              <a:solidFill>
                <a:schemeClr val="tx1">
                  <a:lumMod val="95000"/>
                  <a:lumOff val="5000"/>
                </a:schemeClr>
              </a:solidFill>
            </a:rPr>
            <a:t>foliküllerinden</a:t>
          </a:r>
          <a:r>
            <a:rPr lang="tr-TR" sz="2300" kern="1200" dirty="0" smtClean="0">
              <a:solidFill>
                <a:schemeClr val="tx1">
                  <a:lumMod val="95000"/>
                  <a:lumOff val="5000"/>
                </a:schemeClr>
              </a:solidFill>
            </a:rPr>
            <a:t> meydana gelir. </a:t>
          </a:r>
        </a:p>
      </dsp:txBody>
      <dsp:txXfrm>
        <a:off x="44664" y="3121867"/>
        <a:ext cx="7544959" cy="825612"/>
      </dsp:txXfrm>
    </dsp:sp>
    <dsp:sp modelId="{491D189E-70E5-4BF9-98C1-E06F6B52BDE8}">
      <dsp:nvSpPr>
        <dsp:cNvPr id="0" name=""/>
        <dsp:cNvSpPr/>
      </dsp:nvSpPr>
      <dsp:spPr>
        <a:xfrm>
          <a:off x="0" y="4058383"/>
          <a:ext cx="7634287" cy="914940"/>
        </a:xfrm>
        <a:prstGeom prst="roundRect">
          <a:avLst/>
        </a:prstGeom>
        <a:gradFill rotWithShape="0">
          <a:gsLst>
            <a:gs pos="0">
              <a:schemeClr val="accent1">
                <a:shade val="50000"/>
                <a:hueOff val="-218486"/>
                <a:satOff val="4958"/>
                <a:lumOff val="17782"/>
                <a:alphaOff val="0"/>
                <a:tint val="94000"/>
                <a:satMod val="103000"/>
                <a:lumMod val="102000"/>
              </a:schemeClr>
            </a:gs>
            <a:gs pos="50000">
              <a:schemeClr val="accent1">
                <a:shade val="50000"/>
                <a:hueOff val="-218486"/>
                <a:satOff val="4958"/>
                <a:lumOff val="17782"/>
                <a:alphaOff val="0"/>
                <a:shade val="100000"/>
                <a:satMod val="110000"/>
                <a:lumMod val="100000"/>
              </a:schemeClr>
            </a:gs>
            <a:gs pos="100000">
              <a:schemeClr val="accent1">
                <a:shade val="50000"/>
                <a:hueOff val="-218486"/>
                <a:satOff val="4958"/>
                <a:lumOff val="17782"/>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tr-TR" sz="2300" kern="1200" dirty="0" smtClean="0">
              <a:solidFill>
                <a:schemeClr val="tx1">
                  <a:lumMod val="95000"/>
                  <a:lumOff val="5000"/>
                </a:schemeClr>
              </a:solidFill>
            </a:rPr>
            <a:t>Saç ve deriyi kayganlaştıran ve deri aracılığıyla su kaybını azaltan “</a:t>
          </a:r>
          <a:r>
            <a:rPr lang="tr-TR" sz="2300" kern="1200" dirty="0" err="1" smtClean="0">
              <a:solidFill>
                <a:schemeClr val="tx1">
                  <a:lumMod val="95000"/>
                  <a:lumOff val="5000"/>
                </a:schemeClr>
              </a:solidFill>
            </a:rPr>
            <a:t>Sebum</a:t>
          </a:r>
          <a:r>
            <a:rPr lang="tr-TR" sz="2300" kern="1200" dirty="0" smtClean="0">
              <a:solidFill>
                <a:schemeClr val="tx1">
                  <a:lumMod val="95000"/>
                  <a:lumOff val="5000"/>
                </a:schemeClr>
              </a:solidFill>
            </a:rPr>
            <a:t>” adı verilen yağlı bir madde salgılarlar. </a:t>
          </a:r>
          <a:endParaRPr lang="tr-TR" sz="2300" kern="1200" dirty="0">
            <a:solidFill>
              <a:schemeClr val="tx1">
                <a:lumMod val="95000"/>
                <a:lumOff val="5000"/>
              </a:schemeClr>
            </a:solidFill>
          </a:endParaRPr>
        </a:p>
      </dsp:txBody>
      <dsp:txXfrm>
        <a:off x="44664" y="4103047"/>
        <a:ext cx="7544959" cy="8256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8C43A-7BF0-46A4-B3FB-87AD0A9AF196}">
      <dsp:nvSpPr>
        <dsp:cNvPr id="0" name=""/>
        <dsp:cNvSpPr/>
      </dsp:nvSpPr>
      <dsp:spPr>
        <a:xfrm>
          <a:off x="0" y="73434"/>
          <a:ext cx="7634287" cy="835379"/>
        </a:xfrm>
        <a:prstGeom prst="round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tr-TR" sz="2100" kern="1200" dirty="0" err="1" smtClean="0">
              <a:solidFill>
                <a:schemeClr val="tx1"/>
              </a:solidFill>
            </a:rPr>
            <a:t>Dermisin</a:t>
          </a:r>
          <a:r>
            <a:rPr lang="tr-TR" sz="2100" kern="1200" dirty="0" smtClean="0">
              <a:solidFill>
                <a:schemeClr val="tx1"/>
              </a:solidFill>
            </a:rPr>
            <a:t> altında bağ dokusundan oluşan, destek görevi gören tabakadır.</a:t>
          </a:r>
          <a:endParaRPr lang="tr-TR" sz="2100" kern="1200" dirty="0">
            <a:solidFill>
              <a:schemeClr val="tx1"/>
            </a:solidFill>
          </a:endParaRPr>
        </a:p>
      </dsp:txBody>
      <dsp:txXfrm>
        <a:off x="40780" y="114214"/>
        <a:ext cx="7552727" cy="753819"/>
      </dsp:txXfrm>
    </dsp:sp>
    <dsp:sp modelId="{DFB85384-6877-459F-8770-DF24F4E56EA5}">
      <dsp:nvSpPr>
        <dsp:cNvPr id="0" name=""/>
        <dsp:cNvSpPr/>
      </dsp:nvSpPr>
      <dsp:spPr>
        <a:xfrm>
          <a:off x="0" y="969294"/>
          <a:ext cx="7634287" cy="835379"/>
        </a:xfrm>
        <a:prstGeom prst="roundRect">
          <a:avLst/>
        </a:prstGeom>
        <a:gradFill rotWithShape="0">
          <a:gsLst>
            <a:gs pos="0">
              <a:schemeClr val="accent3">
                <a:hueOff val="-1210676"/>
                <a:satOff val="-5915"/>
                <a:lumOff val="2206"/>
                <a:alphaOff val="0"/>
                <a:tint val="94000"/>
                <a:satMod val="103000"/>
                <a:lumMod val="102000"/>
              </a:schemeClr>
            </a:gs>
            <a:gs pos="50000">
              <a:schemeClr val="accent3">
                <a:hueOff val="-1210676"/>
                <a:satOff val="-5915"/>
                <a:lumOff val="2206"/>
                <a:alphaOff val="0"/>
                <a:shade val="100000"/>
                <a:satMod val="110000"/>
                <a:lumMod val="100000"/>
              </a:schemeClr>
            </a:gs>
            <a:gs pos="100000">
              <a:schemeClr val="accent3">
                <a:hueOff val="-1210676"/>
                <a:satOff val="-5915"/>
                <a:lumOff val="2206"/>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tr-TR" sz="2100" kern="1200" dirty="0" err="1" smtClean="0">
              <a:solidFill>
                <a:schemeClr val="tx1"/>
              </a:solidFill>
            </a:rPr>
            <a:t>Subkutan</a:t>
          </a:r>
          <a:r>
            <a:rPr lang="tr-TR" sz="2100" kern="1200" dirty="0" smtClean="0">
              <a:solidFill>
                <a:schemeClr val="tx1"/>
              </a:solidFill>
            </a:rPr>
            <a:t> doku tabakası yağ hücrelerini kaplayan gevşek bağ dokusu, lenf, sinirler ve kan damarları içerir. </a:t>
          </a:r>
          <a:endParaRPr lang="tr-TR" sz="2100" kern="1200" dirty="0">
            <a:solidFill>
              <a:schemeClr val="tx1"/>
            </a:solidFill>
          </a:endParaRPr>
        </a:p>
      </dsp:txBody>
      <dsp:txXfrm>
        <a:off x="40780" y="1010074"/>
        <a:ext cx="7552727" cy="753819"/>
      </dsp:txXfrm>
    </dsp:sp>
    <dsp:sp modelId="{62FC419F-8335-446E-95ED-67C1BB2905D2}">
      <dsp:nvSpPr>
        <dsp:cNvPr id="0" name=""/>
        <dsp:cNvSpPr/>
      </dsp:nvSpPr>
      <dsp:spPr>
        <a:xfrm>
          <a:off x="0" y="1865154"/>
          <a:ext cx="7634287" cy="835379"/>
        </a:xfrm>
        <a:prstGeom prst="roundRect">
          <a:avLst/>
        </a:prstGeom>
        <a:gradFill rotWithShape="0">
          <a:gsLst>
            <a:gs pos="0">
              <a:schemeClr val="accent3">
                <a:hueOff val="-2421353"/>
                <a:satOff val="-11830"/>
                <a:lumOff val="4411"/>
                <a:alphaOff val="0"/>
                <a:tint val="94000"/>
                <a:satMod val="103000"/>
                <a:lumMod val="102000"/>
              </a:schemeClr>
            </a:gs>
            <a:gs pos="50000">
              <a:schemeClr val="accent3">
                <a:hueOff val="-2421353"/>
                <a:satOff val="-11830"/>
                <a:lumOff val="4411"/>
                <a:alphaOff val="0"/>
                <a:shade val="100000"/>
                <a:satMod val="110000"/>
                <a:lumMod val="100000"/>
              </a:schemeClr>
            </a:gs>
            <a:gs pos="100000">
              <a:schemeClr val="accent3">
                <a:hueOff val="-2421353"/>
                <a:satOff val="-11830"/>
                <a:lumOff val="4411"/>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tr-TR" sz="2100" kern="1200" dirty="0" smtClean="0">
              <a:solidFill>
                <a:schemeClr val="tx1"/>
              </a:solidFill>
            </a:rPr>
            <a:t>Yağ dokusu vücut için bir ısı yalıtıcısıdır. </a:t>
          </a:r>
          <a:endParaRPr lang="tr-TR" sz="2100" kern="1200" dirty="0">
            <a:solidFill>
              <a:schemeClr val="tx1"/>
            </a:solidFill>
          </a:endParaRPr>
        </a:p>
      </dsp:txBody>
      <dsp:txXfrm>
        <a:off x="40780" y="1905934"/>
        <a:ext cx="7552727" cy="753819"/>
      </dsp:txXfrm>
    </dsp:sp>
    <dsp:sp modelId="{3471D161-CB13-467C-ADBD-AA691F2120E5}">
      <dsp:nvSpPr>
        <dsp:cNvPr id="0" name=""/>
        <dsp:cNvSpPr/>
      </dsp:nvSpPr>
      <dsp:spPr>
        <a:xfrm>
          <a:off x="0" y="2761014"/>
          <a:ext cx="7634287" cy="835379"/>
        </a:xfrm>
        <a:prstGeom prst="roundRect">
          <a:avLst/>
        </a:prstGeom>
        <a:gradFill rotWithShape="0">
          <a:gsLst>
            <a:gs pos="0">
              <a:schemeClr val="accent3">
                <a:hueOff val="-3632029"/>
                <a:satOff val="-17746"/>
                <a:lumOff val="6617"/>
                <a:alphaOff val="0"/>
                <a:tint val="94000"/>
                <a:satMod val="103000"/>
                <a:lumMod val="102000"/>
              </a:schemeClr>
            </a:gs>
            <a:gs pos="50000">
              <a:schemeClr val="accent3">
                <a:hueOff val="-3632029"/>
                <a:satOff val="-17746"/>
                <a:lumOff val="6617"/>
                <a:alphaOff val="0"/>
                <a:shade val="100000"/>
                <a:satMod val="110000"/>
                <a:lumMod val="100000"/>
              </a:schemeClr>
            </a:gs>
            <a:gs pos="100000">
              <a:schemeClr val="accent3">
                <a:hueOff val="-3632029"/>
                <a:satOff val="-17746"/>
                <a:lumOff val="6617"/>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tr-TR" sz="2100" kern="1200" dirty="0" err="1" smtClean="0">
              <a:solidFill>
                <a:schemeClr val="tx1"/>
              </a:solidFill>
            </a:rPr>
            <a:t>Subkutan</a:t>
          </a:r>
          <a:r>
            <a:rPr lang="tr-TR" sz="2100" kern="1200" dirty="0" smtClean="0">
              <a:solidFill>
                <a:schemeClr val="tx1"/>
              </a:solidFill>
            </a:rPr>
            <a:t> doku yara olmaksızın basınç ve baskıya dayanarak alt deri tabakalarını da destekler.</a:t>
          </a:r>
          <a:endParaRPr lang="tr-TR" sz="2100" kern="1200" dirty="0">
            <a:solidFill>
              <a:schemeClr val="tx1"/>
            </a:solidFill>
          </a:endParaRPr>
        </a:p>
      </dsp:txBody>
      <dsp:txXfrm>
        <a:off x="40780" y="2801794"/>
        <a:ext cx="7552727" cy="753819"/>
      </dsp:txXfrm>
    </dsp:sp>
    <dsp:sp modelId="{983A1E4E-60DC-43D0-8DD3-F26694D69360}">
      <dsp:nvSpPr>
        <dsp:cNvPr id="0" name=""/>
        <dsp:cNvSpPr/>
      </dsp:nvSpPr>
      <dsp:spPr>
        <a:xfrm>
          <a:off x="0" y="3656874"/>
          <a:ext cx="7634287" cy="835379"/>
        </a:xfrm>
        <a:prstGeom prst="roundRect">
          <a:avLst/>
        </a:prstGeom>
        <a:gradFill rotWithShape="0">
          <a:gsLst>
            <a:gs pos="0">
              <a:schemeClr val="accent3">
                <a:hueOff val="-4842705"/>
                <a:satOff val="-23661"/>
                <a:lumOff val="8823"/>
                <a:alphaOff val="0"/>
                <a:tint val="94000"/>
                <a:satMod val="103000"/>
                <a:lumMod val="102000"/>
              </a:schemeClr>
            </a:gs>
            <a:gs pos="50000">
              <a:schemeClr val="accent3">
                <a:hueOff val="-4842705"/>
                <a:satOff val="-23661"/>
                <a:lumOff val="8823"/>
                <a:alphaOff val="0"/>
                <a:shade val="100000"/>
                <a:satMod val="110000"/>
                <a:lumMod val="100000"/>
              </a:schemeClr>
            </a:gs>
            <a:gs pos="100000">
              <a:schemeClr val="accent3">
                <a:hueOff val="-4842705"/>
                <a:satOff val="-23661"/>
                <a:lumOff val="8823"/>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s-ES" sz="2100" kern="1200" dirty="0" smtClean="0">
              <a:solidFill>
                <a:schemeClr val="tx1"/>
              </a:solidFill>
            </a:rPr>
            <a:t>Oral </a:t>
          </a:r>
          <a:r>
            <a:rPr lang="tr-TR" sz="2100" kern="1200" dirty="0" smtClean="0">
              <a:solidFill>
                <a:schemeClr val="tx1"/>
              </a:solidFill>
            </a:rPr>
            <a:t>mukozada çok az </a:t>
          </a:r>
          <a:r>
            <a:rPr lang="tr-TR" sz="2100" kern="1200" dirty="0" err="1" smtClean="0">
              <a:solidFill>
                <a:schemeClr val="tx1"/>
              </a:solidFill>
            </a:rPr>
            <a:t>subkutan</a:t>
          </a:r>
          <a:r>
            <a:rPr lang="tr-TR" sz="2100" kern="1200" dirty="0" smtClean="0">
              <a:solidFill>
                <a:schemeClr val="tx1"/>
              </a:solidFill>
            </a:rPr>
            <a:t> doku bulunur.</a:t>
          </a:r>
          <a:endParaRPr lang="tr-TR" sz="2100" kern="1200" dirty="0">
            <a:solidFill>
              <a:schemeClr val="tx1"/>
            </a:solidFill>
          </a:endParaRPr>
        </a:p>
      </dsp:txBody>
      <dsp:txXfrm>
        <a:off x="40780" y="3697654"/>
        <a:ext cx="7552727" cy="7538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7EFCD-45FC-4B23-9892-18069FE42D9C}">
      <dsp:nvSpPr>
        <dsp:cNvPr id="0" name=""/>
        <dsp:cNvSpPr/>
      </dsp:nvSpPr>
      <dsp:spPr>
        <a:xfrm>
          <a:off x="4298" y="121469"/>
          <a:ext cx="8210375" cy="765712"/>
        </a:xfrm>
        <a:prstGeom prst="chevron">
          <a:avLst/>
        </a:prstGeom>
        <a:solidFill>
          <a:schemeClr val="lt1">
            <a:hueOff val="0"/>
            <a:satOff val="0"/>
            <a:lumOff val="0"/>
            <a:alphaOff val="0"/>
          </a:schemeClr>
        </a:solidFill>
        <a:ln w="12700" cap="flat" cmpd="sng" algn="in">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rtl="0">
            <a:lnSpc>
              <a:spcPct val="90000"/>
            </a:lnSpc>
            <a:spcBef>
              <a:spcPct val="0"/>
            </a:spcBef>
            <a:spcAft>
              <a:spcPct val="35000"/>
            </a:spcAft>
          </a:pPr>
          <a:r>
            <a:rPr lang="tr-TR" sz="2800" b="1" i="0" kern="1200" smtClean="0">
              <a:latin typeface="Calibri" panose="020F0502020204030204" pitchFamily="34" charset="0"/>
              <a:cs typeface="Calibri" panose="020F0502020204030204" pitchFamily="34" charset="0"/>
            </a:rPr>
            <a:t>Abrazyon: </a:t>
          </a:r>
          <a:r>
            <a:rPr lang="tr-TR" sz="2800" b="0" i="0" kern="1200" smtClean="0">
              <a:latin typeface="Calibri" panose="020F0502020204030204" pitchFamily="34" charset="0"/>
              <a:cs typeface="Calibri" panose="020F0502020204030204" pitchFamily="34" charset="0"/>
            </a:rPr>
            <a:t>Derinin yüzeysel katmanları sıyrılarak açılması. Alan kızarır ve kanama görülür.</a:t>
          </a:r>
          <a:endParaRPr lang="tr-TR" sz="2800" kern="1200">
            <a:latin typeface="Calibri" panose="020F0502020204030204" pitchFamily="34" charset="0"/>
            <a:cs typeface="Calibri" panose="020F0502020204030204" pitchFamily="34" charset="0"/>
          </a:endParaRPr>
        </a:p>
      </dsp:txBody>
      <dsp:txXfrm>
        <a:off x="387154" y="121469"/>
        <a:ext cx="7444663" cy="765712"/>
      </dsp:txXfrm>
    </dsp:sp>
    <dsp:sp modelId="{EB404BDD-0C38-4291-BC6F-75005217574D}">
      <dsp:nvSpPr>
        <dsp:cNvPr id="0" name=""/>
        <dsp:cNvSpPr/>
      </dsp:nvSpPr>
      <dsp:spPr>
        <a:xfrm>
          <a:off x="4298" y="994382"/>
          <a:ext cx="8210375" cy="765712"/>
        </a:xfrm>
        <a:prstGeom prst="chevron">
          <a:avLst/>
        </a:prstGeom>
        <a:solidFill>
          <a:schemeClr val="lt1">
            <a:hueOff val="0"/>
            <a:satOff val="0"/>
            <a:lumOff val="0"/>
            <a:alphaOff val="0"/>
          </a:schemeClr>
        </a:solidFill>
        <a:ln w="12700" cap="flat" cmpd="sng" algn="in">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rtl="0">
            <a:lnSpc>
              <a:spcPct val="90000"/>
            </a:lnSpc>
            <a:spcBef>
              <a:spcPct val="0"/>
            </a:spcBef>
            <a:spcAft>
              <a:spcPct val="35000"/>
            </a:spcAft>
          </a:pPr>
          <a:r>
            <a:rPr lang="tr-TR" sz="2800" b="1" i="0" kern="1200" dirty="0" smtClean="0">
              <a:latin typeface="Calibri" panose="020F0502020204030204" pitchFamily="34" charset="0"/>
              <a:cs typeface="Calibri" panose="020F0502020204030204" pitchFamily="34" charset="0"/>
            </a:rPr>
            <a:t>Aşırı Kuruluk: </a:t>
          </a:r>
          <a:r>
            <a:rPr lang="tr-TR" sz="2800" b="0" i="0" kern="1200" dirty="0" smtClean="0">
              <a:latin typeface="Calibri" panose="020F0502020204030204" pitchFamily="34" charset="0"/>
              <a:cs typeface="Calibri" panose="020F0502020204030204" pitchFamily="34" charset="0"/>
            </a:rPr>
            <a:t>Cilt pul </a:t>
          </a:r>
          <a:r>
            <a:rPr lang="tr-TR" sz="2800" b="0" i="0" kern="1200" dirty="0" err="1" smtClean="0">
              <a:latin typeface="Calibri" panose="020F0502020204030204" pitchFamily="34" charset="0"/>
              <a:cs typeface="Calibri" panose="020F0502020204030204" pitchFamily="34" charset="0"/>
            </a:rPr>
            <a:t>pul</a:t>
          </a:r>
          <a:r>
            <a:rPr lang="tr-TR" sz="2800" b="0" i="0" kern="1200" dirty="0" smtClean="0">
              <a:latin typeface="Calibri" panose="020F0502020204030204" pitchFamily="34" charset="0"/>
              <a:cs typeface="Calibri" panose="020F0502020204030204" pitchFamily="34" charset="0"/>
            </a:rPr>
            <a:t> ve pürüzlü görünebilir.</a:t>
          </a:r>
          <a:endParaRPr lang="tr-TR" sz="2800" kern="1200" dirty="0">
            <a:latin typeface="Calibri" panose="020F0502020204030204" pitchFamily="34" charset="0"/>
            <a:cs typeface="Calibri" panose="020F0502020204030204" pitchFamily="34" charset="0"/>
          </a:endParaRPr>
        </a:p>
      </dsp:txBody>
      <dsp:txXfrm>
        <a:off x="387154" y="994382"/>
        <a:ext cx="7444663" cy="765712"/>
      </dsp:txXfrm>
    </dsp:sp>
    <dsp:sp modelId="{AFC93F80-66E0-418C-A19E-2F2AF41EEA2F}">
      <dsp:nvSpPr>
        <dsp:cNvPr id="0" name=""/>
        <dsp:cNvSpPr/>
      </dsp:nvSpPr>
      <dsp:spPr>
        <a:xfrm>
          <a:off x="4298" y="1867295"/>
          <a:ext cx="8210375" cy="765712"/>
        </a:xfrm>
        <a:prstGeom prst="chevron">
          <a:avLst/>
        </a:prstGeom>
        <a:solidFill>
          <a:schemeClr val="lt1">
            <a:hueOff val="0"/>
            <a:satOff val="0"/>
            <a:lumOff val="0"/>
            <a:alphaOff val="0"/>
          </a:schemeClr>
        </a:solidFill>
        <a:ln w="12700" cap="flat" cmpd="sng" algn="in">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rtl="0">
            <a:lnSpc>
              <a:spcPct val="90000"/>
            </a:lnSpc>
            <a:spcBef>
              <a:spcPct val="0"/>
            </a:spcBef>
            <a:spcAft>
              <a:spcPct val="35000"/>
            </a:spcAft>
          </a:pPr>
          <a:r>
            <a:rPr lang="tr-TR" sz="2800" b="1" i="0" kern="1200" dirty="0" smtClean="0">
              <a:latin typeface="Calibri" panose="020F0502020204030204" pitchFamily="34" charset="0"/>
              <a:cs typeface="Calibri" panose="020F0502020204030204" pitchFamily="34" charset="0"/>
            </a:rPr>
            <a:t>Temas Dermatiti: </a:t>
          </a:r>
          <a:r>
            <a:rPr lang="tr-TR" sz="2800" b="0" i="0" kern="1200" dirty="0" smtClean="0">
              <a:latin typeface="Calibri" panose="020F0502020204030204" pitchFamily="34" charset="0"/>
              <a:cs typeface="Calibri" panose="020F0502020204030204" pitchFamily="34" charset="0"/>
            </a:rPr>
            <a:t>Deriden aniden ortaya çıkar. Pul </a:t>
          </a:r>
          <a:r>
            <a:rPr lang="tr-TR" sz="2800" b="0" i="0" kern="1200" dirty="0" err="1" smtClean="0">
              <a:latin typeface="Calibri" panose="020F0502020204030204" pitchFamily="34" charset="0"/>
              <a:cs typeface="Calibri" panose="020F0502020204030204" pitchFamily="34" charset="0"/>
            </a:rPr>
            <a:t>pul</a:t>
          </a:r>
          <a:r>
            <a:rPr lang="tr-TR" sz="2800" b="0" i="0" kern="1200" dirty="0" smtClean="0">
              <a:latin typeface="Calibri" panose="020F0502020204030204" pitchFamily="34" charset="0"/>
              <a:cs typeface="Calibri" panose="020F0502020204030204" pitchFamily="34" charset="0"/>
            </a:rPr>
            <a:t> soyulur kırmızı ağrılı ve kaşıntılı durumdur.</a:t>
          </a:r>
          <a:endParaRPr lang="tr-TR" sz="2800" kern="1200" dirty="0">
            <a:latin typeface="Calibri" panose="020F0502020204030204" pitchFamily="34" charset="0"/>
            <a:cs typeface="Calibri" panose="020F0502020204030204" pitchFamily="34" charset="0"/>
          </a:endParaRPr>
        </a:p>
      </dsp:txBody>
      <dsp:txXfrm>
        <a:off x="387154" y="1867295"/>
        <a:ext cx="7444663" cy="765712"/>
      </dsp:txXfrm>
    </dsp:sp>
    <dsp:sp modelId="{E68B87EC-28D5-48A9-B006-5E3F5F834214}">
      <dsp:nvSpPr>
        <dsp:cNvPr id="0" name=""/>
        <dsp:cNvSpPr/>
      </dsp:nvSpPr>
      <dsp:spPr>
        <a:xfrm>
          <a:off x="4298" y="2740207"/>
          <a:ext cx="8210375" cy="765712"/>
        </a:xfrm>
        <a:prstGeom prst="chevron">
          <a:avLst/>
        </a:prstGeom>
        <a:solidFill>
          <a:schemeClr val="lt1">
            <a:hueOff val="0"/>
            <a:satOff val="0"/>
            <a:lumOff val="0"/>
            <a:alphaOff val="0"/>
          </a:schemeClr>
        </a:solidFill>
        <a:ln w="12700" cap="flat" cmpd="sng" algn="in">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rtl="0">
            <a:lnSpc>
              <a:spcPct val="90000"/>
            </a:lnSpc>
            <a:spcBef>
              <a:spcPct val="0"/>
            </a:spcBef>
            <a:spcAft>
              <a:spcPct val="35000"/>
            </a:spcAft>
          </a:pPr>
          <a:r>
            <a:rPr lang="tr-TR" sz="2800" b="1" i="0" kern="1200" dirty="0" smtClean="0">
              <a:latin typeface="Calibri" panose="020F0502020204030204" pitchFamily="34" charset="0"/>
              <a:cs typeface="Calibri" panose="020F0502020204030204" pitchFamily="34" charset="0"/>
            </a:rPr>
            <a:t>Akne: </a:t>
          </a:r>
          <a:r>
            <a:rPr lang="tr-TR" sz="2800" b="0" i="0" kern="1200" dirty="0" err="1" smtClean="0">
              <a:latin typeface="Calibri" panose="020F0502020204030204" pitchFamily="34" charset="0"/>
              <a:cs typeface="Calibri" panose="020F0502020204030204" pitchFamily="34" charset="0"/>
            </a:rPr>
            <a:t>Papüller</a:t>
          </a:r>
          <a:r>
            <a:rPr lang="tr-TR" sz="2800" b="0" i="0" kern="1200" dirty="0" smtClean="0">
              <a:latin typeface="Calibri" panose="020F0502020204030204" pitchFamily="34" charset="0"/>
              <a:cs typeface="Calibri" panose="020F0502020204030204" pitchFamily="34" charset="0"/>
            </a:rPr>
            <a:t> ve püstüller ile </a:t>
          </a:r>
          <a:r>
            <a:rPr lang="tr-TR" sz="2800" b="0" i="0" kern="1200" dirty="0" err="1" smtClean="0">
              <a:latin typeface="Calibri" panose="020F0502020204030204" pitchFamily="34" charset="0"/>
              <a:cs typeface="Calibri" panose="020F0502020204030204" pitchFamily="34" charset="0"/>
            </a:rPr>
            <a:t>enflamatuar</a:t>
          </a:r>
          <a:r>
            <a:rPr lang="tr-TR" sz="2800" b="0" i="0" kern="1200" dirty="0" smtClean="0">
              <a:latin typeface="Calibri" panose="020F0502020204030204" pitchFamily="34" charset="0"/>
              <a:cs typeface="Calibri" panose="020F0502020204030204" pitchFamily="34" charset="0"/>
            </a:rPr>
            <a:t> bir durumdur.</a:t>
          </a:r>
          <a:endParaRPr lang="tr-TR" sz="2800" kern="1200" dirty="0">
            <a:latin typeface="Calibri" panose="020F0502020204030204" pitchFamily="34" charset="0"/>
            <a:cs typeface="Calibri" panose="020F0502020204030204" pitchFamily="34" charset="0"/>
          </a:endParaRPr>
        </a:p>
      </dsp:txBody>
      <dsp:txXfrm>
        <a:off x="387154" y="2740207"/>
        <a:ext cx="7444663" cy="765712"/>
      </dsp:txXfrm>
    </dsp:sp>
    <dsp:sp modelId="{5C184395-504F-4606-B5A1-B7FE0911817A}">
      <dsp:nvSpPr>
        <dsp:cNvPr id="0" name=""/>
        <dsp:cNvSpPr/>
      </dsp:nvSpPr>
      <dsp:spPr>
        <a:xfrm>
          <a:off x="4298" y="3613120"/>
          <a:ext cx="8210375" cy="765712"/>
        </a:xfrm>
        <a:prstGeom prst="chevron">
          <a:avLst/>
        </a:prstGeom>
        <a:solidFill>
          <a:schemeClr val="lt1">
            <a:hueOff val="0"/>
            <a:satOff val="0"/>
            <a:lumOff val="0"/>
            <a:alphaOff val="0"/>
          </a:schemeClr>
        </a:solidFill>
        <a:ln w="12700" cap="flat" cmpd="sng" algn="in">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rtl="0">
            <a:lnSpc>
              <a:spcPct val="90000"/>
            </a:lnSpc>
            <a:spcBef>
              <a:spcPct val="0"/>
            </a:spcBef>
            <a:spcAft>
              <a:spcPct val="35000"/>
            </a:spcAft>
          </a:pPr>
          <a:r>
            <a:rPr lang="tr-TR" sz="2800" b="1" i="0" kern="1200" dirty="0" err="1" smtClean="0">
              <a:latin typeface="Calibri" panose="020F0502020204030204" pitchFamily="34" charset="0"/>
              <a:cs typeface="Calibri" panose="020F0502020204030204" pitchFamily="34" charset="0"/>
            </a:rPr>
            <a:t>Eritem</a:t>
          </a:r>
          <a:r>
            <a:rPr lang="tr-TR" sz="2800" b="1" i="0" kern="1200" dirty="0" smtClean="0">
              <a:latin typeface="Calibri" panose="020F0502020204030204" pitchFamily="34" charset="0"/>
              <a:cs typeface="Calibri" panose="020F0502020204030204" pitchFamily="34" charset="0"/>
            </a:rPr>
            <a:t>: </a:t>
          </a:r>
          <a:r>
            <a:rPr lang="tr-TR" sz="2800" b="0" i="0" kern="1200" dirty="0" smtClean="0">
              <a:latin typeface="Calibri" panose="020F0502020204030204" pitchFamily="34" charset="0"/>
              <a:cs typeface="Calibri" panose="020F0502020204030204" pitchFamily="34" charset="0"/>
            </a:rPr>
            <a:t>Kızarıklıklar, güneşe maruz kalma, yüksek vücut ısısı gibi çeşitli durumlarla ilgili kızarıklıktır.</a:t>
          </a:r>
          <a:endParaRPr lang="tr-TR" sz="2800" kern="1200" dirty="0">
            <a:latin typeface="Calibri" panose="020F0502020204030204" pitchFamily="34" charset="0"/>
            <a:cs typeface="Calibri" panose="020F0502020204030204" pitchFamily="34" charset="0"/>
          </a:endParaRPr>
        </a:p>
      </dsp:txBody>
      <dsp:txXfrm>
        <a:off x="387154" y="3613120"/>
        <a:ext cx="7444663" cy="765712"/>
      </dsp:txXfrm>
    </dsp:sp>
    <dsp:sp modelId="{709C735D-CE4D-470B-B7B3-A66E887623AD}">
      <dsp:nvSpPr>
        <dsp:cNvPr id="0" name=""/>
        <dsp:cNvSpPr/>
      </dsp:nvSpPr>
      <dsp:spPr>
        <a:xfrm>
          <a:off x="4298" y="4486033"/>
          <a:ext cx="8210375" cy="765712"/>
        </a:xfrm>
        <a:prstGeom prst="chevron">
          <a:avLst/>
        </a:prstGeom>
        <a:solidFill>
          <a:schemeClr val="lt1">
            <a:hueOff val="0"/>
            <a:satOff val="0"/>
            <a:lumOff val="0"/>
            <a:alphaOff val="0"/>
          </a:schemeClr>
        </a:solidFill>
        <a:ln w="12700" cap="flat" cmpd="sng" algn="in">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rtl="0">
            <a:lnSpc>
              <a:spcPct val="90000"/>
            </a:lnSpc>
            <a:spcBef>
              <a:spcPct val="0"/>
            </a:spcBef>
            <a:spcAft>
              <a:spcPct val="35000"/>
            </a:spcAft>
          </a:pPr>
          <a:r>
            <a:rPr lang="tr-TR" sz="2800" b="1" i="0" kern="1200" dirty="0" err="1" smtClean="0">
              <a:latin typeface="Calibri" panose="020F0502020204030204" pitchFamily="34" charset="0"/>
              <a:cs typeface="Calibri" panose="020F0502020204030204" pitchFamily="34" charset="0"/>
            </a:rPr>
            <a:t>Hirşutizm</a:t>
          </a:r>
          <a:r>
            <a:rPr lang="tr-TR" sz="2800" b="1" i="0" kern="1200" dirty="0" smtClean="0">
              <a:latin typeface="Calibri" panose="020F0502020204030204" pitchFamily="34" charset="0"/>
              <a:cs typeface="Calibri" panose="020F0502020204030204" pitchFamily="34" charset="0"/>
            </a:rPr>
            <a:t>: </a:t>
          </a:r>
          <a:r>
            <a:rPr lang="tr-TR" sz="2800" b="0" i="0" kern="1200" dirty="0" smtClean="0">
              <a:latin typeface="Calibri" panose="020F0502020204030204" pitchFamily="34" charset="0"/>
              <a:cs typeface="Calibri" panose="020F0502020204030204" pitchFamily="34" charset="0"/>
            </a:rPr>
            <a:t>Özellikle kadınlarda yüz ve vücutta aşırı kıllanma olmasıdır.</a:t>
          </a:r>
          <a:endParaRPr lang="tr-TR" sz="2800" kern="1200" dirty="0">
            <a:latin typeface="Calibri" panose="020F0502020204030204" pitchFamily="34" charset="0"/>
            <a:cs typeface="Calibri" panose="020F0502020204030204" pitchFamily="34" charset="0"/>
          </a:endParaRPr>
        </a:p>
      </dsp:txBody>
      <dsp:txXfrm>
        <a:off x="387154" y="4486033"/>
        <a:ext cx="7444663" cy="7657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5BF26-DC9D-49AF-A7D4-CE4906219EEA}">
      <dsp:nvSpPr>
        <dsp:cNvPr id="0" name=""/>
        <dsp:cNvSpPr/>
      </dsp:nvSpPr>
      <dsp:spPr>
        <a:xfrm>
          <a:off x="3215990" y="1018"/>
          <a:ext cx="1817080" cy="669185"/>
        </a:xfrm>
        <a:prstGeom prst="roundRect">
          <a:avLst>
            <a:gd name="adj" fmla="val 1000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tr-TR" sz="1800" b="1" kern="1200" dirty="0" smtClean="0">
              <a:solidFill>
                <a:schemeClr val="tx1"/>
              </a:solidFill>
              <a:latin typeface="Times New Roman" panose="02020603050405020304" pitchFamily="18" charset="0"/>
              <a:cs typeface="Times New Roman" panose="02020603050405020304" pitchFamily="18" charset="0"/>
            </a:rPr>
            <a:t>Hareketsizlik</a:t>
          </a:r>
          <a:endParaRPr lang="tr-TR" sz="1800" kern="1200" dirty="0">
            <a:solidFill>
              <a:schemeClr val="tx1"/>
            </a:solidFill>
            <a:latin typeface="Times New Roman" panose="02020603050405020304" pitchFamily="18" charset="0"/>
            <a:cs typeface="Times New Roman" panose="02020603050405020304" pitchFamily="18" charset="0"/>
          </a:endParaRPr>
        </a:p>
      </dsp:txBody>
      <dsp:txXfrm>
        <a:off x="3235590" y="20618"/>
        <a:ext cx="1777880" cy="629985"/>
      </dsp:txXfrm>
    </dsp:sp>
    <dsp:sp modelId="{CBE29C6E-CAD2-49D0-9BC7-944E0E4DCF56}">
      <dsp:nvSpPr>
        <dsp:cNvPr id="0" name=""/>
        <dsp:cNvSpPr/>
      </dsp:nvSpPr>
      <dsp:spPr>
        <a:xfrm rot="1734300">
          <a:off x="4789388" y="772461"/>
          <a:ext cx="676855" cy="234214"/>
        </a:xfrm>
        <a:prstGeom prst="leftRightArrow">
          <a:avLst>
            <a:gd name="adj1" fmla="val 60000"/>
            <a:gd name="adj2" fmla="val 50000"/>
          </a:avLst>
        </a:prstGeom>
        <a:solidFill>
          <a:schemeClr val="accent4">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tr-TR" sz="900" kern="1200"/>
        </a:p>
      </dsp:txBody>
      <dsp:txXfrm>
        <a:off x="4859652" y="819304"/>
        <a:ext cx="536327" cy="140528"/>
      </dsp:txXfrm>
    </dsp:sp>
    <dsp:sp modelId="{AD61645F-58C4-490F-9CCF-6523BEBEFCF0}">
      <dsp:nvSpPr>
        <dsp:cNvPr id="0" name=""/>
        <dsp:cNvSpPr/>
      </dsp:nvSpPr>
      <dsp:spPr>
        <a:xfrm>
          <a:off x="5222560" y="1108933"/>
          <a:ext cx="1817080" cy="669185"/>
        </a:xfrm>
        <a:prstGeom prst="roundRect">
          <a:avLst>
            <a:gd name="adj" fmla="val 10000"/>
          </a:avLst>
        </a:prstGeom>
        <a:gradFill rotWithShape="0">
          <a:gsLst>
            <a:gs pos="0">
              <a:schemeClr val="accent4">
                <a:hueOff val="-1163819"/>
                <a:satOff val="6862"/>
                <a:lumOff val="745"/>
                <a:alphaOff val="0"/>
                <a:tint val="94000"/>
                <a:satMod val="103000"/>
                <a:lumMod val="102000"/>
              </a:schemeClr>
            </a:gs>
            <a:gs pos="50000">
              <a:schemeClr val="accent4">
                <a:hueOff val="-1163819"/>
                <a:satOff val="6862"/>
                <a:lumOff val="745"/>
                <a:alphaOff val="0"/>
                <a:shade val="100000"/>
                <a:satMod val="110000"/>
                <a:lumMod val="100000"/>
              </a:schemeClr>
            </a:gs>
            <a:gs pos="100000">
              <a:schemeClr val="accent4">
                <a:hueOff val="-1163819"/>
                <a:satOff val="6862"/>
                <a:lumOff val="745"/>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tr-TR" sz="1800" b="1" kern="1200" dirty="0" smtClean="0">
              <a:solidFill>
                <a:schemeClr val="tx1"/>
              </a:solidFill>
              <a:latin typeface="Times New Roman" panose="02020603050405020304" pitchFamily="18" charset="0"/>
              <a:cs typeface="Times New Roman" panose="02020603050405020304" pitchFamily="18" charset="0"/>
            </a:rPr>
            <a:t>Duyusal değişiklik</a:t>
          </a:r>
          <a:endParaRPr lang="tr-TR" sz="1800" kern="1200" dirty="0">
            <a:solidFill>
              <a:schemeClr val="tx1"/>
            </a:solidFill>
            <a:latin typeface="Times New Roman" panose="02020603050405020304" pitchFamily="18" charset="0"/>
            <a:cs typeface="Times New Roman" panose="02020603050405020304" pitchFamily="18" charset="0"/>
          </a:endParaRPr>
        </a:p>
      </dsp:txBody>
      <dsp:txXfrm>
        <a:off x="5242160" y="1128533"/>
        <a:ext cx="1777880" cy="629985"/>
      </dsp:txXfrm>
    </dsp:sp>
    <dsp:sp modelId="{E4CC595C-EF11-43BB-BC4A-B59C3334F31B}">
      <dsp:nvSpPr>
        <dsp:cNvPr id="0" name=""/>
        <dsp:cNvSpPr/>
      </dsp:nvSpPr>
      <dsp:spPr>
        <a:xfrm rot="5400000">
          <a:off x="5792673" y="2433035"/>
          <a:ext cx="676855" cy="234214"/>
        </a:xfrm>
        <a:prstGeom prst="leftRightArrow">
          <a:avLst>
            <a:gd name="adj1" fmla="val 60000"/>
            <a:gd name="adj2" fmla="val 50000"/>
          </a:avLst>
        </a:prstGeom>
        <a:solidFill>
          <a:schemeClr val="accent4">
            <a:hueOff val="-1163819"/>
            <a:satOff val="6862"/>
            <a:lumOff val="745"/>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tr-TR" sz="900" kern="1200"/>
        </a:p>
      </dsp:txBody>
      <dsp:txXfrm>
        <a:off x="5862937" y="2479878"/>
        <a:ext cx="536327" cy="140528"/>
      </dsp:txXfrm>
    </dsp:sp>
    <dsp:sp modelId="{ADCCBA2A-2369-4070-AA5B-D3BF7FE9D5DC}">
      <dsp:nvSpPr>
        <dsp:cNvPr id="0" name=""/>
        <dsp:cNvSpPr/>
      </dsp:nvSpPr>
      <dsp:spPr>
        <a:xfrm>
          <a:off x="4933050" y="3322166"/>
          <a:ext cx="2396099" cy="669185"/>
        </a:xfrm>
        <a:prstGeom prst="roundRect">
          <a:avLst>
            <a:gd name="adj" fmla="val 10000"/>
          </a:avLst>
        </a:prstGeom>
        <a:gradFill rotWithShape="0">
          <a:gsLst>
            <a:gs pos="0">
              <a:schemeClr val="accent4">
                <a:hueOff val="-2327638"/>
                <a:satOff val="13724"/>
                <a:lumOff val="1490"/>
                <a:alphaOff val="0"/>
                <a:tint val="94000"/>
                <a:satMod val="103000"/>
                <a:lumMod val="102000"/>
              </a:schemeClr>
            </a:gs>
            <a:gs pos="50000">
              <a:schemeClr val="accent4">
                <a:hueOff val="-2327638"/>
                <a:satOff val="13724"/>
                <a:lumOff val="1490"/>
                <a:alphaOff val="0"/>
                <a:shade val="100000"/>
                <a:satMod val="110000"/>
                <a:lumMod val="100000"/>
              </a:schemeClr>
            </a:gs>
            <a:gs pos="100000">
              <a:schemeClr val="accent4">
                <a:hueOff val="-2327638"/>
                <a:satOff val="13724"/>
                <a:lumOff val="149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tr-TR" sz="1800" b="1" kern="1200" dirty="0" smtClean="0">
              <a:solidFill>
                <a:schemeClr val="tx1"/>
              </a:solidFill>
              <a:latin typeface="Times New Roman" panose="02020603050405020304" pitchFamily="18" charset="0"/>
              <a:cs typeface="Times New Roman" panose="02020603050405020304" pitchFamily="18" charset="0"/>
            </a:rPr>
            <a:t>Beslenme ve sıvı alımında değişiklik</a:t>
          </a:r>
          <a:endParaRPr lang="tr-TR" sz="1800" kern="1200" dirty="0">
            <a:solidFill>
              <a:schemeClr val="tx1"/>
            </a:solidFill>
            <a:latin typeface="Times New Roman" panose="02020603050405020304" pitchFamily="18" charset="0"/>
            <a:cs typeface="Times New Roman" panose="02020603050405020304" pitchFamily="18" charset="0"/>
          </a:endParaRPr>
        </a:p>
      </dsp:txBody>
      <dsp:txXfrm>
        <a:off x="4952650" y="3341766"/>
        <a:ext cx="2356899" cy="629985"/>
      </dsp:txXfrm>
    </dsp:sp>
    <dsp:sp modelId="{F8CF30CD-8420-4EC0-BF5F-2A55ECB219E8}">
      <dsp:nvSpPr>
        <dsp:cNvPr id="0" name=""/>
        <dsp:cNvSpPr/>
      </dsp:nvSpPr>
      <dsp:spPr>
        <a:xfrm rot="9000000">
          <a:off x="4834315" y="4092960"/>
          <a:ext cx="676855" cy="234214"/>
        </a:xfrm>
        <a:prstGeom prst="leftRightArrow">
          <a:avLst>
            <a:gd name="adj1" fmla="val 60000"/>
            <a:gd name="adj2" fmla="val 50000"/>
          </a:avLst>
        </a:prstGeom>
        <a:solidFill>
          <a:schemeClr val="accent4">
            <a:hueOff val="-2327638"/>
            <a:satOff val="13724"/>
            <a:lumOff val="149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tr-TR" sz="900" kern="1200"/>
        </a:p>
      </dsp:txBody>
      <dsp:txXfrm rot="10800000">
        <a:off x="4904579" y="4139803"/>
        <a:ext cx="536327" cy="140528"/>
      </dsp:txXfrm>
    </dsp:sp>
    <dsp:sp modelId="{27715B33-9884-40C2-88DD-7E707DBFA4A2}">
      <dsp:nvSpPr>
        <dsp:cNvPr id="0" name=""/>
        <dsp:cNvSpPr/>
      </dsp:nvSpPr>
      <dsp:spPr>
        <a:xfrm>
          <a:off x="3060675" y="4428782"/>
          <a:ext cx="2307419" cy="669185"/>
        </a:xfrm>
        <a:prstGeom prst="roundRect">
          <a:avLst>
            <a:gd name="adj" fmla="val 10000"/>
          </a:avLst>
        </a:prstGeom>
        <a:gradFill rotWithShape="0">
          <a:gsLst>
            <a:gs pos="0">
              <a:schemeClr val="accent4">
                <a:hueOff val="-3491458"/>
                <a:satOff val="20587"/>
                <a:lumOff val="2236"/>
                <a:alphaOff val="0"/>
                <a:tint val="94000"/>
                <a:satMod val="103000"/>
                <a:lumMod val="102000"/>
              </a:schemeClr>
            </a:gs>
            <a:gs pos="50000">
              <a:schemeClr val="accent4">
                <a:hueOff val="-3491458"/>
                <a:satOff val="20587"/>
                <a:lumOff val="2236"/>
                <a:alphaOff val="0"/>
                <a:shade val="100000"/>
                <a:satMod val="110000"/>
                <a:lumMod val="100000"/>
              </a:schemeClr>
            </a:gs>
            <a:gs pos="100000">
              <a:schemeClr val="accent4">
                <a:hueOff val="-3491458"/>
                <a:satOff val="20587"/>
                <a:lumOff val="2236"/>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tr-TR" sz="1800" b="1" kern="1200" dirty="0" smtClean="0">
              <a:solidFill>
                <a:schemeClr val="tx1"/>
              </a:solidFill>
              <a:latin typeface="Times New Roman" panose="02020603050405020304" pitchFamily="18" charset="0"/>
              <a:cs typeface="Times New Roman" panose="02020603050405020304" pitchFamily="18" charset="0"/>
            </a:rPr>
            <a:t>Kan dolaşımındaki değişiklik</a:t>
          </a:r>
          <a:endParaRPr lang="tr-TR" sz="1800" kern="1200" dirty="0">
            <a:solidFill>
              <a:schemeClr val="tx1"/>
            </a:solidFill>
            <a:latin typeface="Times New Roman" panose="02020603050405020304" pitchFamily="18" charset="0"/>
            <a:cs typeface="Times New Roman" panose="02020603050405020304" pitchFamily="18" charset="0"/>
          </a:endParaRPr>
        </a:p>
      </dsp:txBody>
      <dsp:txXfrm>
        <a:off x="3080275" y="4448382"/>
        <a:ext cx="2268219" cy="629985"/>
      </dsp:txXfrm>
    </dsp:sp>
    <dsp:sp modelId="{0909B161-E129-4A99-AA27-65D1D6EA5005}">
      <dsp:nvSpPr>
        <dsp:cNvPr id="0" name=""/>
        <dsp:cNvSpPr/>
      </dsp:nvSpPr>
      <dsp:spPr>
        <a:xfrm rot="12600000">
          <a:off x="2917599" y="4092960"/>
          <a:ext cx="676855" cy="234214"/>
        </a:xfrm>
        <a:prstGeom prst="leftRightArrow">
          <a:avLst>
            <a:gd name="adj1" fmla="val 60000"/>
            <a:gd name="adj2" fmla="val 50000"/>
          </a:avLst>
        </a:prstGeom>
        <a:solidFill>
          <a:schemeClr val="accent4">
            <a:hueOff val="-3491458"/>
            <a:satOff val="20587"/>
            <a:lumOff val="2236"/>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tr-TR" sz="900" kern="1200"/>
        </a:p>
      </dsp:txBody>
      <dsp:txXfrm rot="10800000">
        <a:off x="2987863" y="4139803"/>
        <a:ext cx="536327" cy="140528"/>
      </dsp:txXfrm>
    </dsp:sp>
    <dsp:sp modelId="{6AB3ED23-D6DC-4CA3-8442-87A2909A05BD}">
      <dsp:nvSpPr>
        <dsp:cNvPr id="0" name=""/>
        <dsp:cNvSpPr/>
      </dsp:nvSpPr>
      <dsp:spPr>
        <a:xfrm>
          <a:off x="1389129" y="3322166"/>
          <a:ext cx="1817080" cy="669185"/>
        </a:xfrm>
        <a:prstGeom prst="roundRect">
          <a:avLst>
            <a:gd name="adj" fmla="val 10000"/>
          </a:avLst>
        </a:prstGeom>
        <a:gradFill rotWithShape="0">
          <a:gsLst>
            <a:gs pos="0">
              <a:schemeClr val="accent4">
                <a:hueOff val="-4655277"/>
                <a:satOff val="27449"/>
                <a:lumOff val="2981"/>
                <a:alphaOff val="0"/>
                <a:tint val="94000"/>
                <a:satMod val="103000"/>
                <a:lumMod val="102000"/>
              </a:schemeClr>
            </a:gs>
            <a:gs pos="50000">
              <a:schemeClr val="accent4">
                <a:hueOff val="-4655277"/>
                <a:satOff val="27449"/>
                <a:lumOff val="2981"/>
                <a:alphaOff val="0"/>
                <a:shade val="100000"/>
                <a:satMod val="110000"/>
                <a:lumMod val="100000"/>
              </a:schemeClr>
            </a:gs>
            <a:gs pos="100000">
              <a:schemeClr val="accent4">
                <a:hueOff val="-4655277"/>
                <a:satOff val="27449"/>
                <a:lumOff val="2981"/>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tr-TR" sz="1800" b="1" kern="1200" dirty="0" smtClean="0">
              <a:solidFill>
                <a:schemeClr val="tx1"/>
              </a:solidFill>
              <a:latin typeface="Times New Roman" panose="02020603050405020304" pitchFamily="18" charset="0"/>
              <a:cs typeface="Times New Roman" panose="02020603050405020304" pitchFamily="18" charset="0"/>
            </a:rPr>
            <a:t>Mekanik araçlar</a:t>
          </a:r>
          <a:endParaRPr lang="tr-TR" sz="1800" kern="1200" dirty="0">
            <a:solidFill>
              <a:schemeClr val="tx1"/>
            </a:solidFill>
            <a:latin typeface="Times New Roman" panose="02020603050405020304" pitchFamily="18" charset="0"/>
            <a:cs typeface="Times New Roman" panose="02020603050405020304" pitchFamily="18" charset="0"/>
          </a:endParaRPr>
        </a:p>
      </dsp:txBody>
      <dsp:txXfrm>
        <a:off x="1408729" y="3341766"/>
        <a:ext cx="1777880" cy="629985"/>
      </dsp:txXfrm>
    </dsp:sp>
    <dsp:sp modelId="{CAE644E2-99BA-4AB7-B8B3-1BEFB078C6CB}">
      <dsp:nvSpPr>
        <dsp:cNvPr id="0" name=""/>
        <dsp:cNvSpPr/>
      </dsp:nvSpPr>
      <dsp:spPr>
        <a:xfrm rot="16200000">
          <a:off x="1959241" y="2433035"/>
          <a:ext cx="676855" cy="234214"/>
        </a:xfrm>
        <a:prstGeom prst="leftRightArrow">
          <a:avLst>
            <a:gd name="adj1" fmla="val 60000"/>
            <a:gd name="adj2" fmla="val 50000"/>
          </a:avLst>
        </a:prstGeom>
        <a:solidFill>
          <a:schemeClr val="accent4">
            <a:hueOff val="-4655277"/>
            <a:satOff val="27449"/>
            <a:lumOff val="2981"/>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tr-TR" sz="900" kern="1200"/>
        </a:p>
      </dsp:txBody>
      <dsp:txXfrm>
        <a:off x="2029505" y="2479878"/>
        <a:ext cx="536327" cy="140528"/>
      </dsp:txXfrm>
    </dsp:sp>
    <dsp:sp modelId="{5B540CCE-5510-4195-B9F0-8983F06E70D2}">
      <dsp:nvSpPr>
        <dsp:cNvPr id="0" name=""/>
        <dsp:cNvSpPr/>
      </dsp:nvSpPr>
      <dsp:spPr>
        <a:xfrm>
          <a:off x="951769" y="1108933"/>
          <a:ext cx="2691799" cy="669185"/>
        </a:xfrm>
        <a:prstGeom prst="roundRect">
          <a:avLst>
            <a:gd name="adj" fmla="val 10000"/>
          </a:avLst>
        </a:prstGeom>
        <a:gradFill rotWithShape="0">
          <a:gsLst>
            <a:gs pos="0">
              <a:schemeClr val="accent4">
                <a:hueOff val="-5819096"/>
                <a:satOff val="34311"/>
                <a:lumOff val="3726"/>
                <a:alphaOff val="0"/>
                <a:tint val="94000"/>
                <a:satMod val="103000"/>
                <a:lumMod val="102000"/>
              </a:schemeClr>
            </a:gs>
            <a:gs pos="50000">
              <a:schemeClr val="accent4">
                <a:hueOff val="-5819096"/>
                <a:satOff val="34311"/>
                <a:lumOff val="3726"/>
                <a:alphaOff val="0"/>
                <a:shade val="100000"/>
                <a:satMod val="110000"/>
                <a:lumMod val="100000"/>
              </a:schemeClr>
            </a:gs>
            <a:gs pos="100000">
              <a:schemeClr val="accent4">
                <a:hueOff val="-5819096"/>
                <a:satOff val="34311"/>
                <a:lumOff val="3726"/>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tr-TR" sz="1800" b="1" kern="1200" dirty="0" smtClean="0">
              <a:solidFill>
                <a:schemeClr val="tx1"/>
              </a:solidFill>
              <a:latin typeface="Times New Roman" panose="02020603050405020304" pitchFamily="18" charset="0"/>
              <a:cs typeface="Times New Roman" panose="02020603050405020304" pitchFamily="18" charset="0"/>
            </a:rPr>
            <a:t>Deride vücut salgılarının ve atıklarının olması</a:t>
          </a:r>
          <a:endParaRPr lang="tr-TR" sz="1800" kern="1200" dirty="0">
            <a:solidFill>
              <a:schemeClr val="tx1"/>
            </a:solidFill>
            <a:latin typeface="Times New Roman" panose="02020603050405020304" pitchFamily="18" charset="0"/>
            <a:cs typeface="Times New Roman" panose="02020603050405020304" pitchFamily="18" charset="0"/>
          </a:endParaRPr>
        </a:p>
      </dsp:txBody>
      <dsp:txXfrm>
        <a:off x="971369" y="1128533"/>
        <a:ext cx="2652599" cy="629985"/>
      </dsp:txXfrm>
    </dsp:sp>
    <dsp:sp modelId="{0BB99182-57D9-4F70-B13E-058806432901}">
      <dsp:nvSpPr>
        <dsp:cNvPr id="0" name=""/>
        <dsp:cNvSpPr/>
      </dsp:nvSpPr>
      <dsp:spPr>
        <a:xfrm rot="19725897">
          <a:off x="2872672" y="772461"/>
          <a:ext cx="676855" cy="234214"/>
        </a:xfrm>
        <a:prstGeom prst="leftRightArrow">
          <a:avLst>
            <a:gd name="adj1" fmla="val 60000"/>
            <a:gd name="adj2" fmla="val 50000"/>
          </a:avLst>
        </a:prstGeom>
        <a:solidFill>
          <a:schemeClr val="accent4">
            <a:hueOff val="-5819096"/>
            <a:satOff val="34311"/>
            <a:lumOff val="3726"/>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tr-TR" sz="900" kern="1200"/>
        </a:p>
      </dsp:txBody>
      <dsp:txXfrm>
        <a:off x="2942936" y="819304"/>
        <a:ext cx="536327" cy="14052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9">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2971800" cy="499011"/>
          </a:xfrm>
          <a:prstGeom prst="rect">
            <a:avLst/>
          </a:prstGeom>
        </p:spPr>
        <p:txBody>
          <a:bodyPr vert="horz" lIns="92144" tIns="46072" rIns="92144" bIns="46072" rtlCol="0"/>
          <a:lstStyle>
            <a:lvl1pPr algn="l">
              <a:defRPr sz="1200"/>
            </a:lvl1pPr>
          </a:lstStyle>
          <a:p>
            <a:endParaRPr lang="tr-TR"/>
          </a:p>
        </p:txBody>
      </p:sp>
      <p:sp>
        <p:nvSpPr>
          <p:cNvPr id="3" name="Veri Yer Tutucusu 2"/>
          <p:cNvSpPr>
            <a:spLocks noGrp="1"/>
          </p:cNvSpPr>
          <p:nvPr>
            <p:ph type="dt" sz="quarter" idx="1"/>
          </p:nvPr>
        </p:nvSpPr>
        <p:spPr>
          <a:xfrm>
            <a:off x="3884614" y="0"/>
            <a:ext cx="2971800" cy="499011"/>
          </a:xfrm>
          <a:prstGeom prst="rect">
            <a:avLst/>
          </a:prstGeom>
        </p:spPr>
        <p:txBody>
          <a:bodyPr vert="horz" lIns="92144" tIns="46072" rIns="92144" bIns="46072" rtlCol="0"/>
          <a:lstStyle>
            <a:lvl1pPr algn="r">
              <a:defRPr sz="1200"/>
            </a:lvl1pPr>
          </a:lstStyle>
          <a:p>
            <a:fld id="{885E227C-4688-4ABB-805B-BCFBA4A173EB}" type="datetimeFigureOut">
              <a:rPr lang="tr-TR" smtClean="0"/>
              <a:t>6.02.2020</a:t>
            </a:fld>
            <a:endParaRPr lang="tr-TR"/>
          </a:p>
        </p:txBody>
      </p:sp>
      <p:sp>
        <p:nvSpPr>
          <p:cNvPr id="4" name="Altbilgi Yer Tutucusu 3"/>
          <p:cNvSpPr>
            <a:spLocks noGrp="1"/>
          </p:cNvSpPr>
          <p:nvPr>
            <p:ph type="ftr" sz="quarter" idx="2"/>
          </p:nvPr>
        </p:nvSpPr>
        <p:spPr>
          <a:xfrm>
            <a:off x="1" y="9446678"/>
            <a:ext cx="2971800" cy="499010"/>
          </a:xfrm>
          <a:prstGeom prst="rect">
            <a:avLst/>
          </a:prstGeom>
        </p:spPr>
        <p:txBody>
          <a:bodyPr vert="horz" lIns="92144" tIns="46072" rIns="92144" bIns="46072"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4" y="9446678"/>
            <a:ext cx="2971800" cy="499010"/>
          </a:xfrm>
          <a:prstGeom prst="rect">
            <a:avLst/>
          </a:prstGeom>
        </p:spPr>
        <p:txBody>
          <a:bodyPr vert="horz" lIns="92144" tIns="46072" rIns="92144" bIns="46072" rtlCol="0" anchor="b"/>
          <a:lstStyle>
            <a:lvl1pPr algn="r">
              <a:defRPr sz="1200"/>
            </a:lvl1pPr>
          </a:lstStyle>
          <a:p>
            <a:fld id="{E51C9DE4-37C9-4210-92DB-CA5F6EC1A381}" type="slidenum">
              <a:rPr lang="tr-TR" smtClean="0"/>
              <a:t>‹#›</a:t>
            </a:fld>
            <a:endParaRPr lang="tr-TR"/>
          </a:p>
        </p:txBody>
      </p:sp>
    </p:spTree>
    <p:extLst>
      <p:ext uri="{BB962C8B-B14F-4D97-AF65-F5344CB8AC3E}">
        <p14:creationId xmlns:p14="http://schemas.microsoft.com/office/powerpoint/2010/main" val="3411930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2971800" cy="499011"/>
          </a:xfrm>
          <a:prstGeom prst="rect">
            <a:avLst/>
          </a:prstGeom>
        </p:spPr>
        <p:txBody>
          <a:bodyPr vert="horz" lIns="92144" tIns="46072" rIns="92144" bIns="46072" rtlCol="0"/>
          <a:lstStyle>
            <a:lvl1pPr algn="l">
              <a:defRPr sz="1200"/>
            </a:lvl1pPr>
          </a:lstStyle>
          <a:p>
            <a:endParaRPr lang="tr-TR"/>
          </a:p>
        </p:txBody>
      </p:sp>
      <p:sp>
        <p:nvSpPr>
          <p:cNvPr id="3" name="Veri Yer Tutucusu 2"/>
          <p:cNvSpPr>
            <a:spLocks noGrp="1"/>
          </p:cNvSpPr>
          <p:nvPr>
            <p:ph type="dt" idx="1"/>
          </p:nvPr>
        </p:nvSpPr>
        <p:spPr>
          <a:xfrm>
            <a:off x="3884614" y="0"/>
            <a:ext cx="2971800" cy="499011"/>
          </a:xfrm>
          <a:prstGeom prst="rect">
            <a:avLst/>
          </a:prstGeom>
        </p:spPr>
        <p:txBody>
          <a:bodyPr vert="horz" lIns="92144" tIns="46072" rIns="92144" bIns="46072" rtlCol="0"/>
          <a:lstStyle>
            <a:lvl1pPr algn="r">
              <a:defRPr sz="1200"/>
            </a:lvl1pPr>
          </a:lstStyle>
          <a:p>
            <a:fld id="{0B1FF998-19B7-482B-A3EF-59E776F5420A}" type="datetimeFigureOut">
              <a:rPr lang="tr-TR" smtClean="0"/>
              <a:t>6.02.2020</a:t>
            </a:fld>
            <a:endParaRPr lang="tr-TR"/>
          </a:p>
        </p:txBody>
      </p:sp>
      <p:sp>
        <p:nvSpPr>
          <p:cNvPr id="4" name="Slayt Görüntüsü Yer Tutucusu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2144" tIns="46072" rIns="92144" bIns="46072" rtlCol="0" anchor="ctr"/>
          <a:lstStyle/>
          <a:p>
            <a:endParaRPr lang="tr-TR"/>
          </a:p>
        </p:txBody>
      </p:sp>
      <p:sp>
        <p:nvSpPr>
          <p:cNvPr id="5" name="Not Yer Tutucusu 4"/>
          <p:cNvSpPr>
            <a:spLocks noGrp="1"/>
          </p:cNvSpPr>
          <p:nvPr>
            <p:ph type="body" sz="quarter" idx="3"/>
          </p:nvPr>
        </p:nvSpPr>
        <p:spPr>
          <a:xfrm>
            <a:off x="685800" y="4786362"/>
            <a:ext cx="5486400" cy="3916115"/>
          </a:xfrm>
          <a:prstGeom prst="rect">
            <a:avLst/>
          </a:prstGeom>
        </p:spPr>
        <p:txBody>
          <a:bodyPr vert="horz" lIns="92144" tIns="46072" rIns="92144" bIns="46072"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1" y="9446678"/>
            <a:ext cx="2971800" cy="499010"/>
          </a:xfrm>
          <a:prstGeom prst="rect">
            <a:avLst/>
          </a:prstGeom>
        </p:spPr>
        <p:txBody>
          <a:bodyPr vert="horz" lIns="92144" tIns="46072" rIns="92144" bIns="46072"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4" y="9446678"/>
            <a:ext cx="2971800" cy="499010"/>
          </a:xfrm>
          <a:prstGeom prst="rect">
            <a:avLst/>
          </a:prstGeom>
        </p:spPr>
        <p:txBody>
          <a:bodyPr vert="horz" lIns="92144" tIns="46072" rIns="92144" bIns="46072" rtlCol="0" anchor="b"/>
          <a:lstStyle>
            <a:lvl1pPr algn="r">
              <a:defRPr sz="1200"/>
            </a:lvl1pPr>
          </a:lstStyle>
          <a:p>
            <a:fld id="{3BA123E7-910F-463D-833A-5B3D4D6D7493}" type="slidenum">
              <a:rPr lang="tr-TR" smtClean="0"/>
              <a:t>‹#›</a:t>
            </a:fld>
            <a:endParaRPr lang="tr-TR"/>
          </a:p>
        </p:txBody>
      </p:sp>
    </p:spTree>
    <p:extLst>
      <p:ext uri="{BB962C8B-B14F-4D97-AF65-F5344CB8AC3E}">
        <p14:creationId xmlns:p14="http://schemas.microsoft.com/office/powerpoint/2010/main" val="107962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tr-TR" smtClean="0"/>
              <a:t>Asıl başlık stili için tıklatın</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FCEF96E7-EAFA-48CD-9313-0944365E7AA8}" type="datetime1">
              <a:rPr lang="tr-TR" smtClean="0"/>
              <a:t>6.02.2020</a:t>
            </a:fld>
            <a:endParaRPr lang="tr-TR"/>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tr-TR"/>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B1DEFA8C-F947-479F-BE07-76B6B3F80BF1}" type="slidenum">
              <a:rPr lang="tr-TR" smtClean="0"/>
              <a:pPr/>
              <a:t>‹#›</a:t>
            </a:fld>
            <a:endParaRPr lang="tr-TR"/>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64242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9358532-7695-4D99-8112-B937D2AFF0C5}" type="datetime1">
              <a:rPr lang="tr-TR" smtClean="0"/>
              <a:t>6.02.2020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3661385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5078BB67-FF84-452F-AA46-2E5990C3724B}" type="datetime1">
              <a:rPr lang="tr-TR" smtClean="0"/>
              <a:t>6.02.2020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3282450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67802B6D-805F-4255-BE84-99B607F20906}" type="datetime1">
              <a:rPr lang="tr-TR" smtClean="0"/>
              <a:t>6.02.2020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424269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8D59B3FF-725F-4536-B637-0536DBA64EA4}" type="datetime1">
              <a:rPr lang="tr-TR" smtClean="0"/>
              <a:t>6.02.2020</a:t>
            </a:fld>
            <a:endParaRPr lang="tr-TR"/>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tr-TR"/>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B1DEFA8C-F947-479F-BE07-76B6B3F80BF1}" type="slidenum">
              <a:rPr lang="tr-TR" smtClean="0"/>
              <a:pPr/>
              <a:t>‹#›</a:t>
            </a:fld>
            <a:endParaRPr lang="tr-TR"/>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27972093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C4BDD3F4-62B0-40FF-8D18-FF664FF72CAC}" type="datetime1">
              <a:rPr lang="tr-TR" smtClean="0"/>
              <a:t>6.02.2020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267251316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4" name="Content Placeholder 3"/>
          <p:cNvSpPr>
            <a:spLocks noGrp="1"/>
          </p:cNvSpPr>
          <p:nvPr>
            <p:ph sz="half" idx="2"/>
          </p:nvPr>
        </p:nvSpPr>
        <p:spPr>
          <a:xfrm>
            <a:off x="941832" y="2909102"/>
            <a:ext cx="3611880" cy="299639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6" name="Content Placeholder 5"/>
          <p:cNvSpPr>
            <a:spLocks noGrp="1"/>
          </p:cNvSpPr>
          <p:nvPr>
            <p:ph sz="quarter" idx="4"/>
          </p:nvPr>
        </p:nvSpPr>
        <p:spPr>
          <a:xfrm>
            <a:off x="4975398" y="2909102"/>
            <a:ext cx="3611880" cy="299639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25BF89D5-712C-4E70-8535-6ED0EB2548D1}" type="datetime1">
              <a:rPr lang="tr-TR" smtClean="0"/>
              <a:t>6.02.2020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562139539"/>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557BA25B-D088-4263-96D6-F70C7C16E571}" type="datetime1">
              <a:rPr lang="tr-TR" smtClean="0"/>
              <a:t>6.02.2020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3210176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C64BC-D74C-4154-AF6A-0D0F71B5291C}" type="datetime1">
              <a:rPr lang="tr-TR" smtClean="0"/>
              <a:t>6.02.2020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960092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tr-TR" smtClean="0"/>
              <a:t>Asıl başlık stili için tıklatın</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a:t>
            </a:r>
          </a:p>
        </p:txBody>
      </p:sp>
      <p:sp>
        <p:nvSpPr>
          <p:cNvPr id="5" name="Date Placeholder 4"/>
          <p:cNvSpPr>
            <a:spLocks noGrp="1"/>
          </p:cNvSpPr>
          <p:nvPr>
            <p:ph type="dt" sz="half" idx="10"/>
          </p:nvPr>
        </p:nvSpPr>
        <p:spPr>
          <a:xfrm>
            <a:off x="573789" y="6375679"/>
            <a:ext cx="925016" cy="348462"/>
          </a:xfrm>
        </p:spPr>
        <p:txBody>
          <a:bodyPr/>
          <a:lstStyle/>
          <a:p>
            <a:fld id="{6E990C44-999E-4EEC-96A0-99E13CC5DE71}" type="datetime1">
              <a:rPr lang="tr-TR" smtClean="0"/>
              <a:t>6.02.2020</a:t>
            </a:fld>
            <a:endParaRPr lang="tr-TR"/>
          </a:p>
        </p:txBody>
      </p:sp>
      <p:sp>
        <p:nvSpPr>
          <p:cNvPr id="6" name="Footer Placeholder 5"/>
          <p:cNvSpPr>
            <a:spLocks noGrp="1"/>
          </p:cNvSpPr>
          <p:nvPr>
            <p:ph type="ftr" sz="quarter" idx="11"/>
          </p:nvPr>
        </p:nvSpPr>
        <p:spPr>
          <a:xfrm>
            <a:off x="1577716" y="6375679"/>
            <a:ext cx="2611634" cy="345796"/>
          </a:xfrm>
        </p:spPr>
        <p:txBody>
          <a:bodyPr/>
          <a:lstStyle/>
          <a:p>
            <a:endParaRPr lang="tr-TR"/>
          </a:p>
        </p:txBody>
      </p:sp>
      <p:sp>
        <p:nvSpPr>
          <p:cNvPr id="7" name="Slide Number Placeholder 6"/>
          <p:cNvSpPr>
            <a:spLocks noGrp="1"/>
          </p:cNvSpPr>
          <p:nvPr>
            <p:ph type="sldNum" sz="quarter" idx="12"/>
          </p:nvPr>
        </p:nvSpPr>
        <p:spPr>
          <a:xfrm>
            <a:off x="4268261" y="6375679"/>
            <a:ext cx="924342" cy="345796"/>
          </a:xfrm>
        </p:spPr>
        <p:txBody>
          <a:bodyPr/>
          <a:lstStyle/>
          <a:p>
            <a:fld id="{B1DEFA8C-F947-479F-BE07-76B6B3F80BF1}" type="slidenum">
              <a:rPr lang="tr-TR" smtClean="0"/>
              <a:pPr/>
              <a:t>‹#›</a:t>
            </a:fld>
            <a:endParaRPr lang="tr-TR"/>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66058645"/>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smtClean="0"/>
              <a:t>Resim eklemek için simgeyi tıklatın</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a:t>
            </a:r>
          </a:p>
        </p:txBody>
      </p:sp>
      <p:sp>
        <p:nvSpPr>
          <p:cNvPr id="5" name="Date Placeholder 4"/>
          <p:cNvSpPr>
            <a:spLocks noGrp="1"/>
          </p:cNvSpPr>
          <p:nvPr>
            <p:ph type="dt" sz="half" idx="10"/>
          </p:nvPr>
        </p:nvSpPr>
        <p:spPr>
          <a:xfrm>
            <a:off x="574463" y="6375679"/>
            <a:ext cx="924342" cy="348462"/>
          </a:xfrm>
        </p:spPr>
        <p:txBody>
          <a:bodyPr/>
          <a:lstStyle/>
          <a:p>
            <a:fld id="{DB6FF069-7E4C-4DE4-A4A4-3C0C7B4729A1}" type="datetime1">
              <a:rPr lang="tr-TR" smtClean="0"/>
              <a:t>6.02.2020</a:t>
            </a:fld>
            <a:endParaRPr lang="tr-TR"/>
          </a:p>
        </p:txBody>
      </p:sp>
      <p:sp>
        <p:nvSpPr>
          <p:cNvPr id="6" name="Footer Placeholder 5"/>
          <p:cNvSpPr>
            <a:spLocks noGrp="1"/>
          </p:cNvSpPr>
          <p:nvPr>
            <p:ph type="ftr" sz="quarter" idx="11"/>
          </p:nvPr>
        </p:nvSpPr>
        <p:spPr>
          <a:xfrm>
            <a:off x="1577716" y="6375679"/>
            <a:ext cx="2611634" cy="345796"/>
          </a:xfrm>
        </p:spPr>
        <p:txBody>
          <a:bodyPr/>
          <a:lstStyle/>
          <a:p>
            <a:endParaRPr lang="tr-TR"/>
          </a:p>
        </p:txBody>
      </p:sp>
      <p:sp>
        <p:nvSpPr>
          <p:cNvPr id="7" name="Slide Number Placeholder 6"/>
          <p:cNvSpPr>
            <a:spLocks noGrp="1"/>
          </p:cNvSpPr>
          <p:nvPr>
            <p:ph type="sldNum" sz="quarter" idx="12"/>
          </p:nvPr>
        </p:nvSpPr>
        <p:spPr>
          <a:xfrm>
            <a:off x="4256153" y="6375679"/>
            <a:ext cx="947460" cy="345796"/>
          </a:xfrm>
        </p:spPr>
        <p:txBody>
          <a:bodyPr/>
          <a:lstStyle/>
          <a:p>
            <a:fld id="{B1DEFA8C-F947-479F-BE07-76B6B3F80BF1}" type="slidenum">
              <a:rPr lang="tr-TR" smtClean="0"/>
              <a:pPr/>
              <a:t>‹#›</a:t>
            </a:fld>
            <a:endParaRPr lang="tr-TR"/>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55989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2C4E0C88-7C7B-41EF-8B45-5FDFEC15B299}" type="datetime1">
              <a:rPr lang="tr-TR" smtClean="0"/>
              <a:t>6.02.2020</a:t>
            </a:fld>
            <a:endParaRPr lang="tr-TR"/>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tr-TR"/>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B1DEFA8C-F947-479F-BE07-76B6B3F80BF1}" type="slidenum">
              <a:rPr lang="tr-TR" smtClean="0"/>
              <a:pPr/>
              <a:t>‹#›</a:t>
            </a:fld>
            <a:endParaRPr lang="tr-TR"/>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779909862"/>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hf hdr="0"/>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0" pos="594">
          <p15:clr>
            <a:srgbClr val="F26B43"/>
          </p15:clr>
        </p15:guide>
        <p15:guide id="3" pos="5400">
          <p15:clr>
            <a:srgbClr val="F26B43"/>
          </p15:clr>
        </p15:guide>
        <p15:guide id="4" orient="horz" pos="4008">
          <p15:clr>
            <a:srgbClr val="F26B43"/>
          </p15:clr>
        </p15:guide>
        <p15:guide id="5" orient="horz" pos="1440">
          <p15:clr>
            <a:srgbClr val="F26B43"/>
          </p15:clr>
        </p15:guide>
        <p15:guide id="6" orient="horz" pos="3720">
          <p15:clr>
            <a:srgbClr val="F26B43"/>
          </p15:clr>
        </p15:guide>
        <p15:guide id="7"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6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8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4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1403648" y="2060848"/>
            <a:ext cx="6620968" cy="3329581"/>
          </a:xfrm>
          <a:ln>
            <a:noFill/>
          </a:ln>
          <a:effectLst>
            <a:outerShdw blurRad="50800" dist="38100" algn="l" rotWithShape="0">
              <a:prstClr val="black">
                <a:alpha val="40000"/>
              </a:prstClr>
            </a:outerShdw>
          </a:effectLst>
          <a:scene3d>
            <a:camera prst="perspectiveAbove"/>
            <a:lightRig rig="balanced" dir="t">
              <a:rot lat="0" lon="0" rev="8700000"/>
            </a:lightRig>
          </a:scene3d>
          <a:sp3d>
            <a:bevelT w="190500" h="38100" prst="relaxedInset"/>
          </a:sp3d>
        </p:spPr>
        <p:txBody>
          <a:bodyPr>
            <a:noAutofit/>
          </a:bodyPr>
          <a:lstStyle/>
          <a:p>
            <a:pPr>
              <a:lnSpc>
                <a:spcPct val="150000"/>
              </a:lnSpc>
            </a:pPr>
            <a:r>
              <a:rPr lang="tr-TR" sz="7200" dirty="0" smtClean="0">
                <a:solidFill>
                  <a:schemeClr val="tx2">
                    <a:lumMod val="90000"/>
                    <a:lumOff val="10000"/>
                  </a:schemeClr>
                </a:solidFill>
                <a:latin typeface="Calibri" panose="020F0502020204030204" pitchFamily="34" charset="0"/>
                <a:cs typeface="Calibri" panose="020F0502020204030204" pitchFamily="34" charset="0"/>
              </a:rPr>
              <a:t>Bireysel Hijyen</a:t>
            </a:r>
            <a:br>
              <a:rPr lang="tr-TR" sz="7200" dirty="0" smtClean="0">
                <a:solidFill>
                  <a:schemeClr val="tx2">
                    <a:lumMod val="90000"/>
                    <a:lumOff val="10000"/>
                  </a:schemeClr>
                </a:solidFill>
                <a:latin typeface="Calibri" panose="020F0502020204030204" pitchFamily="34" charset="0"/>
                <a:cs typeface="Calibri" panose="020F0502020204030204" pitchFamily="34" charset="0"/>
              </a:rPr>
            </a:br>
            <a:endParaRPr lang="tr-TR" sz="7200" dirty="0">
              <a:solidFill>
                <a:schemeClr val="tx2">
                  <a:lumMod val="90000"/>
                  <a:lumOff val="10000"/>
                </a:schemeClr>
              </a:solidFill>
              <a:latin typeface="Calibri" panose="020F0502020204030204" pitchFamily="34" charset="0"/>
              <a:cs typeface="Calibri" panose="020F0502020204030204" pitchFamily="34" charset="0"/>
            </a:endParaRPr>
          </a:p>
        </p:txBody>
      </p:sp>
      <p:sp>
        <p:nvSpPr>
          <p:cNvPr id="4" name="Dikdörtgen 3"/>
          <p:cNvSpPr/>
          <p:nvPr/>
        </p:nvSpPr>
        <p:spPr>
          <a:xfrm>
            <a:off x="107504" y="5229200"/>
            <a:ext cx="9036496" cy="144655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defRPr/>
            </a:pPr>
            <a:r>
              <a:rPr lang="tr-TR" sz="4000" dirty="0">
                <a:solidFill>
                  <a:srgbClr val="C00000"/>
                </a:solidFill>
                <a:latin typeface="Gabriola" pitchFamily="82" charset="0"/>
              </a:rPr>
              <a:t>Hazırlayan: Arş. Gör. </a:t>
            </a:r>
            <a:r>
              <a:rPr lang="tr-TR" sz="4000" dirty="0" err="1">
                <a:solidFill>
                  <a:srgbClr val="C00000"/>
                </a:solidFill>
                <a:latin typeface="Gabriola" pitchFamily="82" charset="0"/>
              </a:rPr>
              <a:t>Blm</a:t>
            </a:r>
            <a:r>
              <a:rPr lang="tr-TR" sz="4000" dirty="0">
                <a:solidFill>
                  <a:srgbClr val="C00000"/>
                </a:solidFill>
                <a:latin typeface="Gabriola" pitchFamily="82" charset="0"/>
              </a:rPr>
              <a:t>. Uzm. Burcu AĞDEMİR</a:t>
            </a:r>
          </a:p>
          <a:p>
            <a:pPr>
              <a:lnSpc>
                <a:spcPct val="150000"/>
              </a:lnSpc>
              <a:defRPr/>
            </a:pPr>
            <a:r>
              <a:rPr lang="tr-TR" sz="3200" dirty="0">
                <a:solidFill>
                  <a:srgbClr val="C00000"/>
                </a:solidFill>
                <a:latin typeface="Gabriola" pitchFamily="82" charset="0"/>
              </a:rPr>
              <a:t>Dersin Sorumlu Öğretim Elemanı: </a:t>
            </a:r>
            <a:r>
              <a:rPr lang="tr-TR" sz="3200" dirty="0" err="1">
                <a:solidFill>
                  <a:srgbClr val="C00000"/>
                </a:solidFill>
                <a:latin typeface="Gabriola" pitchFamily="82" charset="0"/>
              </a:rPr>
              <a:t>Öğr</a:t>
            </a:r>
            <a:r>
              <a:rPr lang="tr-TR" sz="3200" dirty="0">
                <a:solidFill>
                  <a:srgbClr val="C00000"/>
                </a:solidFill>
                <a:latin typeface="Gabriola" pitchFamily="82" charset="0"/>
              </a:rPr>
              <a:t>. Gör. Meltem ÖZDUYAN KILIÇ</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980728"/>
            <a:ext cx="7633742" cy="4898865"/>
          </a:xfrm>
        </p:spPr>
        <p:txBody>
          <a:bodyPr>
            <a:normAutofit/>
          </a:bodyPr>
          <a:lstStyle/>
          <a:p>
            <a:pPr algn="just">
              <a:lnSpc>
                <a:spcPct val="160000"/>
              </a:lnSpc>
            </a:pPr>
            <a:r>
              <a:rPr lang="tr-TR" dirty="0">
                <a:latin typeface="Calibri" panose="020F0502020204030204" pitchFamily="34" charset="0"/>
                <a:cs typeface="Calibri" panose="020F0502020204030204" pitchFamily="34" charset="0"/>
              </a:rPr>
              <a:t>Hem kurum hem de evde bakım ortamlarında, hastanın kişisel bakım uygulamaları, bireysel ihtiyaç ve tercihlerine göre hijyen bakımı sağlama yeteneği belirlenir. Ayrıca, ev ortamında hasta ve ailenin hijyen uygulamaları ve yaklaşımlarına uyum sağlamasına yardımcı olur. </a:t>
            </a:r>
          </a:p>
          <a:p>
            <a:pPr algn="just">
              <a:lnSpc>
                <a:spcPct val="160000"/>
              </a:lnSpc>
            </a:pPr>
            <a:r>
              <a:rPr lang="tr-TR" dirty="0">
                <a:latin typeface="Calibri" panose="020F0502020204030204" pitchFamily="34" charset="0"/>
                <a:cs typeface="Calibri" panose="020F0502020204030204" pitchFamily="34" charset="0"/>
              </a:rPr>
              <a:t>Hijyenik bakım sırasında hastanın mümkün olduğunca bağımsızlığı korunur. </a:t>
            </a:r>
          </a:p>
          <a:p>
            <a:pPr algn="just">
              <a:lnSpc>
                <a:spcPct val="160000"/>
              </a:lnSpc>
            </a:pPr>
            <a:r>
              <a:rPr lang="tr-TR" dirty="0">
                <a:latin typeface="Calibri" panose="020F0502020204030204" pitchFamily="34" charset="0"/>
                <a:cs typeface="Calibri" panose="020F0502020204030204" pitchFamily="34" charset="0"/>
              </a:rPr>
              <a:t>Hastanın hijyenik bakım uygulama yeteneği değerlendirilir, mahremiyet sağlanır, saygı gösterilir ve fiziksel rahatlık arttırılır.</a:t>
            </a:r>
          </a:p>
          <a:p>
            <a:endParaRPr lang="tr-TR" dirty="0"/>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(Marshall, 2013; Taylor ve ark, 2011).</a:t>
            </a:r>
          </a:p>
          <a:p>
            <a:endParaRPr lang="tr-TR" dirty="0"/>
          </a:p>
        </p:txBody>
      </p:sp>
      <p:sp>
        <p:nvSpPr>
          <p:cNvPr id="6" name="Slayt Numarası Yer Tutucusu 5"/>
          <p:cNvSpPr>
            <a:spLocks noGrp="1"/>
          </p:cNvSpPr>
          <p:nvPr>
            <p:ph type="sldNum" sz="quarter" idx="12"/>
          </p:nvPr>
        </p:nvSpPr>
        <p:spPr/>
        <p:txBody>
          <a:bodyPr/>
          <a:lstStyle/>
          <a:p>
            <a:fld id="{B1DEFA8C-F947-479F-BE07-76B6B3F80BF1}" type="slidenum">
              <a:rPr lang="tr-TR" smtClean="0"/>
              <a:pPr/>
              <a:t>10</a:t>
            </a:fld>
            <a:endParaRPr lang="tr-TR"/>
          </a:p>
        </p:txBody>
      </p:sp>
    </p:spTree>
    <p:extLst>
      <p:ext uri="{BB962C8B-B14F-4D97-AF65-F5344CB8AC3E}">
        <p14:creationId xmlns:p14="http://schemas.microsoft.com/office/powerpoint/2010/main" val="33882186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15616" y="1412777"/>
            <a:ext cx="7344816" cy="4835630"/>
          </a:xfrm>
        </p:spPr>
        <p:txBody>
          <a:bodyPr/>
          <a:lstStyle/>
          <a:p>
            <a:pPr marL="0" indent="0" algn="just">
              <a:lnSpc>
                <a:spcPct val="150000"/>
              </a:lnSpc>
              <a:buNone/>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19-Hastanın temiz giysilerini giymesine yardım edilir ve yatak takımları düzenlenir</a:t>
            </a: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tr-TR" sz="2400" dirty="0" smtClean="0">
              <a:solidFill>
                <a:schemeClr val="tx1"/>
              </a:solidFill>
              <a:latin typeface="Calibri" panose="020F0502020204030204" pitchFamily="34" charset="0"/>
              <a:cs typeface="Calibri" panose="020F0502020204030204" pitchFamily="34" charset="0"/>
            </a:endParaRPr>
          </a:p>
          <a:p>
            <a:pPr marL="0" indent="0" algn="just">
              <a:lnSpc>
                <a:spcPct val="150000"/>
              </a:lnSpc>
              <a:buNone/>
            </a:pPr>
            <a:r>
              <a:rPr lang="tr-TR" sz="2400" dirty="0" smtClean="0">
                <a:solidFill>
                  <a:schemeClr val="tx1"/>
                </a:solidFill>
                <a:latin typeface="Calibri" panose="020F0502020204030204" pitchFamily="34" charset="0"/>
                <a:cs typeface="Calibri" panose="020F0502020204030204" pitchFamily="34" charset="0"/>
              </a:rPr>
              <a:t>20-Hastaya </a:t>
            </a:r>
            <a:r>
              <a:rPr lang="tr-TR" sz="2400" dirty="0">
                <a:solidFill>
                  <a:schemeClr val="tx1"/>
                </a:solidFill>
                <a:latin typeface="Calibri" panose="020F0502020204030204" pitchFamily="34" charset="0"/>
                <a:cs typeface="Calibri" panose="020F0502020204030204" pitchFamily="34" charset="0"/>
              </a:rPr>
              <a:t>rahat edebileceği bir pozisyon verilir.</a:t>
            </a:r>
          </a:p>
          <a:p>
            <a:pPr marL="0" indent="0" algn="just">
              <a:lnSpc>
                <a:spcPct val="150000"/>
              </a:lnSpc>
              <a:buNone/>
            </a:pPr>
            <a:r>
              <a:rPr lang="tr-TR" sz="2400" dirty="0">
                <a:solidFill>
                  <a:schemeClr val="tx1"/>
                </a:solidFill>
                <a:latin typeface="Calibri" panose="020F0502020204030204" pitchFamily="34" charset="0"/>
                <a:cs typeface="Calibri" panose="020F0502020204030204" pitchFamily="34" charset="0"/>
              </a:rPr>
              <a:t>21-El hijyeni sağlanır.</a:t>
            </a:r>
          </a:p>
          <a:p>
            <a:pPr marL="0" indent="0" algn="just">
              <a:lnSpc>
                <a:spcPct val="150000"/>
              </a:lnSpc>
              <a:buNone/>
            </a:pPr>
            <a:r>
              <a:rPr lang="tr-TR" sz="2400" dirty="0">
                <a:solidFill>
                  <a:schemeClr val="tx1"/>
                </a:solidFill>
                <a:latin typeface="Calibri" panose="020F0502020204030204" pitchFamily="34" charset="0"/>
                <a:cs typeface="Calibri" panose="020F0502020204030204" pitchFamily="34" charset="0"/>
              </a:rPr>
              <a:t>22-Yapılan işlem ve gözlemlenen anormal durumlar (</a:t>
            </a:r>
            <a:r>
              <a:rPr lang="tr-TR" sz="2400" dirty="0" smtClean="0">
                <a:solidFill>
                  <a:schemeClr val="tx1"/>
                </a:solidFill>
                <a:latin typeface="Calibri" panose="020F0502020204030204" pitchFamily="34" charset="0"/>
                <a:cs typeface="Calibri" panose="020F0502020204030204" pitchFamily="34" charset="0"/>
              </a:rPr>
              <a:t>örneğin; </a:t>
            </a:r>
            <a:r>
              <a:rPr lang="tr-TR" sz="2400" dirty="0" err="1">
                <a:solidFill>
                  <a:schemeClr val="tx1"/>
                </a:solidFill>
                <a:latin typeface="Calibri" panose="020F0502020204030204" pitchFamily="34" charset="0"/>
                <a:cs typeface="Calibri" panose="020F0502020204030204" pitchFamily="34" charset="0"/>
              </a:rPr>
              <a:t>hemoroid</a:t>
            </a:r>
            <a:r>
              <a:rPr lang="tr-TR" sz="2400" dirty="0">
                <a:solidFill>
                  <a:schemeClr val="tx1"/>
                </a:solidFill>
                <a:latin typeface="Calibri" panose="020F0502020204030204" pitchFamily="34" charset="0"/>
                <a:cs typeface="Calibri" panose="020F0502020204030204" pitchFamily="34" charset="0"/>
              </a:rPr>
              <a:t>) hemşire gözlem formuna kayıt </a:t>
            </a:r>
            <a:r>
              <a:rPr lang="tr-TR" sz="2400" dirty="0" smtClean="0">
                <a:solidFill>
                  <a:schemeClr val="tx1"/>
                </a:solidFill>
                <a:latin typeface="Calibri" panose="020F0502020204030204" pitchFamily="34" charset="0"/>
                <a:cs typeface="Calibri" panose="020F0502020204030204" pitchFamily="34" charset="0"/>
              </a:rPr>
              <a:t>edilir.</a:t>
            </a:r>
            <a:endParaRPr lang="tr-TR" dirty="0">
              <a:solidFill>
                <a:schemeClr val="tx1"/>
              </a:solidFill>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338482B6-19E6-45FC-9988-D5C6203FC651}" type="datetime1">
              <a:rPr lang="tr-TR" smtClean="0"/>
              <a:t>6.02.2020</a:t>
            </a:fld>
            <a:endParaRPr lang="tr-TR"/>
          </a:p>
        </p:txBody>
      </p:sp>
      <p:sp>
        <p:nvSpPr>
          <p:cNvPr id="7" name="Altbilgi Yer Tutucusu 6"/>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(Ulusoy ve Görgülü, 2001; Ünsal, 2013).</a:t>
            </a:r>
          </a:p>
          <a:p>
            <a:endParaRPr lang="tr-TR" dirty="0"/>
          </a:p>
        </p:txBody>
      </p:sp>
      <p:sp>
        <p:nvSpPr>
          <p:cNvPr id="8" name="Slayt Numarası Yer Tutucusu 7"/>
          <p:cNvSpPr>
            <a:spLocks noGrp="1"/>
          </p:cNvSpPr>
          <p:nvPr>
            <p:ph type="sldNum" sz="quarter" idx="12"/>
          </p:nvPr>
        </p:nvSpPr>
        <p:spPr/>
        <p:txBody>
          <a:bodyPr/>
          <a:lstStyle/>
          <a:p>
            <a:fld id="{B1DEFA8C-F947-479F-BE07-76B6B3F80BF1}" type="slidenum">
              <a:rPr lang="tr-TR" smtClean="0"/>
              <a:pPr/>
              <a:t>100</a:t>
            </a:fld>
            <a:endParaRPr lang="tr-TR"/>
          </a:p>
        </p:txBody>
      </p:sp>
    </p:spTree>
    <p:extLst>
      <p:ext uri="{BB962C8B-B14F-4D97-AF65-F5344CB8AC3E}">
        <p14:creationId xmlns:p14="http://schemas.microsoft.com/office/powerpoint/2010/main" val="32684544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just">
              <a:lnSpc>
                <a:spcPct val="150000"/>
              </a:lnSpc>
            </a:pPr>
            <a:r>
              <a:rPr lang="tr-TR" b="1" dirty="0" smtClean="0">
                <a:solidFill>
                  <a:srgbClr val="FFCC00"/>
                </a:solidFill>
                <a:latin typeface="Calibri" panose="020F0502020204030204" pitchFamily="34" charset="0"/>
                <a:cs typeface="Calibri" panose="020F0502020204030204" pitchFamily="34" charset="0"/>
              </a:rPr>
              <a:t>SIRT MASAJI</a:t>
            </a:r>
            <a:endParaRPr lang="tr-TR" dirty="0">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a:xfrm>
            <a:off x="611560" y="1484784"/>
            <a:ext cx="8280920" cy="5132086"/>
          </a:xfrm>
        </p:spPr>
        <p:txBody>
          <a:bodyPr>
            <a:normAutofit fontScale="92500"/>
          </a:bodyPr>
          <a:lstStyle/>
          <a:p>
            <a:pPr algn="just">
              <a:lnSpc>
                <a:spcPct val="150000"/>
              </a:lnSpc>
              <a:buFont typeface="Wingdings" panose="05000000000000000000" pitchFamily="2" charset="2"/>
              <a:buChar char="ü"/>
            </a:pPr>
            <a:r>
              <a:rPr lang="tr-TR" sz="2400" dirty="0" smtClean="0">
                <a:solidFill>
                  <a:schemeClr val="tx1"/>
                </a:solidFill>
                <a:latin typeface="Calibri" panose="020F0502020204030204" pitchFamily="34" charset="0"/>
                <a:cs typeface="Calibri" panose="020F0502020204030204" pitchFamily="34" charset="0"/>
              </a:rPr>
              <a:t>Eski </a:t>
            </a:r>
            <a:r>
              <a:rPr lang="tr-TR" sz="2400" dirty="0">
                <a:solidFill>
                  <a:schemeClr val="tx1"/>
                </a:solidFill>
                <a:latin typeface="Calibri" panose="020F0502020204030204" pitchFamily="34" charset="0"/>
                <a:cs typeface="Calibri" panose="020F0502020204030204" pitchFamily="34" charset="0"/>
              </a:rPr>
              <a:t>Yunancada “</a:t>
            </a:r>
            <a:r>
              <a:rPr lang="tr-TR" sz="2400" dirty="0" err="1">
                <a:solidFill>
                  <a:schemeClr val="tx1"/>
                </a:solidFill>
                <a:latin typeface="Calibri" panose="020F0502020204030204" pitchFamily="34" charset="0"/>
                <a:cs typeface="Calibri" panose="020F0502020204030204" pitchFamily="34" charset="0"/>
              </a:rPr>
              <a:t>massein</a:t>
            </a:r>
            <a:r>
              <a:rPr lang="tr-TR" sz="2400" dirty="0">
                <a:solidFill>
                  <a:schemeClr val="tx1"/>
                </a:solidFill>
                <a:latin typeface="Calibri" panose="020F0502020204030204" pitchFamily="34" charset="0"/>
                <a:cs typeface="Calibri" panose="020F0502020204030204" pitchFamily="34" charset="0"/>
              </a:rPr>
              <a:t>” kelimesinin Fransızca karşılığı olan “</a:t>
            </a:r>
            <a:r>
              <a:rPr lang="tr-TR" sz="2400" dirty="0" err="1">
                <a:solidFill>
                  <a:schemeClr val="tx1"/>
                </a:solidFill>
                <a:latin typeface="Calibri" panose="020F0502020204030204" pitchFamily="34" charset="0"/>
                <a:cs typeface="Calibri" panose="020F0502020204030204" pitchFamily="34" charset="0"/>
              </a:rPr>
              <a:t>massage</a:t>
            </a:r>
            <a:r>
              <a:rPr lang="tr-TR" sz="2400" dirty="0">
                <a:solidFill>
                  <a:schemeClr val="tx1"/>
                </a:solidFill>
                <a:latin typeface="Calibri" panose="020F0502020204030204" pitchFamily="34" charset="0"/>
                <a:cs typeface="Calibri" panose="020F0502020204030204" pitchFamily="34" charset="0"/>
              </a:rPr>
              <a:t>” kelimesinin anlamı yoğurmadır.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buFont typeface="Wingdings" panose="05000000000000000000" pitchFamily="2" charset="2"/>
              <a:buChar char="ü"/>
            </a:pPr>
            <a:r>
              <a:rPr lang="tr-TR" sz="2400" dirty="0" smtClean="0">
                <a:solidFill>
                  <a:schemeClr val="tx1"/>
                </a:solidFill>
                <a:latin typeface="Calibri" panose="020F0502020204030204" pitchFamily="34" charset="0"/>
                <a:cs typeface="Calibri" panose="020F0502020204030204" pitchFamily="34" charset="0"/>
              </a:rPr>
              <a:t>Masaj</a:t>
            </a:r>
            <a:r>
              <a:rPr lang="tr-TR" sz="2400" dirty="0">
                <a:solidFill>
                  <a:schemeClr val="tx1"/>
                </a:solidFill>
                <a:latin typeface="Calibri" panose="020F0502020204030204" pitchFamily="34" charset="0"/>
                <a:cs typeface="Calibri" panose="020F0502020204030204" pitchFamily="34" charset="0"/>
              </a:rPr>
              <a:t>, vücuda düzenli ve metodik olarak yapılan basınç, ovma, yoğurma, vurma ve buna benzer işlemler olarak </a:t>
            </a:r>
            <a:r>
              <a:rPr lang="tr-TR" sz="2400" dirty="0" smtClean="0">
                <a:solidFill>
                  <a:schemeClr val="tx1"/>
                </a:solidFill>
                <a:latin typeface="Calibri" panose="020F0502020204030204" pitchFamily="34" charset="0"/>
                <a:cs typeface="Calibri" panose="020F0502020204030204" pitchFamily="34" charset="0"/>
              </a:rPr>
              <a:t>tanımlanır.</a:t>
            </a:r>
          </a:p>
          <a:p>
            <a:pPr algn="just">
              <a:lnSpc>
                <a:spcPct val="150000"/>
              </a:lnSpc>
              <a:buFont typeface="Wingdings" panose="05000000000000000000" pitchFamily="2" charset="2"/>
              <a:buChar char="ü"/>
            </a:pPr>
            <a:r>
              <a:rPr lang="tr-TR" sz="2400" dirty="0" smtClean="0">
                <a:solidFill>
                  <a:schemeClr val="tx1"/>
                </a:solidFill>
                <a:latin typeface="Calibri" panose="020F0502020204030204" pitchFamily="34" charset="0"/>
                <a:cs typeface="Calibri" panose="020F0502020204030204" pitchFamily="34" charset="0"/>
              </a:rPr>
              <a:t>Gerilimi </a:t>
            </a:r>
            <a:r>
              <a:rPr lang="tr-TR" sz="2400" dirty="0">
                <a:solidFill>
                  <a:schemeClr val="tx1"/>
                </a:solidFill>
                <a:latin typeface="Calibri" panose="020F0502020204030204" pitchFamily="34" charset="0"/>
                <a:cs typeface="Calibri" panose="020F0502020204030204" pitchFamily="34" charset="0"/>
              </a:rPr>
              <a:t>azaltmak, gevşemeyi sağlamak, dokular­da ve kaslarda kan dolaşımını uyarmak ve hızlandırmak amaçları ile sırt masajı yapılır.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buFont typeface="Wingdings" panose="05000000000000000000" pitchFamily="2" charset="2"/>
              <a:buChar char="ü"/>
            </a:pPr>
            <a:r>
              <a:rPr lang="tr-TR" sz="2400" dirty="0" smtClean="0">
                <a:solidFill>
                  <a:schemeClr val="tx1"/>
                </a:solidFill>
                <a:latin typeface="Calibri" panose="020F0502020204030204" pitchFamily="34" charset="0"/>
                <a:cs typeface="Calibri" panose="020F0502020204030204" pitchFamily="34" charset="0"/>
              </a:rPr>
              <a:t>Masaj </a:t>
            </a:r>
            <a:r>
              <a:rPr lang="tr-TR" sz="2400" dirty="0" err="1">
                <a:solidFill>
                  <a:schemeClr val="tx1"/>
                </a:solidFill>
                <a:latin typeface="Calibri" panose="020F0502020204030204" pitchFamily="34" charset="0"/>
                <a:cs typeface="Calibri" panose="020F0502020204030204" pitchFamily="34" charset="0"/>
              </a:rPr>
              <a:t>sedatif</a:t>
            </a:r>
            <a:r>
              <a:rPr lang="tr-TR" sz="2400" dirty="0">
                <a:solidFill>
                  <a:schemeClr val="tx1"/>
                </a:solidFill>
                <a:latin typeface="Calibri" panose="020F0502020204030204" pitchFamily="34" charset="0"/>
                <a:cs typeface="Calibri" panose="020F0502020204030204" pitchFamily="34" charset="0"/>
              </a:rPr>
              <a:t> etkisi nedeniyle yorgunluk, bitkinlik ve gerginlik hissini azaltır. </a:t>
            </a:r>
            <a:r>
              <a:rPr lang="tr-TR" sz="2400" dirty="0" smtClean="0">
                <a:solidFill>
                  <a:schemeClr val="tx1"/>
                </a:solidFill>
                <a:latin typeface="Calibri" panose="020F0502020204030204" pitchFamily="34" charset="0"/>
                <a:cs typeface="Calibri" panose="020F0502020204030204" pitchFamily="34" charset="0"/>
              </a:rPr>
              <a:t>Kasılmış </a:t>
            </a:r>
            <a:r>
              <a:rPr lang="tr-TR" sz="2400" dirty="0">
                <a:solidFill>
                  <a:schemeClr val="tx1"/>
                </a:solidFill>
                <a:latin typeface="Calibri" panose="020F0502020204030204" pitchFamily="34" charset="0"/>
                <a:cs typeface="Calibri" panose="020F0502020204030204" pitchFamily="34" charset="0"/>
              </a:rPr>
              <a:t>ve gergin kasların neden olduğu ağrıları </a:t>
            </a:r>
            <a:r>
              <a:rPr lang="tr-TR" sz="2400" dirty="0" smtClean="0">
                <a:solidFill>
                  <a:schemeClr val="tx1"/>
                </a:solidFill>
                <a:latin typeface="Calibri" panose="020F0502020204030204" pitchFamily="34" charset="0"/>
                <a:cs typeface="Calibri" panose="020F0502020204030204" pitchFamily="34" charset="0"/>
              </a:rPr>
              <a:t>hafifletir.</a:t>
            </a:r>
            <a:endParaRPr lang="tr-TR" sz="2400" dirty="0">
              <a:solidFill>
                <a:schemeClr val="tx1"/>
              </a:solidFill>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0C1A93DB-3A4B-415B-A56C-F0CD70AFAD2F}" type="datetime1">
              <a:rPr lang="tr-TR" smtClean="0"/>
              <a:t>6.02.2020</a:t>
            </a:fld>
            <a:endParaRPr lang="tr-TR"/>
          </a:p>
        </p:txBody>
      </p:sp>
      <p:sp>
        <p:nvSpPr>
          <p:cNvPr id="8" name="Altbilgi Yer Tutucusu 7"/>
          <p:cNvSpPr>
            <a:spLocks noGrp="1"/>
          </p:cNvSpPr>
          <p:nvPr>
            <p:ph type="ftr" sz="quarter" idx="11"/>
          </p:nvPr>
        </p:nvSpPr>
        <p:spPr/>
        <p:txBody>
          <a:bodyPr/>
          <a:lstStyle/>
          <a:p>
            <a:r>
              <a:rPr lang="tr-TR" dirty="0">
                <a:solidFill>
                  <a:schemeClr val="tx1"/>
                </a:solidFill>
                <a:latin typeface="Calibri" panose="020F0502020204030204" pitchFamily="34" charset="0"/>
                <a:cs typeface="Calibri" panose="020F0502020204030204" pitchFamily="34" charset="0"/>
              </a:rPr>
              <a:t>(Ünsal, 2013). </a:t>
            </a:r>
          </a:p>
          <a:p>
            <a:endParaRPr lang="tr-TR" dirty="0"/>
          </a:p>
        </p:txBody>
      </p:sp>
      <p:sp>
        <p:nvSpPr>
          <p:cNvPr id="9" name="Slayt Numarası Yer Tutucusu 8"/>
          <p:cNvSpPr>
            <a:spLocks noGrp="1"/>
          </p:cNvSpPr>
          <p:nvPr>
            <p:ph type="sldNum" sz="quarter" idx="12"/>
          </p:nvPr>
        </p:nvSpPr>
        <p:spPr/>
        <p:txBody>
          <a:bodyPr/>
          <a:lstStyle/>
          <a:p>
            <a:fld id="{B1DEFA8C-F947-479F-BE07-76B6B3F80BF1}" type="slidenum">
              <a:rPr lang="tr-TR" smtClean="0"/>
              <a:pPr/>
              <a:t>101</a:t>
            </a:fld>
            <a:endParaRPr lang="tr-TR"/>
          </a:p>
        </p:txBody>
      </p:sp>
    </p:spTree>
    <p:extLst>
      <p:ext uri="{BB962C8B-B14F-4D97-AF65-F5344CB8AC3E}">
        <p14:creationId xmlns:p14="http://schemas.microsoft.com/office/powerpoint/2010/main" val="41480078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576" y="1268760"/>
            <a:ext cx="7632732" cy="5106919"/>
          </a:xfrm>
        </p:spPr>
        <p:txBody>
          <a:bodyPr>
            <a:normAutofit fontScale="77500" lnSpcReduction="20000"/>
          </a:bodyPr>
          <a:lstStyle/>
          <a:p>
            <a:pPr algn="just">
              <a:lnSpc>
                <a:spcPct val="160000"/>
              </a:lnSpc>
              <a:buFont typeface="Wingdings" panose="05000000000000000000" pitchFamily="2" charset="2"/>
              <a:buChar char="ü"/>
            </a:pPr>
            <a:r>
              <a:rPr lang="tr-TR" sz="2800" dirty="0">
                <a:solidFill>
                  <a:schemeClr val="tx1"/>
                </a:solidFill>
                <a:latin typeface="Calibri" panose="020F0502020204030204" pitchFamily="34" charset="0"/>
                <a:cs typeface="Calibri" panose="020F0502020204030204" pitchFamily="34" charset="0"/>
              </a:rPr>
              <a:t>Sırt masajı yatak banyosu sırasında sırt temizliğinden sonra yapılabileceği gibi hastanın gereksinimine göre gün içerisinde değişik zamanlarda özellikle gece uyumadan önce yapılır. Bilinçsiz hastalarda ise hastanın yatış pozisyonu değiştikçe uygulanır özellikle vücutta kemiklerin çıkıntı yapılan bölgelerine de uygulanır</a:t>
            </a:r>
            <a:r>
              <a:rPr lang="tr-TR" sz="2800" dirty="0" smtClean="0">
                <a:solidFill>
                  <a:schemeClr val="tx1"/>
                </a:solidFill>
                <a:latin typeface="Calibri" panose="020F0502020204030204" pitchFamily="34" charset="0"/>
                <a:cs typeface="Calibri" panose="020F0502020204030204" pitchFamily="34" charset="0"/>
              </a:rPr>
              <a:t>.</a:t>
            </a:r>
          </a:p>
          <a:p>
            <a:pPr algn="just">
              <a:lnSpc>
                <a:spcPct val="150000"/>
              </a:lnSpc>
              <a:buFont typeface="Wingdings" panose="05000000000000000000" pitchFamily="2" charset="2"/>
              <a:buChar char="ü"/>
            </a:pPr>
            <a:r>
              <a:rPr lang="tr-TR" sz="2800" dirty="0">
                <a:solidFill>
                  <a:schemeClr val="tx1"/>
                </a:solidFill>
                <a:latin typeface="Calibri" panose="020F0502020204030204" pitchFamily="34" charset="0"/>
                <a:cs typeface="Calibri" panose="020F0502020204030204" pitchFamily="34" charset="0"/>
              </a:rPr>
              <a:t>Masaj; hemşireye hastanın derisini gözlemleme imkânı sağlar. </a:t>
            </a:r>
          </a:p>
          <a:p>
            <a:pPr algn="just">
              <a:lnSpc>
                <a:spcPct val="150000"/>
              </a:lnSpc>
              <a:buFont typeface="Wingdings" panose="05000000000000000000" pitchFamily="2" charset="2"/>
              <a:buChar char="ü"/>
            </a:pPr>
            <a:r>
              <a:rPr lang="tr-TR" sz="2800" dirty="0">
                <a:solidFill>
                  <a:schemeClr val="tx1"/>
                </a:solidFill>
                <a:latin typeface="Calibri" panose="020F0502020204030204" pitchFamily="34" charset="0"/>
                <a:cs typeface="Calibri" panose="020F0502020204030204" pitchFamily="34" charset="0"/>
              </a:rPr>
              <a:t>Deri bütünlüğündeki bozulmalar, renk değişiklikleri açısından gözlemlenir. Bu belirtiler </a:t>
            </a:r>
            <a:r>
              <a:rPr lang="tr-TR" sz="2800" dirty="0" smtClean="0">
                <a:solidFill>
                  <a:schemeClr val="tx1"/>
                </a:solidFill>
                <a:latin typeface="Calibri" panose="020F0502020204030204" pitchFamily="34" charset="0"/>
                <a:cs typeface="Calibri" panose="020F0502020204030204" pitchFamily="34" charset="0"/>
              </a:rPr>
              <a:t>basınç yarası belirtisi </a:t>
            </a:r>
            <a:r>
              <a:rPr lang="tr-TR" sz="2800" dirty="0">
                <a:solidFill>
                  <a:schemeClr val="tx1"/>
                </a:solidFill>
                <a:latin typeface="Calibri" panose="020F0502020204030204" pitchFamily="34" charset="0"/>
                <a:cs typeface="Calibri" panose="020F0502020204030204" pitchFamily="34" charset="0"/>
              </a:rPr>
              <a:t>olabilir. </a:t>
            </a:r>
          </a:p>
          <a:p>
            <a:pPr algn="just">
              <a:lnSpc>
                <a:spcPct val="160000"/>
              </a:lnSpc>
              <a:buFont typeface="Wingdings" panose="05000000000000000000" pitchFamily="2" charset="2"/>
              <a:buChar char="ü"/>
            </a:pPr>
            <a:endParaRPr lang="tr-TR" sz="2800" dirty="0">
              <a:solidFill>
                <a:schemeClr val="tx1"/>
              </a:solidFill>
              <a:latin typeface="Calibri" panose="020F0502020204030204" pitchFamily="34" charset="0"/>
              <a:cs typeface="Calibri" panose="020F0502020204030204" pitchFamily="34" charset="0"/>
            </a:endParaRPr>
          </a:p>
          <a:p>
            <a:pPr algn="just">
              <a:lnSpc>
                <a:spcPct val="16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65717348-025F-43E3-B5F2-6277EA9858FF}"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102</a:t>
            </a:fld>
            <a:endParaRPr lang="tr-TR"/>
          </a:p>
        </p:txBody>
      </p:sp>
    </p:spTree>
    <p:extLst>
      <p:ext uri="{BB962C8B-B14F-4D97-AF65-F5344CB8AC3E}">
        <p14:creationId xmlns:p14="http://schemas.microsoft.com/office/powerpoint/2010/main" val="41824306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124744"/>
            <a:ext cx="7449666" cy="5123663"/>
          </a:xfrm>
        </p:spPr>
        <p:txBody>
          <a:bodyPr>
            <a:normAutofit fontScale="92500"/>
          </a:bodyPr>
          <a:lstStyle/>
          <a:p>
            <a:pPr algn="just">
              <a:lnSpc>
                <a:spcPct val="150000"/>
              </a:lnSpc>
              <a:buFont typeface="Wingdings" panose="05000000000000000000" pitchFamily="2" charset="2"/>
              <a:buChar char="ü"/>
            </a:pPr>
            <a:r>
              <a:rPr lang="tr-TR" sz="2400" dirty="0" smtClean="0">
                <a:solidFill>
                  <a:schemeClr val="tx1"/>
                </a:solidFill>
                <a:latin typeface="Calibri" panose="020F0502020204030204" pitchFamily="34" charset="0"/>
                <a:cs typeface="Calibri" panose="020F0502020204030204" pitchFamily="34" charset="0"/>
              </a:rPr>
              <a:t>Hassaslaşmış </a:t>
            </a:r>
            <a:r>
              <a:rPr lang="tr-TR" sz="2400" dirty="0">
                <a:solidFill>
                  <a:schemeClr val="tx1"/>
                </a:solidFill>
                <a:latin typeface="Calibri" panose="020F0502020204030204" pitchFamily="34" charset="0"/>
                <a:cs typeface="Calibri" panose="020F0502020204030204" pitchFamily="34" charset="0"/>
              </a:rPr>
              <a:t>alanlara masaj yapılmamalıdır. Aksi halde doku yıkımı artabilir.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buFont typeface="Wingdings" panose="05000000000000000000" pitchFamily="2" charset="2"/>
              <a:buChar char="ü"/>
            </a:pPr>
            <a:r>
              <a:rPr lang="tr-TR" sz="2400" dirty="0" smtClean="0">
                <a:solidFill>
                  <a:schemeClr val="tx1"/>
                </a:solidFill>
                <a:latin typeface="Calibri" panose="020F0502020204030204" pitchFamily="34" charset="0"/>
                <a:cs typeface="Calibri" panose="020F0502020204030204" pitchFamily="34" charset="0"/>
              </a:rPr>
              <a:t>Ayrıca </a:t>
            </a:r>
            <a:r>
              <a:rPr lang="tr-TR" sz="2400" dirty="0">
                <a:solidFill>
                  <a:schemeClr val="tx1"/>
                </a:solidFill>
                <a:latin typeface="Calibri" panose="020F0502020204030204" pitchFamily="34" charset="0"/>
                <a:cs typeface="Calibri" panose="020F0502020204030204" pitchFamily="34" charset="0"/>
              </a:rPr>
              <a:t>bacaklara masaj yapılmadan önce bu bölge kızarıklık, ısı artışı ve hassasiyet yönünden iyi gözlemlenmelidir. Bu belirtiler </a:t>
            </a:r>
            <a:r>
              <a:rPr lang="tr-TR" sz="2400" dirty="0" err="1">
                <a:solidFill>
                  <a:schemeClr val="tx1"/>
                </a:solidFill>
                <a:latin typeface="Calibri" panose="020F0502020204030204" pitchFamily="34" charset="0"/>
                <a:cs typeface="Calibri" panose="020F0502020204030204" pitchFamily="34" charset="0"/>
              </a:rPr>
              <a:t>ven</a:t>
            </a:r>
            <a:r>
              <a:rPr lang="tr-TR" sz="2400" dirty="0">
                <a:solidFill>
                  <a:schemeClr val="tx1"/>
                </a:solidFill>
                <a:latin typeface="Calibri" panose="020F0502020204030204" pitchFamily="34" charset="0"/>
                <a:cs typeface="Calibri" panose="020F0502020204030204" pitchFamily="34" charset="0"/>
              </a:rPr>
              <a:t> boyunca görülüyorsa </a:t>
            </a:r>
            <a:r>
              <a:rPr lang="tr-TR" sz="2400" dirty="0" err="1">
                <a:solidFill>
                  <a:schemeClr val="tx1"/>
                </a:solidFill>
                <a:latin typeface="Calibri" panose="020F0502020204030204" pitchFamily="34" charset="0"/>
                <a:cs typeface="Calibri" panose="020F0502020204030204" pitchFamily="34" charset="0"/>
              </a:rPr>
              <a:t>tromboflebit</a:t>
            </a:r>
            <a:r>
              <a:rPr lang="tr-TR" sz="2400" dirty="0">
                <a:solidFill>
                  <a:schemeClr val="tx1"/>
                </a:solidFill>
                <a:latin typeface="Calibri" panose="020F0502020204030204" pitchFamily="34" charset="0"/>
                <a:cs typeface="Calibri" panose="020F0502020204030204" pitchFamily="34" charset="0"/>
              </a:rPr>
              <a:t> açısından değerlendirilir. Bu durumda yapılan masaj, </a:t>
            </a:r>
            <a:r>
              <a:rPr lang="tr-TR" sz="2400" dirty="0" err="1">
                <a:solidFill>
                  <a:schemeClr val="tx1"/>
                </a:solidFill>
                <a:latin typeface="Calibri" panose="020F0502020204030204" pitchFamily="34" charset="0"/>
                <a:cs typeface="Calibri" panose="020F0502020204030204" pitchFamily="34" charset="0"/>
              </a:rPr>
              <a:t>trombüsün</a:t>
            </a:r>
            <a:r>
              <a:rPr lang="tr-TR" sz="2400" dirty="0">
                <a:solidFill>
                  <a:schemeClr val="tx1"/>
                </a:solidFill>
                <a:latin typeface="Calibri" panose="020F0502020204030204" pitchFamily="34" charset="0"/>
                <a:cs typeface="Calibri" panose="020F0502020204030204" pitchFamily="34" charset="0"/>
              </a:rPr>
              <a:t> (pıhtının) yer değiştirmesine ve yaşamsal organlardaki bir </a:t>
            </a:r>
            <a:r>
              <a:rPr lang="tr-TR" sz="2400" dirty="0" err="1">
                <a:solidFill>
                  <a:schemeClr val="tx1"/>
                </a:solidFill>
                <a:latin typeface="Calibri" panose="020F0502020204030204" pitchFamily="34" charset="0"/>
                <a:cs typeface="Calibri" panose="020F0502020204030204" pitchFamily="34" charset="0"/>
              </a:rPr>
              <a:t>venin</a:t>
            </a:r>
            <a:r>
              <a:rPr lang="tr-TR" sz="2400" dirty="0">
                <a:solidFill>
                  <a:schemeClr val="tx1"/>
                </a:solidFill>
                <a:latin typeface="Calibri" panose="020F0502020204030204" pitchFamily="34" charset="0"/>
                <a:cs typeface="Calibri" panose="020F0502020204030204" pitchFamily="34" charset="0"/>
              </a:rPr>
              <a:t> tıkanmasına (</a:t>
            </a:r>
            <a:r>
              <a:rPr lang="tr-TR" sz="2400" dirty="0" err="1">
                <a:solidFill>
                  <a:schemeClr val="tx1"/>
                </a:solidFill>
                <a:latin typeface="Calibri" panose="020F0502020204030204" pitchFamily="34" charset="0"/>
                <a:cs typeface="Calibri" panose="020F0502020204030204" pitchFamily="34" charset="0"/>
              </a:rPr>
              <a:t>pulmoner</a:t>
            </a:r>
            <a:r>
              <a:rPr lang="tr-TR" sz="2400" dirty="0">
                <a:solidFill>
                  <a:schemeClr val="tx1"/>
                </a:solidFill>
                <a:latin typeface="Calibri" panose="020F0502020204030204" pitchFamily="34" charset="0"/>
                <a:cs typeface="Calibri" panose="020F0502020204030204" pitchFamily="34" charset="0"/>
              </a:rPr>
              <a:t> </a:t>
            </a:r>
            <a:r>
              <a:rPr lang="tr-TR" sz="2400" dirty="0" err="1">
                <a:solidFill>
                  <a:schemeClr val="tx1"/>
                </a:solidFill>
                <a:latin typeface="Calibri" panose="020F0502020204030204" pitchFamily="34" charset="0"/>
                <a:cs typeface="Calibri" panose="020F0502020204030204" pitchFamily="34" charset="0"/>
              </a:rPr>
              <a:t>emboli</a:t>
            </a:r>
            <a:r>
              <a:rPr lang="tr-TR" sz="2400" dirty="0">
                <a:solidFill>
                  <a:schemeClr val="tx1"/>
                </a:solidFill>
                <a:latin typeface="Calibri" panose="020F0502020204030204" pitchFamily="34" charset="0"/>
                <a:cs typeface="Calibri" panose="020F0502020204030204" pitchFamily="34" charset="0"/>
              </a:rPr>
              <a:t> gibi) neden olup son derece tehlikeli durumlara yol açarlar.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E039D36A-0C18-4EE3-80DD-26A4E075A88F}"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103</a:t>
            </a:fld>
            <a:endParaRPr lang="tr-TR"/>
          </a:p>
        </p:txBody>
      </p:sp>
    </p:spTree>
    <p:extLst>
      <p:ext uri="{BB962C8B-B14F-4D97-AF65-F5344CB8AC3E}">
        <p14:creationId xmlns:p14="http://schemas.microsoft.com/office/powerpoint/2010/main" val="8752244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3568" y="1196752"/>
            <a:ext cx="7632732" cy="4907638"/>
          </a:xfrm>
        </p:spPr>
        <p:txBody>
          <a:bodyPr>
            <a:normAutofit/>
          </a:bodyPr>
          <a:lstStyle/>
          <a:p>
            <a:pPr algn="just">
              <a:lnSpc>
                <a:spcPct val="160000"/>
              </a:lnSpc>
            </a:pPr>
            <a:r>
              <a:rPr lang="tr-TR" sz="2400" dirty="0">
                <a:solidFill>
                  <a:schemeClr val="tx1"/>
                </a:solidFill>
                <a:latin typeface="Calibri" panose="020F0502020204030204" pitchFamily="34" charset="0"/>
                <a:cs typeface="Calibri" panose="020F0502020204030204" pitchFamily="34" charset="0"/>
              </a:rPr>
              <a:t>Masaj, açık yaralarda, tümör, enfeksiyon, kırık, yanık gibi sorunların olduğu durumlarda, akut </a:t>
            </a:r>
            <a:r>
              <a:rPr lang="tr-TR" sz="2400" dirty="0" err="1">
                <a:solidFill>
                  <a:schemeClr val="tx1"/>
                </a:solidFill>
                <a:latin typeface="Calibri" panose="020F0502020204030204" pitchFamily="34" charset="0"/>
                <a:cs typeface="Calibri" panose="020F0502020204030204" pitchFamily="34" charset="0"/>
              </a:rPr>
              <a:t>miyokard</a:t>
            </a:r>
            <a:r>
              <a:rPr lang="tr-TR" sz="2400" dirty="0">
                <a:solidFill>
                  <a:schemeClr val="tx1"/>
                </a:solidFill>
                <a:latin typeface="Calibri" panose="020F0502020204030204" pitchFamily="34" charset="0"/>
                <a:cs typeface="Calibri" panose="020F0502020204030204" pitchFamily="34" charset="0"/>
              </a:rPr>
              <a:t> enfarktüsü geçirmiş, </a:t>
            </a:r>
            <a:r>
              <a:rPr lang="tr-TR" sz="2400" dirty="0" err="1">
                <a:solidFill>
                  <a:schemeClr val="tx1"/>
                </a:solidFill>
                <a:latin typeface="Calibri" panose="020F0502020204030204" pitchFamily="34" charset="0"/>
                <a:cs typeface="Calibri" panose="020F0502020204030204" pitchFamily="34" charset="0"/>
              </a:rPr>
              <a:t>tromboflebit</a:t>
            </a:r>
            <a:r>
              <a:rPr lang="tr-TR" sz="2400" dirty="0">
                <a:solidFill>
                  <a:schemeClr val="tx1"/>
                </a:solidFill>
                <a:latin typeface="Calibri" panose="020F0502020204030204" pitchFamily="34" charset="0"/>
                <a:cs typeface="Calibri" panose="020F0502020204030204" pitchFamily="34" charset="0"/>
              </a:rPr>
              <a:t> yaşayan bireylerde uygulanmaz Bunların yanı sıra hipertansiyonu ya da aritmisi olan hastalarda masaja başlamadan önce nabız değerlendirilmeli ve kan basıncı ölçülmelidir. Çünkü masaj, otonom sinir sistemini uyararak kalp hızı ve kan basıncında artışa neden </a:t>
            </a:r>
            <a:r>
              <a:rPr lang="tr-TR" sz="2400" dirty="0" smtClean="0">
                <a:solidFill>
                  <a:schemeClr val="tx1"/>
                </a:solidFill>
                <a:latin typeface="Calibri" panose="020F0502020204030204" pitchFamily="34" charset="0"/>
                <a:cs typeface="Calibri" panose="020F0502020204030204" pitchFamily="34" charset="0"/>
              </a:rPr>
              <a:t>olabilir.</a:t>
            </a:r>
            <a:endParaRPr lang="tr-TR" dirty="0">
              <a:solidFill>
                <a:schemeClr val="tx1"/>
              </a:solidFill>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9A3BDEBF-41FB-460C-94CC-9BEBD3365EAC}" type="datetime1">
              <a:rPr lang="tr-TR" smtClean="0"/>
              <a:t>6.02.2020</a:t>
            </a:fld>
            <a:endParaRPr lang="tr-TR"/>
          </a:p>
        </p:txBody>
      </p:sp>
      <p:sp>
        <p:nvSpPr>
          <p:cNvPr id="7" name="Altbilgi Yer Tutucusu 6"/>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(Ulusoy ve Görgülü, 2001; Ünsal, 2013).</a:t>
            </a:r>
          </a:p>
          <a:p>
            <a:endParaRPr lang="tr-TR" dirty="0"/>
          </a:p>
        </p:txBody>
      </p:sp>
      <p:sp>
        <p:nvSpPr>
          <p:cNvPr id="8" name="Slayt Numarası Yer Tutucusu 7"/>
          <p:cNvSpPr>
            <a:spLocks noGrp="1"/>
          </p:cNvSpPr>
          <p:nvPr>
            <p:ph type="sldNum" sz="quarter" idx="12"/>
          </p:nvPr>
        </p:nvSpPr>
        <p:spPr/>
        <p:txBody>
          <a:bodyPr/>
          <a:lstStyle/>
          <a:p>
            <a:fld id="{B1DEFA8C-F947-479F-BE07-76B6B3F80BF1}" type="slidenum">
              <a:rPr lang="tr-TR" smtClean="0"/>
              <a:pPr/>
              <a:t>104</a:t>
            </a:fld>
            <a:endParaRPr lang="tr-TR"/>
          </a:p>
        </p:txBody>
      </p:sp>
    </p:spTree>
    <p:extLst>
      <p:ext uri="{BB962C8B-B14F-4D97-AF65-F5344CB8AC3E}">
        <p14:creationId xmlns:p14="http://schemas.microsoft.com/office/powerpoint/2010/main" val="24571254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764704"/>
            <a:ext cx="7776748" cy="5483703"/>
          </a:xfrm>
        </p:spPr>
        <p:txBody>
          <a:bodyPr>
            <a:no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Sırt masajının etkin olabilmesi için uygulamanın ortalama 3-6 dakika sürmesi gerekir. Ayrıca masaj sırasında, işlemi yapan kişinin elleri ile hastanın derisi arasında sürtünmeyi önlemek amacıyla vücut losyonları ya da kremler </a:t>
            </a:r>
            <a:r>
              <a:rPr lang="tr-TR" sz="2400" dirty="0" smtClean="0">
                <a:solidFill>
                  <a:schemeClr val="tx1"/>
                </a:solidFill>
                <a:latin typeface="Calibri" panose="020F0502020204030204" pitchFamily="34" charset="0"/>
                <a:cs typeface="Calibri" panose="020F0502020204030204" pitchFamily="34" charset="0"/>
              </a:rPr>
              <a:t>kullanılmalıdır. </a:t>
            </a:r>
            <a:endParaRPr lang="tr-TR" sz="2400" dirty="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a:solidFill>
                  <a:schemeClr val="tx1"/>
                </a:solidFill>
                <a:latin typeface="Calibri" panose="020F0502020204030204" pitchFamily="34" charset="0"/>
                <a:cs typeface="Calibri" panose="020F0502020204030204" pitchFamily="34" charset="0"/>
              </a:rPr>
              <a:t>Vücut losyonları, deriyi yağlayarak kaygan hale getirir. </a:t>
            </a:r>
          </a:p>
        </p:txBody>
      </p:sp>
      <p:sp>
        <p:nvSpPr>
          <p:cNvPr id="6" name="Veri Yer Tutucusu 5"/>
          <p:cNvSpPr>
            <a:spLocks noGrp="1"/>
          </p:cNvSpPr>
          <p:nvPr>
            <p:ph type="dt" sz="half" idx="10"/>
          </p:nvPr>
        </p:nvSpPr>
        <p:spPr/>
        <p:txBody>
          <a:bodyPr/>
          <a:lstStyle/>
          <a:p>
            <a:fld id="{3DE2416B-E09C-45B0-8B89-B0BE4E6F3188}" type="datetime1">
              <a:rPr lang="tr-TR" smtClean="0"/>
              <a:t>6.02.2020</a:t>
            </a:fld>
            <a:endParaRPr lang="tr-TR"/>
          </a:p>
        </p:txBody>
      </p:sp>
      <p:sp>
        <p:nvSpPr>
          <p:cNvPr id="7" name="Altbilgi Yer Tutucusu 6"/>
          <p:cNvSpPr>
            <a:spLocks noGrp="1"/>
          </p:cNvSpPr>
          <p:nvPr>
            <p:ph type="ftr" sz="quarter" idx="11"/>
          </p:nvPr>
        </p:nvSpPr>
        <p:spPr/>
        <p:txBody>
          <a:bodyPr/>
          <a:lstStyle/>
          <a:p>
            <a:r>
              <a:rPr lang="tr-TR" dirty="0" smtClean="0">
                <a:latin typeface="Calibri" panose="020F0502020204030204" pitchFamily="34" charset="0"/>
                <a:cs typeface="Calibri" panose="020F0502020204030204" pitchFamily="34" charset="0"/>
              </a:rPr>
              <a:t>(</a:t>
            </a:r>
            <a:r>
              <a:rPr lang="tr-TR" dirty="0">
                <a:latin typeface="Calibri" panose="020F0502020204030204" pitchFamily="34" charset="0"/>
                <a:cs typeface="Calibri" panose="020F0502020204030204" pitchFamily="34" charset="0"/>
              </a:rPr>
              <a:t>Ünsal, 2013 </a:t>
            </a:r>
            <a:r>
              <a:rPr lang="tr-TR" dirty="0" smtClean="0">
                <a:latin typeface="Calibri" panose="020F0502020204030204" pitchFamily="34" charset="0"/>
                <a:cs typeface="Calibri" panose="020F0502020204030204" pitchFamily="34" charset="0"/>
              </a:rPr>
              <a:t>; Ulusoy </a:t>
            </a:r>
            <a:r>
              <a:rPr lang="tr-TR" dirty="0">
                <a:latin typeface="Calibri" panose="020F0502020204030204" pitchFamily="34" charset="0"/>
                <a:cs typeface="Calibri" panose="020F0502020204030204" pitchFamily="34" charset="0"/>
              </a:rPr>
              <a:t>ve Görgülü, 2001).</a:t>
            </a:r>
          </a:p>
          <a:p>
            <a:endParaRPr lang="tr-TR" dirty="0"/>
          </a:p>
        </p:txBody>
      </p:sp>
      <p:sp>
        <p:nvSpPr>
          <p:cNvPr id="8" name="Slayt Numarası Yer Tutucusu 7"/>
          <p:cNvSpPr>
            <a:spLocks noGrp="1"/>
          </p:cNvSpPr>
          <p:nvPr>
            <p:ph type="sldNum" sz="quarter" idx="12"/>
          </p:nvPr>
        </p:nvSpPr>
        <p:spPr/>
        <p:txBody>
          <a:bodyPr/>
          <a:lstStyle/>
          <a:p>
            <a:fld id="{B1DEFA8C-F947-479F-BE07-76B6B3F80BF1}" type="slidenum">
              <a:rPr lang="tr-TR" smtClean="0"/>
              <a:pPr/>
              <a:t>105</a:t>
            </a:fld>
            <a:endParaRPr lang="tr-TR"/>
          </a:p>
        </p:txBody>
      </p:sp>
    </p:spTree>
    <p:extLst>
      <p:ext uri="{BB962C8B-B14F-4D97-AF65-F5344CB8AC3E}">
        <p14:creationId xmlns:p14="http://schemas.microsoft.com/office/powerpoint/2010/main" val="12330761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8758" y="382385"/>
            <a:ext cx="7633742" cy="1030391"/>
          </a:xfrm>
        </p:spPr>
        <p:txBody>
          <a:bodyPr>
            <a:normAutofit fontScale="90000"/>
          </a:bodyPr>
          <a:lstStyle/>
          <a:p>
            <a:pPr algn="just">
              <a:lnSpc>
                <a:spcPct val="100000"/>
              </a:lnSpc>
            </a:pPr>
            <a:r>
              <a:rPr lang="tr-TR" sz="3600" b="1" dirty="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MASAJ UYGULAMASINDA KULLANILAN YÖNTEMLER </a:t>
            </a:r>
            <a:r>
              <a:rPr lang="tr-TR" sz="3600" dirty="0">
                <a:latin typeface="Calibri" panose="020F0502020204030204" pitchFamily="34" charset="0"/>
                <a:cs typeface="Calibri" panose="020F0502020204030204" pitchFamily="34" charset="0"/>
              </a:rPr>
              <a:t/>
            </a:r>
            <a:br>
              <a:rPr lang="tr-TR" sz="3600" dirty="0">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827700" y="1412776"/>
            <a:ext cx="7632732" cy="4835631"/>
          </a:xfrm>
        </p:spPr>
        <p:txBody>
          <a:bodyPr>
            <a:normAutofit lnSpcReduction="10000"/>
          </a:bodyPr>
          <a:lstStyle/>
          <a:p>
            <a:pPr algn="just">
              <a:lnSpc>
                <a:spcPct val="150000"/>
              </a:lnSpc>
            </a:pPr>
            <a:r>
              <a:rPr lang="tr-TR" b="1" dirty="0" err="1" smtClean="0">
                <a:solidFill>
                  <a:srgbClr val="FFCC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Eflöraj</a:t>
            </a:r>
            <a:r>
              <a:rPr lang="tr-TR" b="1" dirty="0" smtClean="0">
                <a:solidFill>
                  <a:srgbClr val="FFCC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b="1" dirty="0">
                <a:solidFill>
                  <a:srgbClr val="FFCC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(Sıvazlama): </a:t>
            </a:r>
            <a:r>
              <a:rPr lang="tr-TR" dirty="0">
                <a:latin typeface="Calibri" panose="020F0502020204030204" pitchFamily="34" charset="0"/>
                <a:cs typeface="Calibri" panose="020F0502020204030204" pitchFamily="34" charset="0"/>
              </a:rPr>
              <a:t>Vücudun geniş alanlarına avuç içi ile </a:t>
            </a:r>
            <a:r>
              <a:rPr lang="tr-TR" dirty="0" err="1">
                <a:latin typeface="Calibri" panose="020F0502020204030204" pitchFamily="34" charset="0"/>
                <a:cs typeface="Calibri" panose="020F0502020204030204" pitchFamily="34" charset="0"/>
              </a:rPr>
              <a:t>venöz</a:t>
            </a:r>
            <a:r>
              <a:rPr lang="tr-TR" dirty="0">
                <a:latin typeface="Calibri" panose="020F0502020204030204" pitchFamily="34" charset="0"/>
                <a:cs typeface="Calibri" panose="020F0502020204030204" pitchFamily="34" charset="0"/>
              </a:rPr>
              <a:t> dolaşımın kalbe dönüş yönüne doğru yapılan yumuşak sıvazlama hareketidir </a:t>
            </a:r>
          </a:p>
          <a:p>
            <a:pPr algn="just">
              <a:lnSpc>
                <a:spcPct val="150000"/>
              </a:lnSpc>
            </a:pPr>
            <a:r>
              <a:rPr lang="tr-TR" b="1" dirty="0" err="1">
                <a:solidFill>
                  <a:srgbClr val="FFCC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Petrisaj</a:t>
            </a:r>
            <a:r>
              <a:rPr lang="tr-TR" b="1" dirty="0">
                <a:solidFill>
                  <a:srgbClr val="FFCC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(Yoğurma): </a:t>
            </a:r>
            <a:r>
              <a:rPr lang="tr-TR" dirty="0" err="1">
                <a:latin typeface="Calibri" panose="020F0502020204030204" pitchFamily="34" charset="0"/>
                <a:cs typeface="Calibri" panose="020F0502020204030204" pitchFamily="34" charset="0"/>
              </a:rPr>
              <a:t>Subkutan</a:t>
            </a:r>
            <a:r>
              <a:rPr lang="tr-TR" dirty="0">
                <a:latin typeface="Calibri" panose="020F0502020204030204" pitchFamily="34" charset="0"/>
                <a:cs typeface="Calibri" panose="020F0502020204030204" pitchFamily="34" charset="0"/>
              </a:rPr>
              <a:t> doku ve kaslara yapılan yoğurma </a:t>
            </a:r>
            <a:r>
              <a:rPr lang="tr-TR" dirty="0" smtClean="0">
                <a:latin typeface="Calibri" panose="020F0502020204030204" pitchFamily="34" charset="0"/>
                <a:cs typeface="Calibri" panose="020F0502020204030204" pitchFamily="34" charset="0"/>
              </a:rPr>
              <a:t>hareketidir.</a:t>
            </a:r>
          </a:p>
          <a:p>
            <a:pPr algn="just">
              <a:lnSpc>
                <a:spcPct val="150000"/>
              </a:lnSpc>
            </a:pPr>
            <a:r>
              <a:rPr lang="tr-TR" b="1" dirty="0" smtClean="0">
                <a:solidFill>
                  <a:srgbClr val="FFCC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Friksiyon </a:t>
            </a:r>
            <a:r>
              <a:rPr lang="tr-TR" b="1" dirty="0">
                <a:solidFill>
                  <a:srgbClr val="FFCC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(Kaydırma ve bastırma): </a:t>
            </a:r>
            <a:r>
              <a:rPr lang="tr-TR" dirty="0">
                <a:latin typeface="Calibri" panose="020F0502020204030204" pitchFamily="34" charset="0"/>
                <a:cs typeface="Calibri" panose="020F0502020204030204" pitchFamily="34" charset="0"/>
              </a:rPr>
              <a:t>Başparmaklar ile dairevi hareketler çizerek yapılan ovma hareketidir.</a:t>
            </a:r>
          </a:p>
          <a:p>
            <a:pPr algn="just">
              <a:lnSpc>
                <a:spcPct val="150000"/>
              </a:lnSpc>
            </a:pPr>
            <a:r>
              <a:rPr lang="tr-TR" b="1" dirty="0" err="1">
                <a:solidFill>
                  <a:srgbClr val="FFCC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Tapotman</a:t>
            </a:r>
            <a:r>
              <a:rPr lang="tr-TR" b="1" dirty="0">
                <a:solidFill>
                  <a:srgbClr val="FFCC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dirty="0">
                <a:latin typeface="Calibri" panose="020F0502020204030204" pitchFamily="34" charset="0"/>
                <a:cs typeface="Calibri" panose="020F0502020204030204" pitchFamily="34" charset="0"/>
              </a:rPr>
              <a:t>Avuç içini </a:t>
            </a:r>
            <a:r>
              <a:rPr lang="tr-TR" dirty="0" err="1">
                <a:latin typeface="Calibri" panose="020F0502020204030204" pitchFamily="34" charset="0"/>
                <a:cs typeface="Calibri" panose="020F0502020204030204" pitchFamily="34" charset="0"/>
              </a:rPr>
              <a:t>kubbeleştirerek</a:t>
            </a:r>
            <a:r>
              <a:rPr lang="tr-TR" dirty="0">
                <a:latin typeface="Calibri" panose="020F0502020204030204" pitchFamily="34" charset="0"/>
                <a:cs typeface="Calibri" panose="020F0502020204030204" pitchFamily="34" charset="0"/>
              </a:rPr>
              <a:t> hafifçe vurma </a:t>
            </a:r>
            <a:r>
              <a:rPr lang="tr-TR" dirty="0" smtClean="0">
                <a:latin typeface="Calibri" panose="020F0502020204030204" pitchFamily="34" charset="0"/>
                <a:cs typeface="Calibri" panose="020F0502020204030204" pitchFamily="34" charset="0"/>
              </a:rPr>
              <a:t>şeklinde yapılan titreşim hareketidir. Hava yollarındaki </a:t>
            </a:r>
            <a:r>
              <a:rPr lang="tr-TR" dirty="0" err="1" smtClean="0">
                <a:latin typeface="Calibri" panose="020F0502020204030204" pitchFamily="34" charset="0"/>
                <a:cs typeface="Calibri" panose="020F0502020204030204" pitchFamily="34" charset="0"/>
              </a:rPr>
              <a:t>sekresyonun</a:t>
            </a:r>
            <a:r>
              <a:rPr lang="tr-TR" dirty="0" smtClean="0">
                <a:latin typeface="Calibri" panose="020F0502020204030204" pitchFamily="34" charset="0"/>
                <a:cs typeface="Calibri" panose="020F0502020204030204" pitchFamily="34" charset="0"/>
              </a:rPr>
              <a:t> dışarı atılmasını sağlar.</a:t>
            </a: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B25D1B7D-320C-4D45-AD5B-E3BD5CB042D4}" type="datetime1">
              <a:rPr lang="tr-TR" smtClean="0"/>
              <a:t>6.02.2020</a:t>
            </a:fld>
            <a:endParaRPr lang="tr-TR"/>
          </a:p>
        </p:txBody>
      </p:sp>
      <p:sp>
        <p:nvSpPr>
          <p:cNvPr id="8" name="Altbilgi Yer Tutucusu 7"/>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(Ulusoy ve Görgülü, </a:t>
            </a:r>
            <a:r>
              <a:rPr lang="tr-TR" dirty="0" smtClean="0">
                <a:latin typeface="Calibri" panose="020F0502020204030204" pitchFamily="34" charset="0"/>
                <a:cs typeface="Calibri" panose="020F0502020204030204" pitchFamily="34" charset="0"/>
              </a:rPr>
              <a:t>2001; Ünsal</a:t>
            </a:r>
            <a:r>
              <a:rPr lang="tr-TR" dirty="0">
                <a:latin typeface="Calibri" panose="020F0502020204030204" pitchFamily="34" charset="0"/>
                <a:cs typeface="Calibri" panose="020F0502020204030204" pitchFamily="34" charset="0"/>
              </a:rPr>
              <a:t>, 2013</a:t>
            </a:r>
          </a:p>
          <a:p>
            <a:r>
              <a:rPr lang="tr-TR" dirty="0" smtClean="0">
                <a:latin typeface="Calibri" panose="020F0502020204030204" pitchFamily="34" charset="0"/>
                <a:cs typeface="Calibri" panose="020F0502020204030204" pitchFamily="34" charset="0"/>
              </a:rPr>
              <a:t>).</a:t>
            </a:r>
            <a:r>
              <a:rPr lang="tr-TR" b="1" dirty="0" smtClean="0">
                <a:latin typeface="Calibri" panose="020F0502020204030204" pitchFamily="34" charset="0"/>
                <a:cs typeface="Calibri" panose="020F0502020204030204" pitchFamily="34" charset="0"/>
              </a:rPr>
              <a:t> </a:t>
            </a:r>
            <a:endParaRPr lang="tr-TR" dirty="0">
              <a:latin typeface="Calibri" panose="020F0502020204030204" pitchFamily="34" charset="0"/>
              <a:cs typeface="Calibri" panose="020F0502020204030204" pitchFamily="34" charset="0"/>
            </a:endParaRPr>
          </a:p>
          <a:p>
            <a:endParaRPr lang="tr-TR" dirty="0"/>
          </a:p>
        </p:txBody>
      </p:sp>
      <p:sp>
        <p:nvSpPr>
          <p:cNvPr id="9" name="Slayt Numarası Yer Tutucusu 8"/>
          <p:cNvSpPr>
            <a:spLocks noGrp="1"/>
          </p:cNvSpPr>
          <p:nvPr>
            <p:ph type="sldNum" sz="quarter" idx="12"/>
          </p:nvPr>
        </p:nvSpPr>
        <p:spPr/>
        <p:txBody>
          <a:bodyPr/>
          <a:lstStyle/>
          <a:p>
            <a:fld id="{B1DEFA8C-F947-479F-BE07-76B6B3F80BF1}" type="slidenum">
              <a:rPr lang="tr-TR" smtClean="0"/>
              <a:pPr/>
              <a:t>106</a:t>
            </a:fld>
            <a:endParaRPr lang="tr-TR"/>
          </a:p>
        </p:txBody>
      </p:sp>
    </p:spTree>
    <p:extLst>
      <p:ext uri="{BB962C8B-B14F-4D97-AF65-F5344CB8AC3E}">
        <p14:creationId xmlns:p14="http://schemas.microsoft.com/office/powerpoint/2010/main" val="42846915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1196753"/>
            <a:ext cx="7848756" cy="5051654"/>
          </a:xfrm>
        </p:spPr>
        <p:txBody>
          <a:bodyPr>
            <a:normAutofit/>
          </a:bodyPr>
          <a:lstStyle/>
          <a:p>
            <a:pPr algn="just">
              <a:lnSpc>
                <a:spcPct val="150000"/>
              </a:lnSpc>
            </a:pPr>
            <a:r>
              <a:rPr lang="tr-TR" dirty="0">
                <a:solidFill>
                  <a:schemeClr val="tx1"/>
                </a:solidFill>
                <a:latin typeface="Calibri" panose="020F0502020204030204" pitchFamily="34" charset="0"/>
                <a:cs typeface="Calibri" panose="020F0502020204030204" pitchFamily="34" charset="0"/>
              </a:rPr>
              <a:t>Masaja başlarken masaj hareketleri önce hastada hafif bir basınç oluşturacak biçimde yapılmalı, daha sonra uygulanan basınç yavaş yavaş arttırılmalıdır.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Masajı </a:t>
            </a:r>
            <a:r>
              <a:rPr lang="tr-TR" dirty="0">
                <a:solidFill>
                  <a:schemeClr val="tx1"/>
                </a:solidFill>
                <a:latin typeface="Calibri" panose="020F0502020204030204" pitchFamily="34" charset="0"/>
                <a:cs typeface="Calibri" panose="020F0502020204030204" pitchFamily="34" charset="0"/>
              </a:rPr>
              <a:t>sonlandırırken ise uygulanan basınç artırılmalı kalpten uzaklaştıkça azaltılmalıdır. Böylece </a:t>
            </a:r>
            <a:r>
              <a:rPr lang="tr-TR" dirty="0" err="1">
                <a:solidFill>
                  <a:schemeClr val="tx1"/>
                </a:solidFill>
                <a:latin typeface="Calibri" panose="020F0502020204030204" pitchFamily="34" charset="0"/>
                <a:cs typeface="Calibri" panose="020F0502020204030204" pitchFamily="34" charset="0"/>
              </a:rPr>
              <a:t>venöz</a:t>
            </a:r>
            <a:r>
              <a:rPr lang="tr-TR" dirty="0">
                <a:solidFill>
                  <a:schemeClr val="tx1"/>
                </a:solidFill>
                <a:latin typeface="Calibri" panose="020F0502020204030204" pitchFamily="34" charset="0"/>
                <a:cs typeface="Calibri" panose="020F0502020204030204" pitchFamily="34" charset="0"/>
              </a:rPr>
              <a:t> kanın kalbe dönüşüne yardım edilebilir. </a:t>
            </a: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023FDFF7-582F-46FF-BFC6-6F065B052E03}"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107</a:t>
            </a:fld>
            <a:endParaRPr lang="tr-TR"/>
          </a:p>
        </p:txBody>
      </p:sp>
    </p:spTree>
    <p:extLst>
      <p:ext uri="{BB962C8B-B14F-4D97-AF65-F5344CB8AC3E}">
        <p14:creationId xmlns:p14="http://schemas.microsoft.com/office/powerpoint/2010/main" val="17238065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just">
              <a:lnSpc>
                <a:spcPct val="150000"/>
              </a:lnSpc>
            </a:pPr>
            <a:r>
              <a:rPr lang="tr-TR" b="1" dirty="0" smtClean="0">
                <a:solidFill>
                  <a:srgbClr val="FFCC00"/>
                </a:solidFill>
                <a:latin typeface="Calibri" panose="020F0502020204030204" pitchFamily="34" charset="0"/>
                <a:cs typeface="Calibri" panose="020F0502020204030204" pitchFamily="34" charset="0"/>
              </a:rPr>
              <a:t>SIRT MASAJI</a:t>
            </a:r>
            <a:endParaRPr lang="tr-TR" dirty="0">
              <a:solidFill>
                <a:srgbClr val="FFCC00"/>
              </a:solidFill>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p:txBody>
          <a:bodyPr/>
          <a:lstStyle/>
          <a:p>
            <a:pPr algn="just">
              <a:lnSpc>
                <a:spcPct val="150000"/>
              </a:lnSpc>
              <a:buNone/>
            </a:pPr>
            <a:r>
              <a:rPr lang="tr-TR" dirty="0" smtClean="0">
                <a:latin typeface="Calibri" panose="020F0502020204030204" pitchFamily="34" charset="0"/>
                <a:cs typeface="Calibri" panose="020F0502020204030204" pitchFamily="34" charset="0"/>
              </a:rPr>
              <a:t> </a:t>
            </a:r>
            <a:r>
              <a:rPr lang="tr-TR" b="1" dirty="0" smtClean="0">
                <a:solidFill>
                  <a:srgbClr val="FF0000"/>
                </a:solidFill>
                <a:latin typeface="Calibri" panose="020F0502020204030204" pitchFamily="34" charset="0"/>
                <a:cs typeface="Calibri" panose="020F0502020204030204" pitchFamily="34" charset="0"/>
              </a:rPr>
              <a:t>MALZEMELER</a:t>
            </a:r>
          </a:p>
          <a:p>
            <a:pPr algn="just">
              <a:lnSpc>
                <a:spcPct val="150000"/>
              </a:lnSpc>
            </a:pPr>
            <a:r>
              <a:rPr lang="tr-TR" dirty="0" smtClean="0">
                <a:latin typeface="Calibri" panose="020F0502020204030204" pitchFamily="34" charset="0"/>
                <a:cs typeface="Calibri" panose="020F0502020204030204" pitchFamily="34" charset="0"/>
              </a:rPr>
              <a:t>Banyo havlusu</a:t>
            </a:r>
          </a:p>
          <a:p>
            <a:pPr algn="just">
              <a:lnSpc>
                <a:spcPct val="150000"/>
              </a:lnSpc>
            </a:pPr>
            <a:r>
              <a:rPr lang="tr-TR" dirty="0" smtClean="0">
                <a:latin typeface="Calibri" panose="020F0502020204030204" pitchFamily="34" charset="0"/>
                <a:cs typeface="Calibri" panose="020F0502020204030204" pitchFamily="34" charset="0"/>
              </a:rPr>
              <a:t>Vücut losyonu ya da nemlendirici krem</a:t>
            </a: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2B83FB96-C09B-410C-B41E-70E0792CFB3F}"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108</a:t>
            </a:fld>
            <a:endParaRPr lang="tr-TR"/>
          </a:p>
        </p:txBody>
      </p:sp>
    </p:spTree>
    <p:extLst>
      <p:ext uri="{BB962C8B-B14F-4D97-AF65-F5344CB8AC3E}">
        <p14:creationId xmlns:p14="http://schemas.microsoft.com/office/powerpoint/2010/main" val="31238474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8758" y="0"/>
            <a:ext cx="7633742" cy="1492132"/>
          </a:xfrm>
        </p:spPr>
        <p:txBody>
          <a:bodyPr>
            <a:normAutofit fontScale="90000"/>
          </a:bodyPr>
          <a:lstStyle/>
          <a:p>
            <a:pPr>
              <a:lnSpc>
                <a:spcPct val="150000"/>
              </a:lnSpc>
            </a:pPr>
            <a:r>
              <a:rPr lang="tr-TR" b="1" dirty="0" smtClean="0">
                <a:latin typeface="Calibri" panose="020F0502020204030204" pitchFamily="34" charset="0"/>
                <a:ea typeface="Calibri" panose="020F0502020204030204" pitchFamily="34" charset="0"/>
                <a:cs typeface="Calibri" panose="020F0502020204030204" pitchFamily="34" charset="0"/>
              </a:rPr>
              <a:t>İşlem</a:t>
            </a:r>
            <a:r>
              <a:rPr lang="tr-TR" sz="4000" dirty="0">
                <a:latin typeface="Calibri" panose="020F0502020204030204" pitchFamily="34" charset="0"/>
                <a:ea typeface="Calibri" panose="020F0502020204030204" pitchFamily="34" charset="0"/>
                <a:cs typeface="Calibri" panose="020F0502020204030204" pitchFamily="34" charset="0"/>
              </a:rPr>
              <a:t/>
            </a:r>
            <a:br>
              <a:rPr lang="tr-TR" sz="4000" dirty="0">
                <a:latin typeface="Calibri" panose="020F0502020204030204" pitchFamily="34" charset="0"/>
                <a:ea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a:xfrm>
            <a:off x="938758" y="1268761"/>
            <a:ext cx="7665690" cy="4979646"/>
          </a:xfrm>
        </p:spPr>
        <p:txBody>
          <a:bodyPr>
            <a:normAutofit fontScale="92500" lnSpcReduction="10000"/>
          </a:bodyPr>
          <a:lstStyle/>
          <a:p>
            <a:pPr marL="342900" lvl="0" indent="-342900" algn="just">
              <a:lnSpc>
                <a:spcPct val="150000"/>
              </a:lnSpc>
              <a:buFont typeface="+mj-lt"/>
              <a:buAutoNum type="arabicPeriod"/>
            </a:pPr>
            <a:r>
              <a:rPr lang="tr-TR" dirty="0" smtClean="0">
                <a:solidFill>
                  <a:schemeClr val="tx1"/>
                </a:solidFill>
                <a:latin typeface="Calibri" panose="020F0502020204030204" pitchFamily="34" charset="0"/>
                <a:ea typeface="Calibri" panose="020F0502020204030204" pitchFamily="34" charset="0"/>
                <a:cs typeface="Calibri" panose="020F0502020204030204" pitchFamily="34" charset="0"/>
              </a:rPr>
              <a:t>Hastanın </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durumunun masaja uygun olup olmadığı değerlendirilir.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buFont typeface="+mj-lt"/>
              <a:buAutoNum type="arabicPeriod"/>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İşlem hastaya açıklanır ve hastanın rahatlaması sağlanır.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buFont typeface="+mj-lt"/>
              <a:buAutoNum type="arabicPeriod"/>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Hastanın gizliliğini sağlamak üzere gerekli önlemler </a:t>
            </a:r>
            <a:r>
              <a:rPr lang="tr-TR" dirty="0" smtClean="0">
                <a:solidFill>
                  <a:schemeClr val="tx1"/>
                </a:solidFill>
                <a:latin typeface="Calibri" panose="020F0502020204030204" pitchFamily="34" charset="0"/>
                <a:ea typeface="Calibri" panose="020F0502020204030204" pitchFamily="34" charset="0"/>
                <a:cs typeface="Calibri" panose="020F0502020204030204" pitchFamily="34" charset="0"/>
              </a:rPr>
              <a:t>alınır.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buFont typeface="+mj-lt"/>
              <a:buAutoNum type="arabicPeriod"/>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Hastanın nabız hızın, ritmi değerlendirilir ve kan basıncı ölçülür.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mj-lt"/>
              <a:buAutoNum type="arabicPeriod"/>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Hastanın yatağının çalışılan taraftaki parmaklıkları indirilir. Hastanın sırtı masaj yapacak olan kişiye dönük olacak biçimde yan yatış ya da yüzüstü yatış pozisyon verilir. Pozisyon verirken hastayı mümkün olduğu kadar yatağın çalışılan kenarına çekilir. </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49580" indent="449580" algn="just">
              <a:lnSpc>
                <a:spcPct val="150000"/>
              </a:lnSpc>
              <a:spcAft>
                <a:spcPts val="800"/>
              </a:spcAf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Gerekçe: Böylece hem kolay çalışılır, hem de çalışan kişinin sırt kasları zorlanmaz.</a:t>
            </a:r>
            <a:endParaRPr lang="tr-T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CCBC0206-F0B9-4054-BECC-6A32A434456E}"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109</a:t>
            </a:fld>
            <a:endParaRPr lang="tr-TR"/>
          </a:p>
        </p:txBody>
      </p:sp>
    </p:spTree>
    <p:extLst>
      <p:ext uri="{BB962C8B-B14F-4D97-AF65-F5344CB8AC3E}">
        <p14:creationId xmlns:p14="http://schemas.microsoft.com/office/powerpoint/2010/main" val="2222134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8436" y="382385"/>
            <a:ext cx="7744064" cy="1492132"/>
          </a:xfrm>
        </p:spPr>
        <p:txBody>
          <a:bodyPr>
            <a:normAutofit fontScale="90000"/>
          </a:bodyPr>
          <a:lstStyle/>
          <a:p>
            <a:pPr algn="ctr">
              <a:lnSpc>
                <a:spcPct val="150000"/>
              </a:lnSpc>
            </a:pPr>
            <a:r>
              <a:rPr lang="tr-TR" sz="2200" b="1" cap="none" dirty="0" smtClean="0">
                <a:solidFill>
                  <a:schemeClr val="accent5">
                    <a:lumMod val="75000"/>
                  </a:schemeClr>
                </a:solidFill>
                <a:latin typeface="Calibri" panose="020F0502020204030204" pitchFamily="34" charset="0"/>
                <a:ea typeface="+mn-ea"/>
                <a:cs typeface="Calibri" panose="020F0502020204030204" pitchFamily="34" charset="0"/>
              </a:rPr>
              <a:t>Hijyenik Bakım Tıbbi Asepsi İlkelerine Ve Günün Belli Zamanlarına Göre Planlanarak Gerçekleştirilir. Buna Göre Hijyenik Bakım Türleri</a:t>
            </a:r>
            <a:r>
              <a:rPr lang="tr-TR" sz="2400" b="1" cap="none" dirty="0" smtClean="0">
                <a:solidFill>
                  <a:schemeClr val="accent5">
                    <a:lumMod val="75000"/>
                  </a:schemeClr>
                </a:solidFill>
                <a:latin typeface="Calibri" panose="020F0502020204030204" pitchFamily="34" charset="0"/>
                <a:cs typeface="Calibri" panose="020F0502020204030204" pitchFamily="34" charset="0"/>
              </a:rPr>
              <a:t/>
            </a:r>
            <a:br>
              <a:rPr lang="tr-TR" sz="2400" b="1" cap="none" dirty="0" smtClean="0">
                <a:solidFill>
                  <a:schemeClr val="accent5">
                    <a:lumMod val="75000"/>
                  </a:schemeClr>
                </a:solidFill>
                <a:latin typeface="Calibri" panose="020F0502020204030204" pitchFamily="34" charset="0"/>
                <a:cs typeface="Calibri" panose="020F0502020204030204" pitchFamily="34" charset="0"/>
              </a:rPr>
            </a:br>
            <a:endParaRPr lang="tr-TR" b="1" cap="none" dirty="0">
              <a:solidFill>
                <a:schemeClr val="accent5">
                  <a:lumMod val="75000"/>
                </a:schemeClr>
              </a:solidFill>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828436" y="2348880"/>
            <a:ext cx="7744064" cy="4195481"/>
          </a:xfrm>
        </p:spPr>
        <p:txBody>
          <a:bodyPr/>
          <a:lstStyle/>
          <a:p>
            <a:pPr algn="just">
              <a:lnSpc>
                <a:spcPct val="150000"/>
              </a:lnSpc>
            </a:pPr>
            <a:r>
              <a:rPr lang="tr-TR" sz="2400" b="1" dirty="0" smtClean="0">
                <a:solidFill>
                  <a:srgbClr val="FF0000"/>
                </a:solidFill>
                <a:latin typeface="Calibri" panose="020F0502020204030204" pitchFamily="34" charset="0"/>
                <a:cs typeface="Calibri" panose="020F0502020204030204" pitchFamily="34" charset="0"/>
              </a:rPr>
              <a:t>Kahvaltı </a:t>
            </a:r>
            <a:r>
              <a:rPr lang="tr-TR" sz="2400" b="1" dirty="0">
                <a:solidFill>
                  <a:srgbClr val="FF0000"/>
                </a:solidFill>
                <a:latin typeface="Calibri" panose="020F0502020204030204" pitchFamily="34" charset="0"/>
                <a:cs typeface="Calibri" panose="020F0502020204030204" pitchFamily="34" charset="0"/>
              </a:rPr>
              <a:t>öncesi bakım: </a:t>
            </a:r>
            <a:r>
              <a:rPr lang="tr-TR" sz="2400" dirty="0">
                <a:latin typeface="Calibri" panose="020F0502020204030204" pitchFamily="34" charset="0"/>
                <a:cs typeface="Calibri" panose="020F0502020204030204" pitchFamily="34" charset="0"/>
              </a:rPr>
              <a:t>Hastanın sabah uyandığında verilen bakımdır. Hastanın rahatlığına, temizliğine ve güne hazırlığına yöneliktir. Bu bakımdaki temel hijyen uygulamaları; boşaltım gereksiniminin karşılanması, el yüz temizliği ve ağız bakımını içerir.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587220F9-3057-42A8-981A-901ABFD07AC8}"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11</a:t>
            </a:fld>
            <a:endParaRPr lang="tr-TR"/>
          </a:p>
        </p:txBody>
      </p:sp>
    </p:spTree>
    <p:extLst>
      <p:ext uri="{BB962C8B-B14F-4D97-AF65-F5344CB8AC3E}">
        <p14:creationId xmlns:p14="http://schemas.microsoft.com/office/powerpoint/2010/main" val="33120484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27700" y="1268760"/>
            <a:ext cx="7632732" cy="4979647"/>
          </a:xfrm>
        </p:spPr>
        <p:txBody>
          <a:bodyPr>
            <a:normAutofit lnSpcReduction="10000"/>
          </a:bodyPr>
          <a:lstStyle/>
          <a:p>
            <a:pPr marL="457200" lvl="0" indent="-457200" algn="just">
              <a:lnSpc>
                <a:spcPct val="150000"/>
              </a:lnSpc>
              <a:buFont typeface="+mj-lt"/>
              <a:buAutoNum type="arabicPeriod" startAt="6"/>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Hastanın sırtı, omuzları, boynu ve kalçalar açıkta kalacak şekilde giysileri çıkarılır. Bu alan banyo havlusu ile örtülür. Vücudun diğer kısımlarının da örtülü olmasına dikkat edilir.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800"/>
              </a:spcAft>
              <a:buFont typeface="+mj-lt"/>
              <a:buAutoNum type="arabicPeriod" startAt="6"/>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Eller ılık su ile yıkanır. </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768350" algn="just">
              <a:lnSpc>
                <a:spcPct val="150000"/>
              </a:lnSpc>
              <a:spcAft>
                <a:spcPts val="800"/>
              </a:spcAf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Gerekçe: Böylece hem hastaya mikroorganizma taşımamış olur, hem de eller ısınmış olur. Çünkü eller soğukken hastaya dokunmak, hastanın üşümesine ve kasların gerilmesine neden olur.</a:t>
            </a:r>
            <a:endParaRPr lang="tr-TR"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6B3E2D43-E82B-47CB-A6E1-4BFF6EE605FF}"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110</a:t>
            </a:fld>
            <a:endParaRPr lang="tr-TR"/>
          </a:p>
        </p:txBody>
      </p:sp>
    </p:spTree>
    <p:extLst>
      <p:ext uri="{BB962C8B-B14F-4D97-AF65-F5344CB8AC3E}">
        <p14:creationId xmlns:p14="http://schemas.microsoft.com/office/powerpoint/2010/main" val="19529965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27700" y="548680"/>
            <a:ext cx="7416708" cy="5699727"/>
          </a:xfrm>
        </p:spPr>
        <p:txBody>
          <a:bodyPr>
            <a:normAutofit/>
          </a:bodyPr>
          <a:lstStyle/>
          <a:p>
            <a:pPr marL="457200" lvl="0" indent="-457200" algn="just">
              <a:buFont typeface="+mj-lt"/>
              <a:buAutoNum type="arabicPeriod" startAt="8"/>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İşlem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sırasında kullanılan vücut losyonunun da ılık olmasına dikkat edilir. Bunun için ya losyondan küçük bir miktar avuca dökülür ve birkaç dakika avuçta tutarak ısıtılır ya da losyon şişesi sıcak su ile dolu bir küvette bir süre bekletilerek ısınması sağlanır. </a:t>
            </a:r>
          </a:p>
          <a:p>
            <a:pPr marL="0" indent="0" algn="just">
              <a:buNone/>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Gerekçe</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Vücut losyonunun soğuk olması </a:t>
            </a: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hastayı 	üşütür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ve rahatsız eder. Aynı zamanda kaslarda </a:t>
            </a: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gerilime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neden olur.</a:t>
            </a:r>
          </a:p>
          <a:p>
            <a:pPr marL="0" lvl="0" indent="0" algn="just">
              <a:lnSpc>
                <a:spcPct val="150000"/>
              </a:lnSpc>
              <a:buNone/>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9. Ilık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vücut losyonundan küçük bir miktar her iki avuca dökerek masaja başlanır. Hastaya sırtında ıslaklık hissedebileceği söylenir.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60C81E25-5EA7-4EB7-8D82-019A018CC554}"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111</a:t>
            </a:fld>
            <a:endParaRPr lang="tr-TR"/>
          </a:p>
        </p:txBody>
      </p:sp>
    </p:spTree>
    <p:extLst>
      <p:ext uri="{BB962C8B-B14F-4D97-AF65-F5344CB8AC3E}">
        <p14:creationId xmlns:p14="http://schemas.microsoft.com/office/powerpoint/2010/main" val="36097478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27584" y="404664"/>
            <a:ext cx="7776864" cy="5843743"/>
          </a:xfrm>
        </p:spPr>
        <p:txBody>
          <a:bodyPr>
            <a:normAutofit/>
          </a:bodyPr>
          <a:lstStyle/>
          <a:p>
            <a:pPr marL="457200" lvl="0" indent="-457200" algn="just">
              <a:lnSpc>
                <a:spcPct val="150000"/>
              </a:lnSpc>
              <a:spcAft>
                <a:spcPts val="800"/>
              </a:spcAft>
              <a:buFont typeface="+mj-lt"/>
              <a:buAutoNum type="arabicPeriod" startAt="10"/>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Hastanın sırtındaki banyo havlusu açılır; eller önce </a:t>
            </a:r>
            <a:r>
              <a:rPr lang="tr-TR" dirty="0" err="1">
                <a:solidFill>
                  <a:schemeClr val="tx1"/>
                </a:solidFill>
                <a:latin typeface="Calibri" panose="020F0502020204030204" pitchFamily="34" charset="0"/>
                <a:ea typeface="Calibri" panose="020F0502020204030204" pitchFamily="34" charset="0"/>
                <a:cs typeface="Calibri" panose="020F0502020204030204" pitchFamily="34" charset="0"/>
              </a:rPr>
              <a:t>sakral</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 bölgeye, omurganın her iki yanına yerleştirilir. Masaj sırasında her iki ele, aynı anda aynı hareketler yaptırılır. Eller </a:t>
            </a:r>
            <a:r>
              <a:rPr lang="tr-TR" dirty="0" err="1">
                <a:solidFill>
                  <a:schemeClr val="tx1"/>
                </a:solidFill>
                <a:latin typeface="Calibri" panose="020F0502020204030204" pitchFamily="34" charset="0"/>
                <a:ea typeface="Calibri" panose="020F0502020204030204" pitchFamily="34" charset="0"/>
                <a:cs typeface="Calibri" panose="020F0502020204030204" pitchFamily="34" charset="0"/>
              </a:rPr>
              <a:t>sakral</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 bölgenin üzerinde iken, parmaklar bir araya getirerek kapatılır. Daha sonra eller bir birine yakın olacak biçimde omurga boyunca </a:t>
            </a:r>
            <a:r>
              <a:rPr lang="tr-TR" dirty="0" err="1">
                <a:solidFill>
                  <a:schemeClr val="tx1"/>
                </a:solidFill>
                <a:latin typeface="Calibri" panose="020F0502020204030204" pitchFamily="34" charset="0"/>
                <a:ea typeface="Calibri" panose="020F0502020204030204" pitchFamily="34" charset="0"/>
                <a:cs typeface="Calibri" panose="020F0502020204030204" pitchFamily="34" charset="0"/>
              </a:rPr>
              <a:t>sakral</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 bölgeden omuzlara doğru düz bir hat izleyerek ve deriyi sıvazlayarak hareket ettirilir. Sıvazlama (</a:t>
            </a:r>
            <a:r>
              <a:rPr lang="tr-TR" dirty="0" err="1">
                <a:solidFill>
                  <a:schemeClr val="tx1"/>
                </a:solidFill>
                <a:latin typeface="Calibri" panose="020F0502020204030204" pitchFamily="34" charset="0"/>
                <a:ea typeface="Calibri" panose="020F0502020204030204" pitchFamily="34" charset="0"/>
                <a:cs typeface="Calibri" panose="020F0502020204030204" pitchFamily="34" charset="0"/>
              </a:rPr>
              <a:t>Efloraj</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 yöntemi) hareketi sürekli yapılır ve eller hastanın sırtından kaldırılmaz</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768350" algn="just">
              <a:lnSpc>
                <a:spcPct val="150000"/>
              </a:lnSpc>
              <a:spcAft>
                <a:spcPts val="800"/>
              </a:spcAf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Gerekçe: Ellerin deri yüzeyi ile sürekli temas etmesi, dokularda kan dolaşımını uyarır ve sakinleştirici etki yapar.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DDD4D52D-6D84-4A67-8424-ADAA3F2CB20B}"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112</a:t>
            </a:fld>
            <a:endParaRPr lang="tr-TR"/>
          </a:p>
        </p:txBody>
      </p:sp>
    </p:spTree>
    <p:extLst>
      <p:ext uri="{BB962C8B-B14F-4D97-AF65-F5344CB8AC3E}">
        <p14:creationId xmlns:p14="http://schemas.microsoft.com/office/powerpoint/2010/main" val="19946411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just">
              <a:lnSpc>
                <a:spcPct val="150000"/>
              </a:lnSpc>
            </a:pPr>
            <a:endParaRPr lang="tr-TR">
              <a:latin typeface="Calibri" panose="020F0502020204030204" pitchFamily="34" charset="0"/>
              <a:cs typeface="Calibri" panose="020F0502020204030204" pitchFamily="34" charset="0"/>
            </a:endParaRPr>
          </a:p>
        </p:txBody>
      </p:sp>
      <p:pic>
        <p:nvPicPr>
          <p:cNvPr id="4" name="İçerik Yer Tutucusu 3" descr="C:\Users\Burcu Ağdemir\Desktop\Yeni klasör\102APPLE\IMG_2269.JPG"/>
          <p:cNvPicPr>
            <a:picLocks noGrp="1"/>
          </p:cNvPicPr>
          <p:nvPr>
            <p:ph idx="1"/>
          </p:nvPr>
        </p:nvPicPr>
        <p:blipFill rotWithShape="1">
          <a:blip r:embed="rId2" cstate="print">
            <a:extLst>
              <a:ext uri="{28A0092B-C50C-407E-A947-70E740481C1C}">
                <a14:useLocalDpi xmlns:a14="http://schemas.microsoft.com/office/drawing/2010/main" val="0"/>
              </a:ext>
            </a:extLst>
          </a:blip>
          <a:srcRect r="10891"/>
          <a:stretch/>
        </p:blipFill>
        <p:spPr bwMode="auto">
          <a:xfrm rot="5400000">
            <a:off x="-234281" y="1647058"/>
            <a:ext cx="3744415" cy="3275857"/>
          </a:xfrm>
          <a:prstGeom prst="rect">
            <a:avLst/>
          </a:prstGeom>
          <a:noFill/>
          <a:ln>
            <a:noFill/>
          </a:ln>
          <a:extLst>
            <a:ext uri="{53640926-AAD7-44D8-BBD7-CCE9431645EC}">
              <a14:shadowObscured xmlns:a14="http://schemas.microsoft.com/office/drawing/2010/main"/>
            </a:ext>
          </a:extLst>
        </p:spPr>
      </p:pic>
      <p:pic>
        <p:nvPicPr>
          <p:cNvPr id="5" name="Resim 4" descr="C:\Users\Burcu Ağdemir\Desktop\Yeni klasör\102APPLE\IMG_2270.JPG"/>
          <p:cNvPicPr/>
          <p:nvPr/>
        </p:nvPicPr>
        <p:blipFill rotWithShape="1">
          <a:blip r:embed="rId3" cstate="print">
            <a:extLst>
              <a:ext uri="{28A0092B-C50C-407E-A947-70E740481C1C}">
                <a14:useLocalDpi xmlns:a14="http://schemas.microsoft.com/office/drawing/2010/main" val="0"/>
              </a:ext>
            </a:extLst>
          </a:blip>
          <a:srcRect b="16398"/>
          <a:stretch/>
        </p:blipFill>
        <p:spPr bwMode="auto">
          <a:xfrm>
            <a:off x="3419872" y="1412776"/>
            <a:ext cx="5703912" cy="3744416"/>
          </a:xfrm>
          <a:prstGeom prst="rect">
            <a:avLst/>
          </a:prstGeom>
          <a:noFill/>
          <a:ln>
            <a:noFill/>
          </a:ln>
          <a:extLst>
            <a:ext uri="{53640926-AAD7-44D8-BBD7-CCE9431645EC}">
              <a14:shadowObscured xmlns:a14="http://schemas.microsoft.com/office/drawing/2010/main"/>
            </a:ext>
          </a:extLst>
        </p:spPr>
      </p:pic>
      <p:sp>
        <p:nvSpPr>
          <p:cNvPr id="9" name="Veri Yer Tutucusu 8"/>
          <p:cNvSpPr>
            <a:spLocks noGrp="1"/>
          </p:cNvSpPr>
          <p:nvPr>
            <p:ph type="dt" sz="half" idx="10"/>
          </p:nvPr>
        </p:nvSpPr>
        <p:spPr/>
        <p:txBody>
          <a:bodyPr/>
          <a:lstStyle/>
          <a:p>
            <a:fld id="{D087F90E-6620-42F6-88B4-705536CC1FC6}" type="datetime1">
              <a:rPr lang="tr-TR" smtClean="0"/>
              <a:t>6.02.2020</a:t>
            </a:fld>
            <a:endParaRPr lang="tr-TR"/>
          </a:p>
        </p:txBody>
      </p:sp>
      <p:sp>
        <p:nvSpPr>
          <p:cNvPr id="10" name="Altbilgi Yer Tutucusu 9"/>
          <p:cNvSpPr>
            <a:spLocks noGrp="1"/>
          </p:cNvSpPr>
          <p:nvPr>
            <p:ph type="ftr" sz="quarter" idx="11"/>
          </p:nvPr>
        </p:nvSpPr>
        <p:spPr/>
        <p:txBody>
          <a:bodyPr/>
          <a:lstStyle/>
          <a:p>
            <a:r>
              <a:rPr lang="tr-TR" dirty="0">
                <a:latin typeface="Times New Roman" panose="02020603050405020304" pitchFamily="18" charset="0"/>
                <a:ea typeface="Calibri" panose="020F0502020204030204" pitchFamily="34" charset="0"/>
              </a:rPr>
              <a:t>(Ulusoy ve Görgülü, 2001)</a:t>
            </a:r>
            <a:endParaRPr lang="tr-TR" dirty="0"/>
          </a:p>
          <a:p>
            <a:endParaRPr lang="tr-TR" dirty="0"/>
          </a:p>
        </p:txBody>
      </p:sp>
      <p:sp>
        <p:nvSpPr>
          <p:cNvPr id="11" name="Slayt Numarası Yer Tutucusu 10"/>
          <p:cNvSpPr>
            <a:spLocks noGrp="1"/>
          </p:cNvSpPr>
          <p:nvPr>
            <p:ph type="sldNum" sz="quarter" idx="12"/>
          </p:nvPr>
        </p:nvSpPr>
        <p:spPr/>
        <p:txBody>
          <a:bodyPr/>
          <a:lstStyle/>
          <a:p>
            <a:fld id="{B1DEFA8C-F947-479F-BE07-76B6B3F80BF1}" type="slidenum">
              <a:rPr lang="tr-TR" smtClean="0"/>
              <a:pPr/>
              <a:t>113</a:t>
            </a:fld>
            <a:endParaRPr lang="tr-TR"/>
          </a:p>
        </p:txBody>
      </p:sp>
    </p:spTree>
    <p:extLst>
      <p:ext uri="{BB962C8B-B14F-4D97-AF65-F5344CB8AC3E}">
        <p14:creationId xmlns:p14="http://schemas.microsoft.com/office/powerpoint/2010/main" val="4102149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83568" y="1196753"/>
            <a:ext cx="7560840" cy="5051654"/>
          </a:xfrm>
        </p:spPr>
        <p:txBody>
          <a:bodyPr>
            <a:normAutofit lnSpcReduction="10000"/>
          </a:bodyPr>
          <a:lstStyle/>
          <a:p>
            <a:pPr marL="457200" lvl="0" indent="-457200" algn="just">
              <a:lnSpc>
                <a:spcPct val="150000"/>
              </a:lnSpc>
              <a:buFont typeface="+mj-lt"/>
              <a:buAutoNum type="arabicPeriod" startAt="11"/>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Eller sırtın merkezinden yanlara </a:t>
            </a:r>
            <a:r>
              <a:rPr lang="tr-TR" dirty="0" err="1">
                <a:solidFill>
                  <a:schemeClr val="tx1"/>
                </a:solidFill>
                <a:latin typeface="Calibri" panose="020F0502020204030204" pitchFamily="34" charset="0"/>
                <a:ea typeface="Calibri" panose="020F0502020204030204" pitchFamily="34" charset="0"/>
                <a:cs typeface="Calibri" panose="020F0502020204030204" pitchFamily="34" charset="0"/>
              </a:rPr>
              <a:t>skapula</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 üstlerine doğru açılır. </a:t>
            </a:r>
            <a:r>
              <a:rPr lang="tr-TR" dirty="0" err="1">
                <a:solidFill>
                  <a:schemeClr val="tx1"/>
                </a:solidFill>
                <a:latin typeface="Calibri" panose="020F0502020204030204" pitchFamily="34" charset="0"/>
                <a:ea typeface="Calibri" panose="020F0502020204030204" pitchFamily="34" charset="0"/>
                <a:cs typeface="Calibri" panose="020F0502020204030204" pitchFamily="34" charset="0"/>
              </a:rPr>
              <a:t>Skapula</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 üzerinde büyük daireler çizecek biçimde sıvazlama hareketine devam edilir.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buFont typeface="+mj-lt"/>
              <a:buAutoNum type="arabicPeriod" startAt="11"/>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Eller hastanın sırtından kaldırılmadan </a:t>
            </a:r>
            <a:r>
              <a:rPr lang="tr-TR" dirty="0" err="1">
                <a:solidFill>
                  <a:schemeClr val="tx1"/>
                </a:solidFill>
                <a:latin typeface="Calibri" panose="020F0502020204030204" pitchFamily="34" charset="0"/>
                <a:ea typeface="Calibri" panose="020F0502020204030204" pitchFamily="34" charset="0"/>
                <a:cs typeface="Calibri" panose="020F0502020204030204" pitchFamily="34" charset="0"/>
              </a:rPr>
              <a:t>skapula</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 üzerinden sırtın her iki yan kısmına doğru kaydırılır ve yine omurga boyunca düz bir hat izleyip kalçalara kadar sıvazlama hareketi yaparak indirilir.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800"/>
              </a:spcAft>
              <a:buFont typeface="+mj-lt"/>
              <a:buAutoNum type="arabicPeriod" startAt="11"/>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Kalçalarda sağ-sol </a:t>
            </a:r>
            <a:r>
              <a:rPr lang="tr-TR" dirty="0" err="1">
                <a:solidFill>
                  <a:schemeClr val="tx1"/>
                </a:solidFill>
                <a:latin typeface="Calibri" panose="020F0502020204030204" pitchFamily="34" charset="0"/>
                <a:ea typeface="Calibri" panose="020F0502020204030204" pitchFamily="34" charset="0"/>
                <a:cs typeface="Calibri" panose="020F0502020204030204" pitchFamily="34" charset="0"/>
              </a:rPr>
              <a:t>ilyak</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 çıkıntı üzerinde büyük daireler çizerek sıvazlama hareketini sürdürülür. </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768350" algn="just">
              <a:lnSpc>
                <a:spcPct val="150000"/>
              </a:lnSpc>
              <a:spcAft>
                <a:spcPts val="800"/>
              </a:spcAf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Gerekçe: Masajda </a:t>
            </a:r>
            <a:r>
              <a:rPr lang="tr-TR" dirty="0" err="1">
                <a:solidFill>
                  <a:schemeClr val="tx1"/>
                </a:solidFill>
                <a:latin typeface="Calibri" panose="020F0502020204030204" pitchFamily="34" charset="0"/>
                <a:ea typeface="Calibri" panose="020F0502020204030204" pitchFamily="34" charset="0"/>
                <a:cs typeface="Calibri" panose="020F0502020204030204" pitchFamily="34" charset="0"/>
              </a:rPr>
              <a:t>efloraj</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 yönteminin kullanılması, tüm kas gruplarının gevşemesini sağlar.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92155E5B-5C66-490B-96A7-7472880D6F8C}"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114</a:t>
            </a:fld>
            <a:endParaRPr lang="tr-TR"/>
          </a:p>
        </p:txBody>
      </p:sp>
    </p:spTree>
    <p:extLst>
      <p:ext uri="{BB962C8B-B14F-4D97-AF65-F5344CB8AC3E}">
        <p14:creationId xmlns:p14="http://schemas.microsoft.com/office/powerpoint/2010/main" val="39861938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1268761"/>
            <a:ext cx="7920764" cy="4979646"/>
          </a:xfrm>
        </p:spPr>
        <p:txBody>
          <a:bodyPr>
            <a:normAutofit fontScale="92500" lnSpcReduction="10000"/>
          </a:bodyPr>
          <a:lstStyle/>
          <a:p>
            <a:pPr marL="457200" lvl="0" indent="-457200" algn="just">
              <a:lnSpc>
                <a:spcPct val="150000"/>
              </a:lnSpc>
              <a:buFont typeface="+mj-lt"/>
              <a:buAutoNum type="arabicPeriod" startAt="14"/>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Hastanın gereksinimine göre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efloraj</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hareketleri tekrarlanır, ortalama 3 dakika sürmelidir. </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800"/>
              </a:spcAft>
              <a:buFont typeface="+mj-lt"/>
              <a:buAutoNum type="arabicPeriod" startAt="14"/>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Eller omurganın bir tarafına, kalçaların üzerine doğru kaydırılır. Deri altı doku ve kasları, başparmak ile diğer parmaklar arasında kavranarak yoğurma hareketi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Petrisaj</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yöntemi) yapmaya başlanır. Parmaklar her açılıp kapandığında, parmaklar arasındaki dokuyu bırakılıp hemen üstündeki deri altı doku ve kası kavranır. Bu biçimde eller yukarı doğru kaydırılarak kalçalardan omuzlara kadar çıkılır. Aynı hareket omuza ve enseye de uygulanır.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1A71E4A3-F6D8-4CDA-BBEA-3B9344DF47A2}"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115</a:t>
            </a:fld>
            <a:endParaRPr lang="tr-TR"/>
          </a:p>
        </p:txBody>
      </p:sp>
    </p:spTree>
    <p:extLst>
      <p:ext uri="{BB962C8B-B14F-4D97-AF65-F5344CB8AC3E}">
        <p14:creationId xmlns:p14="http://schemas.microsoft.com/office/powerpoint/2010/main" val="6911529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just">
              <a:lnSpc>
                <a:spcPct val="150000"/>
              </a:lnSpc>
            </a:pPr>
            <a:endParaRPr lang="tr-TR">
              <a:latin typeface="Calibri" panose="020F0502020204030204" pitchFamily="34" charset="0"/>
              <a:cs typeface="Calibri" panose="020F0502020204030204" pitchFamily="34" charset="0"/>
            </a:endParaRPr>
          </a:p>
        </p:txBody>
      </p:sp>
      <p:pic>
        <p:nvPicPr>
          <p:cNvPr id="4" name="İçerik Yer Tutucusu 3" descr="C:\Users\Burcu Ağdemir\Desktop\Yeni klasör\102APPLE\IMG_2271.JPG"/>
          <p:cNvPicPr>
            <a:picLocks noGrp="1"/>
          </p:cNvPicPr>
          <p:nvPr>
            <p:ph idx="1"/>
          </p:nvPr>
        </p:nvPicPr>
        <p:blipFill rotWithShape="1">
          <a:blip r:embed="rId2" cstate="print">
            <a:extLst>
              <a:ext uri="{28A0092B-C50C-407E-A947-70E740481C1C}">
                <a14:useLocalDpi xmlns:a14="http://schemas.microsoft.com/office/drawing/2010/main" val="0"/>
              </a:ext>
            </a:extLst>
          </a:blip>
          <a:srcRect b="21448"/>
          <a:stretch/>
        </p:blipFill>
        <p:spPr bwMode="auto">
          <a:xfrm>
            <a:off x="477039" y="2204864"/>
            <a:ext cx="6471225" cy="3312368"/>
          </a:xfrm>
          <a:prstGeom prst="rect">
            <a:avLst/>
          </a:prstGeom>
          <a:noFill/>
          <a:ln>
            <a:noFill/>
          </a:ln>
          <a:extLst>
            <a:ext uri="{53640926-AAD7-44D8-BBD7-CCE9431645EC}">
              <a14:shadowObscured xmlns:a14="http://schemas.microsoft.com/office/drawing/2010/main"/>
            </a:ext>
          </a:extLst>
        </p:spPr>
      </p:pic>
      <p:sp>
        <p:nvSpPr>
          <p:cNvPr id="8" name="Veri Yer Tutucusu 7"/>
          <p:cNvSpPr>
            <a:spLocks noGrp="1"/>
          </p:cNvSpPr>
          <p:nvPr>
            <p:ph type="dt" sz="half" idx="10"/>
          </p:nvPr>
        </p:nvSpPr>
        <p:spPr/>
        <p:txBody>
          <a:bodyPr/>
          <a:lstStyle/>
          <a:p>
            <a:fld id="{2C9F0606-5FBB-4767-B3D7-84004E5584F2}" type="datetime1">
              <a:rPr lang="tr-TR" smtClean="0"/>
              <a:t>6.02.2020</a:t>
            </a:fld>
            <a:endParaRPr lang="tr-TR"/>
          </a:p>
        </p:txBody>
      </p:sp>
      <p:sp>
        <p:nvSpPr>
          <p:cNvPr id="9" name="Altbilgi Yer Tutucusu 8"/>
          <p:cNvSpPr>
            <a:spLocks noGrp="1"/>
          </p:cNvSpPr>
          <p:nvPr>
            <p:ph type="ftr" sz="quarter" idx="11"/>
          </p:nvPr>
        </p:nvSpPr>
        <p:spPr/>
        <p:txBody>
          <a:bodyPr/>
          <a:lstStyle/>
          <a:p>
            <a:r>
              <a:rPr lang="tr-TR" dirty="0">
                <a:latin typeface="Times New Roman" panose="02020603050405020304" pitchFamily="18" charset="0"/>
                <a:ea typeface="Calibri" panose="020F0502020204030204" pitchFamily="34" charset="0"/>
              </a:rPr>
              <a:t>(Ulusoy ve Görgülü, 2001)</a:t>
            </a:r>
            <a:endParaRPr lang="tr-TR" dirty="0"/>
          </a:p>
          <a:p>
            <a:endParaRPr lang="tr-TR" dirty="0"/>
          </a:p>
        </p:txBody>
      </p:sp>
      <p:sp>
        <p:nvSpPr>
          <p:cNvPr id="10" name="Slayt Numarası Yer Tutucusu 9"/>
          <p:cNvSpPr>
            <a:spLocks noGrp="1"/>
          </p:cNvSpPr>
          <p:nvPr>
            <p:ph type="sldNum" sz="quarter" idx="12"/>
          </p:nvPr>
        </p:nvSpPr>
        <p:spPr/>
        <p:txBody>
          <a:bodyPr/>
          <a:lstStyle/>
          <a:p>
            <a:fld id="{B1DEFA8C-F947-479F-BE07-76B6B3F80BF1}" type="slidenum">
              <a:rPr lang="tr-TR" smtClean="0"/>
              <a:pPr/>
              <a:t>116</a:t>
            </a:fld>
            <a:endParaRPr lang="tr-TR"/>
          </a:p>
        </p:txBody>
      </p:sp>
    </p:spTree>
    <p:extLst>
      <p:ext uri="{BB962C8B-B14F-4D97-AF65-F5344CB8AC3E}">
        <p14:creationId xmlns:p14="http://schemas.microsoft.com/office/powerpoint/2010/main" val="2639989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584" y="1196752"/>
            <a:ext cx="7416824" cy="5267678"/>
          </a:xfrm>
        </p:spPr>
        <p:txBody>
          <a:bodyPr>
            <a:normAutofit/>
          </a:bodyPr>
          <a:lstStyle/>
          <a:p>
            <a:pPr marL="457200" lvl="0" indent="-457200" algn="just">
              <a:lnSpc>
                <a:spcPct val="150000"/>
              </a:lnSpc>
              <a:spcAft>
                <a:spcPts val="800"/>
              </a:spcAft>
              <a:buFont typeface="+mj-lt"/>
              <a:buAutoNum type="arabicPeriod" startAt="16"/>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Omurganın omuzlara kadar çıkılan tarafından bu sefer aşağıya doğru kalçalara kadar, yoğurma hareketi yaparak inilir. Omurganın diğer tarafına da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petrisaj</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işlemi uygulanır. </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49580" indent="449580" algn="just">
              <a:lnSpc>
                <a:spcPct val="150000"/>
              </a:lnSpc>
              <a:spcAft>
                <a:spcPts val="800"/>
              </a:spcAf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Gerekçe: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Petrisaj</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yöntemi kaslarda dolaşımı arttırır.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800"/>
              </a:spcAft>
              <a:buFont typeface="+mj-lt"/>
              <a:buAutoNum type="arabicPeriod" startAt="17"/>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Masajı bitirilirken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efloraj</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yöntemi tekrarlanır. Ancak sıvazlama hareketini yaparken, hastanın sırtında fazla basınç oluşturmamaya dikkat edilir.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2126FD9E-30BF-43E1-8997-FB01728AD16B}"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117</a:t>
            </a:fld>
            <a:endParaRPr lang="tr-TR"/>
          </a:p>
        </p:txBody>
      </p:sp>
    </p:spTree>
    <p:extLst>
      <p:ext uri="{BB962C8B-B14F-4D97-AF65-F5344CB8AC3E}">
        <p14:creationId xmlns:p14="http://schemas.microsoft.com/office/powerpoint/2010/main" val="24546674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584" y="1196752"/>
            <a:ext cx="7632848" cy="5267678"/>
          </a:xfrm>
        </p:spPr>
        <p:txBody>
          <a:bodyPr>
            <a:normAutofit fontScale="92500"/>
          </a:bodyPr>
          <a:lstStyle/>
          <a:p>
            <a:pPr marL="457200" lvl="0" indent="-457200" algn="just">
              <a:lnSpc>
                <a:spcPct val="150000"/>
              </a:lnSpc>
              <a:spcAft>
                <a:spcPts val="800"/>
              </a:spcAft>
              <a:buFont typeface="+mj-lt"/>
              <a:buAutoNum type="arabicPeriod" startAt="17"/>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Hastanın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sırtındaki vücut losyonunun fazlası, banyo havlusu ile kurulanır ve hastanın giysilerini giymesine yardımcı </a:t>
            </a: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olunur.</a:t>
            </a:r>
            <a:endParaRPr lang="tr-TR"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800"/>
              </a:spcAft>
              <a:buFont typeface="+mj-lt"/>
              <a:buAutoNum type="arabicPeriod" startAt="17"/>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Hastaya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rahat edebileceği bir pozisyon </a:t>
            </a: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verilir.</a:t>
            </a:r>
            <a:endParaRPr lang="tr-TR"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800"/>
              </a:spcAft>
              <a:buFont typeface="+mj-lt"/>
              <a:buAutoNum type="arabicPeriod" startAt="17"/>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El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hijyeni </a:t>
            </a: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sağlanır.</a:t>
            </a:r>
            <a:endParaRPr lang="tr-TR"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800"/>
              </a:spcAft>
              <a:buFont typeface="+mj-lt"/>
              <a:buAutoNum type="arabicPeriod" startAt="17"/>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Hastanın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nabzı, hız ve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ritm</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açısından tekrar değerlendirilir ve kan basıncı </a:t>
            </a: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ölçülür.</a:t>
            </a:r>
            <a:endParaRPr lang="tr-TR"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800"/>
              </a:spcAft>
              <a:buFont typeface="+mj-lt"/>
              <a:buAutoNum type="arabicPeriod" startAt="17"/>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Yapılan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uygulama, hastanın tepkileri ve hastaya ilişkin gözlemler hemşire gözlem formuna kayıt edilir.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800"/>
              </a:spcAft>
              <a:buFont typeface="+mj-lt"/>
              <a:buAutoNum type="arabicPeriod" startAt="17"/>
            </a:pPr>
            <a:endParaRPr lang="tr-TR"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A6E82FDE-D02A-4C2F-88C4-0A753A72AAF3}"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118</a:t>
            </a:fld>
            <a:endParaRPr lang="tr-TR"/>
          </a:p>
        </p:txBody>
      </p:sp>
    </p:spTree>
    <p:extLst>
      <p:ext uri="{BB962C8B-B14F-4D97-AF65-F5344CB8AC3E}">
        <p14:creationId xmlns:p14="http://schemas.microsoft.com/office/powerpoint/2010/main" val="42041587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476672"/>
            <a:ext cx="8229600" cy="1143000"/>
          </a:xfrm>
        </p:spPr>
        <p:txBody>
          <a:bodyPr>
            <a:noAutofit/>
          </a:bodyPr>
          <a:lstStyle/>
          <a:p>
            <a:pPr algn="ctr">
              <a:lnSpc>
                <a:spcPct val="150000"/>
              </a:lnSpc>
            </a:pPr>
            <a:r>
              <a:rPr lang="tr-TR" sz="36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AYAKLAR BAKIMI</a:t>
            </a:r>
            <a:r>
              <a:rPr lang="tr-TR" sz="3600" b="1" dirty="0" smtClean="0">
                <a:latin typeface="Calibri" panose="020F0502020204030204" pitchFamily="34" charset="0"/>
                <a:cs typeface="Calibri" panose="020F0502020204030204" pitchFamily="34" charset="0"/>
              </a:rPr>
              <a:t/>
            </a:r>
            <a:br>
              <a:rPr lang="tr-TR" sz="3600" b="1" dirty="0" smtClean="0">
                <a:latin typeface="Calibri" panose="020F0502020204030204" pitchFamily="34" charset="0"/>
                <a:cs typeface="Calibri" panose="020F0502020204030204" pitchFamily="34" charset="0"/>
              </a:rPr>
            </a:br>
            <a:endParaRPr lang="tr-TR" sz="3600" dirty="0">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a:xfrm>
            <a:off x="827700" y="1700809"/>
            <a:ext cx="7344700" cy="4547598"/>
          </a:xfrm>
        </p:spPr>
        <p:txBody>
          <a:bodyPr>
            <a:norm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Ayakların görevi vücudu ayakta tutmak, yürümeyi sağlamak, dışarıdan gelecek çarpma ve darbelere karşı vücudu korumaktır.</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 Vücut ağırlığı topuk, taban ve ayağın dış yanına düşer.</a:t>
            </a:r>
          </a:p>
          <a:p>
            <a:pPr algn="just">
              <a:lnSpc>
                <a:spcPct val="150000"/>
              </a:lnSpc>
            </a:pPr>
            <a:r>
              <a:rPr lang="tr-TR" sz="2400" dirty="0">
                <a:solidFill>
                  <a:schemeClr val="tx1"/>
                </a:solidFill>
                <a:latin typeface="Calibri" panose="020F0502020204030204" pitchFamily="34" charset="0"/>
                <a:cs typeface="Calibri" panose="020F0502020204030204" pitchFamily="34" charset="0"/>
              </a:rPr>
              <a:t>Ayak sağlığına özen gösterilmediği durumlarda; ağırlık merkezi iç ve dış yana düştüğü için yorgunluklara, ayak, bacak ve bel ağrılarına neden </a:t>
            </a:r>
            <a:r>
              <a:rPr lang="tr-TR" sz="2400" dirty="0" smtClean="0">
                <a:solidFill>
                  <a:schemeClr val="tx1"/>
                </a:solidFill>
                <a:latin typeface="Calibri" panose="020F0502020204030204" pitchFamily="34" charset="0"/>
                <a:cs typeface="Calibri" panose="020F0502020204030204" pitchFamily="34" charset="0"/>
              </a:rPr>
              <a:t>olur.</a:t>
            </a:r>
            <a:endParaRPr lang="tr-TR" sz="2400" dirty="0">
              <a:solidFill>
                <a:schemeClr val="tx1"/>
              </a:solidFill>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8E010D26-DCDA-498C-A3B6-C450955C34FE}" type="datetime1">
              <a:rPr lang="tr-TR" smtClean="0"/>
              <a:t>6.02.2020</a:t>
            </a:fld>
            <a:endParaRPr lang="tr-TR"/>
          </a:p>
        </p:txBody>
      </p:sp>
      <p:sp>
        <p:nvSpPr>
          <p:cNvPr id="8" name="Altbilgi Yer Tutucusu 7"/>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(Ünsal, 2013). </a:t>
            </a:r>
          </a:p>
          <a:p>
            <a:endParaRPr lang="tr-TR" dirty="0"/>
          </a:p>
        </p:txBody>
      </p:sp>
      <p:sp>
        <p:nvSpPr>
          <p:cNvPr id="9" name="Slayt Numarası Yer Tutucusu 8"/>
          <p:cNvSpPr>
            <a:spLocks noGrp="1"/>
          </p:cNvSpPr>
          <p:nvPr>
            <p:ph type="sldNum" sz="quarter" idx="12"/>
          </p:nvPr>
        </p:nvSpPr>
        <p:spPr/>
        <p:txBody>
          <a:bodyPr/>
          <a:lstStyle/>
          <a:p>
            <a:fld id="{B1DEFA8C-F947-479F-BE07-76B6B3F80BF1}" type="slidenum">
              <a:rPr lang="tr-TR" smtClean="0"/>
              <a:pPr/>
              <a:t>119</a:t>
            </a:fld>
            <a:endParaRPr lang="tr-TR"/>
          </a:p>
        </p:txBody>
      </p:sp>
    </p:spTree>
    <p:extLst>
      <p:ext uri="{BB962C8B-B14F-4D97-AF65-F5344CB8AC3E}">
        <p14:creationId xmlns:p14="http://schemas.microsoft.com/office/powerpoint/2010/main" val="670264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31640" y="1052736"/>
            <a:ext cx="7056783" cy="5203593"/>
          </a:xfrm>
        </p:spPr>
        <p:txBody>
          <a:bodyPr>
            <a:normAutofit/>
          </a:bodyPr>
          <a:lstStyle/>
          <a:p>
            <a:pPr algn="just">
              <a:lnSpc>
                <a:spcPct val="150000"/>
              </a:lnSpc>
            </a:pPr>
            <a:r>
              <a:rPr lang="tr-TR" sz="2400" b="1" dirty="0">
                <a:solidFill>
                  <a:srgbClr val="FF0000"/>
                </a:solidFill>
                <a:latin typeface="Calibri" panose="020F0502020204030204" pitchFamily="34" charset="0"/>
                <a:cs typeface="Calibri" panose="020F0502020204030204" pitchFamily="34" charset="0"/>
              </a:rPr>
              <a:t>Sabah bakımı: </a:t>
            </a:r>
            <a:r>
              <a:rPr lang="tr-TR" sz="2400" dirty="0">
                <a:latin typeface="Calibri" panose="020F0502020204030204" pitchFamily="34" charset="0"/>
                <a:cs typeface="Calibri" panose="020F0502020204030204" pitchFamily="34" charset="0"/>
              </a:rPr>
              <a:t>Kahvaltı öncesi bakımda olduğu gibi öncelikle hastanın boşaltım gereksiniminin karşılanmasıyla başlar. Bundan sonra el-yüz, ağız, ayak,  tırnak ve saç bakımını kapsar. Hastaya banyo yaptırılır eğer hasta yatağa bağımlı ise yatak banyosu yaptırılır. Sonrası masaj yapılır ve yatak çarşaflarıyla giysileri değiştirilir.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D0AD3EE7-CA26-4635-8DA6-2A4316B3C765}"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12</a:t>
            </a:fld>
            <a:endParaRPr lang="tr-TR"/>
          </a:p>
        </p:txBody>
      </p:sp>
    </p:spTree>
    <p:extLst>
      <p:ext uri="{BB962C8B-B14F-4D97-AF65-F5344CB8AC3E}">
        <p14:creationId xmlns:p14="http://schemas.microsoft.com/office/powerpoint/2010/main" val="9052656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Özellikle ayak derisi kuruma, çatlama, </a:t>
            </a:r>
            <a:r>
              <a:rPr lang="tr-TR" sz="2400" dirty="0" err="1" smtClean="0">
                <a:solidFill>
                  <a:schemeClr val="tx1"/>
                </a:solidFill>
                <a:latin typeface="Calibri" panose="020F0502020204030204" pitchFamily="34" charset="0"/>
                <a:cs typeface="Calibri" panose="020F0502020204030204" pitchFamily="34" charset="0"/>
              </a:rPr>
              <a:t>enflamasyon</a:t>
            </a:r>
            <a:r>
              <a:rPr lang="tr-TR" sz="2400" dirty="0" smtClean="0">
                <a:solidFill>
                  <a:schemeClr val="tx1"/>
                </a:solidFill>
                <a:latin typeface="Calibri" panose="020F0502020204030204" pitchFamily="34" charset="0"/>
                <a:cs typeface="Calibri" panose="020F0502020204030204" pitchFamily="34" charset="0"/>
              </a:rPr>
              <a:t> yönünden gözlenmeli, ayakta kan dolaşımının yeterli olup olmadığı, ayağın kemik ya da kas yapısı, ayağın biçimi ve tırnaklar değerlendirilmelidir.</a:t>
            </a:r>
            <a:endParaRPr lang="tr-TR" sz="2400" dirty="0">
              <a:solidFill>
                <a:schemeClr val="tx1"/>
              </a:solidFill>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8FD040B6-6375-4C1C-BAF2-53A125E9BF64}" type="datetime1">
              <a:rPr lang="tr-TR" smtClean="0"/>
              <a:t>6.02.2020</a:t>
            </a:fld>
            <a:endParaRPr lang="tr-TR"/>
          </a:p>
        </p:txBody>
      </p:sp>
      <p:sp>
        <p:nvSpPr>
          <p:cNvPr id="8" name="Altbilgi Yer Tutucusu 7"/>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(Ünsal, 2013). </a:t>
            </a:r>
          </a:p>
          <a:p>
            <a:endParaRPr lang="tr-TR" dirty="0"/>
          </a:p>
        </p:txBody>
      </p:sp>
      <p:sp>
        <p:nvSpPr>
          <p:cNvPr id="9" name="Slayt Numarası Yer Tutucusu 8"/>
          <p:cNvSpPr>
            <a:spLocks noGrp="1"/>
          </p:cNvSpPr>
          <p:nvPr>
            <p:ph type="sldNum" sz="quarter" idx="12"/>
          </p:nvPr>
        </p:nvSpPr>
        <p:spPr/>
        <p:txBody>
          <a:bodyPr/>
          <a:lstStyle/>
          <a:p>
            <a:fld id="{B1DEFA8C-F947-479F-BE07-76B6B3F80BF1}" type="slidenum">
              <a:rPr lang="tr-TR" smtClean="0"/>
              <a:pPr/>
              <a:t>120</a:t>
            </a:fld>
            <a:endParaRPr lang="tr-TR"/>
          </a:p>
        </p:txBody>
      </p:sp>
    </p:spTree>
    <p:extLst>
      <p:ext uri="{BB962C8B-B14F-4D97-AF65-F5344CB8AC3E}">
        <p14:creationId xmlns:p14="http://schemas.microsoft.com/office/powerpoint/2010/main" val="37610711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87624" y="332656"/>
            <a:ext cx="7509520" cy="1143000"/>
          </a:xfrm>
        </p:spPr>
        <p:txBody>
          <a:bodyPr>
            <a:noAutofit/>
          </a:bodyPr>
          <a:lstStyle/>
          <a:p>
            <a:pPr algn="just">
              <a:lnSpc>
                <a:spcPct val="150000"/>
              </a:lnSpc>
            </a:pPr>
            <a:r>
              <a:rPr lang="tr-TR" sz="2400" b="1" i="1" cap="none" dirty="0" smtClean="0">
                <a:latin typeface="Calibri" panose="020F0502020204030204" pitchFamily="34" charset="0"/>
                <a:cs typeface="Calibri" panose="020F0502020204030204" pitchFamily="34" charset="0"/>
              </a:rPr>
              <a:t>Sağlıklı Bir Ayağın Özellikleri</a:t>
            </a:r>
            <a:endParaRPr lang="tr-TR" sz="2400" cap="none" dirty="0">
              <a:latin typeface="Calibri" panose="020F0502020204030204" pitchFamily="34" charset="0"/>
              <a:cs typeface="Calibri" panose="020F0502020204030204" pitchFamily="34" charset="0"/>
            </a:endParaRPr>
          </a:p>
        </p:txBody>
      </p:sp>
      <p:graphicFrame>
        <p:nvGraphicFramePr>
          <p:cNvPr id="4" name="3 İçerik Yer Tutucusu"/>
          <p:cNvGraphicFramePr>
            <a:graphicFrameLocks noGrp="1"/>
          </p:cNvGraphicFramePr>
          <p:nvPr>
            <p:ph idx="1"/>
            <p:extLst>
              <p:ext uri="{D42A27DB-BD31-4B8C-83A1-F6EECF244321}">
                <p14:modId xmlns:p14="http://schemas.microsoft.com/office/powerpoint/2010/main" val="380346260"/>
              </p:ext>
            </p:extLst>
          </p:nvPr>
        </p:nvGraphicFramePr>
        <p:xfrm>
          <a:off x="755576" y="1340768"/>
          <a:ext cx="7816924"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Veri Yer Tutucusu 6"/>
          <p:cNvSpPr>
            <a:spLocks noGrp="1"/>
          </p:cNvSpPr>
          <p:nvPr>
            <p:ph type="dt" sz="half" idx="10"/>
          </p:nvPr>
        </p:nvSpPr>
        <p:spPr/>
        <p:txBody>
          <a:bodyPr/>
          <a:lstStyle/>
          <a:p>
            <a:fld id="{21BA5F62-9E06-4AAA-A967-250A7081D157}"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121</a:t>
            </a:fld>
            <a:endParaRPr lang="tr-TR"/>
          </a:p>
        </p:txBody>
      </p:sp>
    </p:spTree>
    <p:extLst>
      <p:ext uri="{BB962C8B-B14F-4D97-AF65-F5344CB8AC3E}">
        <p14:creationId xmlns:p14="http://schemas.microsoft.com/office/powerpoint/2010/main" val="18994697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İçerik Yer Tutucusu"/>
          <p:cNvGraphicFramePr>
            <a:graphicFrameLocks noGrp="1"/>
          </p:cNvGraphicFramePr>
          <p:nvPr>
            <p:ph idx="1"/>
            <p:extLst>
              <p:ext uri="{D42A27DB-BD31-4B8C-83A1-F6EECF244321}">
                <p14:modId xmlns:p14="http://schemas.microsoft.com/office/powerpoint/2010/main" val="2911513945"/>
              </p:ext>
            </p:extLst>
          </p:nvPr>
        </p:nvGraphicFramePr>
        <p:xfrm>
          <a:off x="484710" y="764704"/>
          <a:ext cx="8191746" cy="5646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Veri Yer Tutucusu 5"/>
          <p:cNvSpPr>
            <a:spLocks noGrp="1"/>
          </p:cNvSpPr>
          <p:nvPr>
            <p:ph type="dt" sz="half" idx="10"/>
          </p:nvPr>
        </p:nvSpPr>
        <p:spPr/>
        <p:txBody>
          <a:bodyPr/>
          <a:lstStyle/>
          <a:p>
            <a:fld id="{80ED9008-E873-494E-8254-879A15C568C9}"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122</a:t>
            </a:fld>
            <a:endParaRPr lang="tr-TR"/>
          </a:p>
        </p:txBody>
      </p:sp>
    </p:spTree>
    <p:extLst>
      <p:ext uri="{BB962C8B-B14F-4D97-AF65-F5344CB8AC3E}">
        <p14:creationId xmlns:p14="http://schemas.microsoft.com/office/powerpoint/2010/main" val="57064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15616" y="692696"/>
            <a:ext cx="7848872" cy="1143000"/>
          </a:xfrm>
        </p:spPr>
        <p:txBody>
          <a:bodyPr>
            <a:noAutofit/>
          </a:bodyPr>
          <a:lstStyle/>
          <a:p>
            <a:pPr algn="just">
              <a:lnSpc>
                <a:spcPct val="150000"/>
              </a:lnSpc>
            </a:pPr>
            <a:r>
              <a:rPr lang="tr-TR" sz="2800" b="1" i="1" cap="none" dirty="0" smtClean="0">
                <a:latin typeface="Calibri" panose="020F0502020204030204" pitchFamily="34" charset="0"/>
                <a:cs typeface="Calibri" panose="020F0502020204030204" pitchFamily="34" charset="0"/>
              </a:rPr>
              <a:t>Ayakta Sık Görülen Sorunlar</a:t>
            </a:r>
            <a:endParaRPr lang="tr-TR" sz="2800" cap="none" dirty="0">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a:xfrm>
            <a:off x="938758" y="1628800"/>
            <a:ext cx="7809706" cy="4525963"/>
          </a:xfrm>
        </p:spPr>
        <p:txBody>
          <a:bodyPr>
            <a:normAutofit/>
          </a:bodyPr>
          <a:lstStyle/>
          <a:p>
            <a:pPr algn="just">
              <a:lnSpc>
                <a:spcPct val="150000"/>
              </a:lnSpc>
            </a:pPr>
            <a:r>
              <a:rPr lang="tr-TR" sz="2400" b="1" dirty="0" smtClean="0">
                <a:solidFill>
                  <a:srgbClr val="FF0000"/>
                </a:solidFill>
                <a:latin typeface="Calibri" panose="020F0502020204030204" pitchFamily="34" charset="0"/>
                <a:cs typeface="Calibri" panose="020F0502020204030204" pitchFamily="34" charset="0"/>
              </a:rPr>
              <a:t>Nasır: </a:t>
            </a:r>
            <a:r>
              <a:rPr lang="tr-TR" sz="2400" dirty="0">
                <a:solidFill>
                  <a:schemeClr val="tx1"/>
                </a:solidFill>
                <a:latin typeface="Calibri" panose="020F0502020204030204" pitchFamily="34" charset="0"/>
                <a:cs typeface="Calibri" panose="020F0502020204030204" pitchFamily="34" charset="0"/>
              </a:rPr>
              <a:t>Epidermisin kalınlaşması ve boynuzsu hücrelerinin belli bir alanda birikmesi ile oluşur.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Nasır </a:t>
            </a:r>
            <a:r>
              <a:rPr lang="tr-TR" sz="2400" dirty="0">
                <a:solidFill>
                  <a:schemeClr val="tx1"/>
                </a:solidFill>
                <a:latin typeface="Calibri" panose="020F0502020204030204" pitchFamily="34" charset="0"/>
                <a:cs typeface="Calibri" panose="020F0502020204030204" pitchFamily="34" charset="0"/>
              </a:rPr>
              <a:t>oluşumunda rol oynayan en önemli faktör ayağa dar gelen ayakkabıların ayağın belli alanlarında oluşturduğu basınçtır. Ayrıca, ayağın belli alanlarındaki derinin sürtünmesi de nasır oluşumuna neden olur. </a:t>
            </a:r>
            <a:endParaRPr lang="tr-TR" sz="2400" dirty="0" smtClean="0">
              <a:solidFill>
                <a:schemeClr val="tx1"/>
              </a:solidFill>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4C1D5A28-6B82-4D9A-8E4A-FC911753F16B}"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123</a:t>
            </a:fld>
            <a:endParaRPr lang="tr-TR"/>
          </a:p>
        </p:txBody>
      </p:sp>
      <p:pic>
        <p:nvPicPr>
          <p:cNvPr id="4" name="Resim 3"/>
          <p:cNvPicPr>
            <a:picLocks noChangeAspect="1"/>
          </p:cNvPicPr>
          <p:nvPr/>
        </p:nvPicPr>
        <p:blipFill>
          <a:blip r:embed="rId2"/>
          <a:stretch>
            <a:fillRect/>
          </a:stretch>
        </p:blipFill>
        <p:spPr>
          <a:xfrm>
            <a:off x="5652120" y="5029200"/>
            <a:ext cx="2495550" cy="1828800"/>
          </a:xfrm>
          <a:prstGeom prst="rect">
            <a:avLst/>
          </a:prstGeom>
        </p:spPr>
      </p:pic>
    </p:spTree>
    <p:extLst>
      <p:ext uri="{BB962C8B-B14F-4D97-AF65-F5344CB8AC3E}">
        <p14:creationId xmlns:p14="http://schemas.microsoft.com/office/powerpoint/2010/main" val="8394097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115616" y="1268760"/>
            <a:ext cx="7571184" cy="4857403"/>
          </a:xfrm>
        </p:spPr>
        <p:txBody>
          <a:bodyPr>
            <a:normAutofit fontScale="70000" lnSpcReduction="20000"/>
          </a:bodyPr>
          <a:lstStyle/>
          <a:p>
            <a:pPr algn="just">
              <a:lnSpc>
                <a:spcPct val="170000"/>
              </a:lnSpc>
            </a:pPr>
            <a:r>
              <a:rPr lang="tr-TR" sz="3500" dirty="0" smtClean="0">
                <a:solidFill>
                  <a:schemeClr val="tx1"/>
                </a:solidFill>
                <a:latin typeface="Calibri" panose="020F0502020204030204" pitchFamily="34" charset="0"/>
                <a:cs typeface="Calibri" panose="020F0502020204030204" pitchFamily="34" charset="0"/>
              </a:rPr>
              <a:t>Nasır genellikle kemiklerin çıkıntı yaptığı bölgelerde 4. veya 5. parmağın üzerinde ayak tabanında veya ayağın yan yüzünde meydana gelir.</a:t>
            </a:r>
          </a:p>
          <a:p>
            <a:pPr algn="just">
              <a:lnSpc>
                <a:spcPct val="170000"/>
              </a:lnSpc>
            </a:pPr>
            <a:r>
              <a:rPr lang="tr-TR" sz="3600" dirty="0">
                <a:solidFill>
                  <a:schemeClr val="tx1"/>
                </a:solidFill>
                <a:latin typeface="Calibri" panose="020F0502020204030204" pitchFamily="34" charset="0"/>
                <a:cs typeface="Calibri" panose="020F0502020204030204" pitchFamily="34" charset="0"/>
              </a:rPr>
              <a:t>Derin dokulara ulaşmamış nasırlar, ayak ılık sabunlu su içinde bekletilip yumuşatıldıktan sonra, ayak törpüleri ile temizlenebilir. </a:t>
            </a:r>
          </a:p>
          <a:p>
            <a:pPr algn="just">
              <a:lnSpc>
                <a:spcPct val="170000"/>
              </a:lnSpc>
            </a:pPr>
            <a:r>
              <a:rPr lang="tr-TR" sz="3600" dirty="0">
                <a:solidFill>
                  <a:schemeClr val="tx1"/>
                </a:solidFill>
                <a:latin typeface="Calibri" panose="020F0502020204030204" pitchFamily="34" charset="0"/>
                <a:cs typeface="Calibri" panose="020F0502020204030204" pitchFamily="34" charset="0"/>
              </a:rPr>
              <a:t>Derin dokulara ulaşan nasırlar ise ancak cerrahi yöntemle </a:t>
            </a:r>
            <a:r>
              <a:rPr lang="tr-TR" sz="3600" dirty="0" smtClean="0">
                <a:solidFill>
                  <a:schemeClr val="tx1"/>
                </a:solidFill>
                <a:latin typeface="Calibri" panose="020F0502020204030204" pitchFamily="34" charset="0"/>
                <a:cs typeface="Calibri" panose="020F0502020204030204" pitchFamily="34" charset="0"/>
              </a:rPr>
              <a:t>çıkarılabilir.</a:t>
            </a:r>
            <a:endParaRPr lang="tr-TR" sz="3500" dirty="0" smtClean="0">
              <a:solidFill>
                <a:schemeClr val="tx1"/>
              </a:solidFill>
              <a:latin typeface="Calibri" panose="020F0502020204030204" pitchFamily="34" charset="0"/>
              <a:cs typeface="Calibri" panose="020F0502020204030204" pitchFamily="34" charset="0"/>
            </a:endParaRPr>
          </a:p>
          <a:p>
            <a:pPr algn="just">
              <a:lnSpc>
                <a:spcPct val="17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319A436F-0AB6-413E-B117-8B1EE310F873}"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124</a:t>
            </a:fld>
            <a:endParaRPr lang="tr-TR"/>
          </a:p>
        </p:txBody>
      </p:sp>
    </p:spTree>
    <p:extLst>
      <p:ext uri="{BB962C8B-B14F-4D97-AF65-F5344CB8AC3E}">
        <p14:creationId xmlns:p14="http://schemas.microsoft.com/office/powerpoint/2010/main" val="3262647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55576" y="692696"/>
            <a:ext cx="8003232" cy="4569371"/>
          </a:xfrm>
        </p:spPr>
        <p:txBody>
          <a:bodyPr>
            <a:normAutofit/>
          </a:bodyPr>
          <a:lstStyle/>
          <a:p>
            <a:pPr algn="just">
              <a:lnSpc>
                <a:spcPct val="150000"/>
              </a:lnSpc>
            </a:pPr>
            <a:r>
              <a:rPr lang="tr-TR" sz="2400" b="1" dirty="0" smtClean="0">
                <a:solidFill>
                  <a:srgbClr val="92D050"/>
                </a:solidFill>
                <a:latin typeface="Calibri" panose="020F0502020204030204" pitchFamily="34" charset="0"/>
                <a:cs typeface="Calibri" panose="020F0502020204030204" pitchFamily="34" charset="0"/>
              </a:rPr>
              <a:t>Ayak kokusu: </a:t>
            </a:r>
            <a:r>
              <a:rPr lang="tr-TR" sz="2400" dirty="0">
                <a:solidFill>
                  <a:schemeClr val="tx1"/>
                </a:solidFill>
                <a:latin typeface="Calibri" panose="020F0502020204030204" pitchFamily="34" charset="0"/>
                <a:cs typeface="Calibri" panose="020F0502020204030204" pitchFamily="34" charset="0"/>
              </a:rPr>
              <a:t>ter ve mikroorganizma etkileşimi sonucu oluşur. Ayakların düzenli ve sık sık yıkanarak temizlenmesi, temiz çorap </a:t>
            </a:r>
            <a:r>
              <a:rPr lang="tr-TR" sz="2400" dirty="0" smtClean="0">
                <a:solidFill>
                  <a:schemeClr val="tx1"/>
                </a:solidFill>
                <a:latin typeface="Calibri" panose="020F0502020204030204" pitchFamily="34" charset="0"/>
                <a:cs typeface="Calibri" panose="020F0502020204030204" pitchFamily="34" charset="0"/>
              </a:rPr>
              <a:t>kullanımı kokuların </a:t>
            </a:r>
            <a:r>
              <a:rPr lang="tr-TR" sz="2400" dirty="0">
                <a:solidFill>
                  <a:schemeClr val="tx1"/>
                </a:solidFill>
                <a:latin typeface="Calibri" panose="020F0502020204030204" pitchFamily="34" charset="0"/>
                <a:cs typeface="Calibri" panose="020F0502020204030204" pitchFamily="34" charset="0"/>
              </a:rPr>
              <a:t>önlenmesine yardım eder.</a:t>
            </a:r>
          </a:p>
        </p:txBody>
      </p:sp>
      <p:pic>
        <p:nvPicPr>
          <p:cNvPr id="4" name="Picture 4"/>
          <p:cNvPicPr>
            <a:picLocks noChangeAspect="1" noChangeArrowheads="1"/>
          </p:cNvPicPr>
          <p:nvPr/>
        </p:nvPicPr>
        <p:blipFill>
          <a:blip r:embed="rId2" cstate="print"/>
          <a:srcRect/>
          <a:stretch>
            <a:fillRect/>
          </a:stretch>
        </p:blipFill>
        <p:spPr>
          <a:xfrm>
            <a:off x="5172067" y="3212976"/>
            <a:ext cx="2571768" cy="2857520"/>
          </a:xfrm>
          <a:prstGeom prst="rect">
            <a:avLst/>
          </a:prstGeom>
          <a:noFill/>
        </p:spPr>
      </p:pic>
      <p:sp>
        <p:nvSpPr>
          <p:cNvPr id="7" name="Veri Yer Tutucusu 6"/>
          <p:cNvSpPr>
            <a:spLocks noGrp="1"/>
          </p:cNvSpPr>
          <p:nvPr>
            <p:ph type="dt" sz="half" idx="10"/>
          </p:nvPr>
        </p:nvSpPr>
        <p:spPr/>
        <p:txBody>
          <a:bodyPr/>
          <a:lstStyle/>
          <a:p>
            <a:fld id="{D457637C-3443-4093-BF1A-5E187BEED846}"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125</a:t>
            </a:fld>
            <a:endParaRPr lang="tr-TR"/>
          </a:p>
        </p:txBody>
      </p:sp>
    </p:spTree>
    <p:extLst>
      <p:ext uri="{BB962C8B-B14F-4D97-AF65-F5344CB8AC3E}">
        <p14:creationId xmlns:p14="http://schemas.microsoft.com/office/powerpoint/2010/main" val="22225186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83568" y="701656"/>
            <a:ext cx="7888932" cy="4195481"/>
          </a:xfrm>
        </p:spPr>
        <p:txBody>
          <a:bodyPr/>
          <a:lstStyle/>
          <a:p>
            <a:pPr algn="just">
              <a:lnSpc>
                <a:spcPct val="150000"/>
              </a:lnSpc>
            </a:pPr>
            <a:r>
              <a:rPr lang="tr-TR" sz="2400" b="1" dirty="0" smtClean="0">
                <a:solidFill>
                  <a:srgbClr val="C00000"/>
                </a:solidFill>
                <a:latin typeface="Calibri" panose="020F0502020204030204" pitchFamily="34" charset="0"/>
                <a:cs typeface="Calibri" panose="020F0502020204030204" pitchFamily="34" charset="0"/>
              </a:rPr>
              <a:t>Ayak </a:t>
            </a:r>
            <a:r>
              <a:rPr lang="tr-TR" sz="2400" b="1" dirty="0">
                <a:solidFill>
                  <a:srgbClr val="C00000"/>
                </a:solidFill>
                <a:latin typeface="Calibri" panose="020F0502020204030204" pitchFamily="34" charset="0"/>
                <a:cs typeface="Calibri" panose="020F0502020204030204" pitchFamily="34" charset="0"/>
              </a:rPr>
              <a:t>çatlakları (yarıkları), </a:t>
            </a:r>
            <a:r>
              <a:rPr lang="tr-TR" sz="2400" dirty="0">
                <a:latin typeface="Calibri" panose="020F0502020204030204" pitchFamily="34" charset="0"/>
                <a:cs typeface="Calibri" panose="020F0502020204030204" pitchFamily="34" charset="0"/>
              </a:rPr>
              <a:t>ise genellikle derinin kuru olması nedeniyle, parmak aralarında gelişir. Ayak çatlakları oluştuğunda iyi bir ayak hijyeni sağlanmalı ve bu çatlakların </a:t>
            </a:r>
            <a:r>
              <a:rPr lang="tr-TR" sz="2400" dirty="0" err="1">
                <a:latin typeface="Calibri" panose="020F0502020204030204" pitchFamily="34" charset="0"/>
                <a:cs typeface="Calibri" panose="020F0502020204030204" pitchFamily="34" charset="0"/>
              </a:rPr>
              <a:t>enfekte</a:t>
            </a:r>
            <a:r>
              <a:rPr lang="tr-TR" sz="2400" dirty="0">
                <a:latin typeface="Calibri" panose="020F0502020204030204" pitchFamily="34" charset="0"/>
                <a:cs typeface="Calibri" panose="020F0502020204030204" pitchFamily="34" charset="0"/>
              </a:rPr>
              <a:t> olmaları </a:t>
            </a:r>
            <a:r>
              <a:rPr lang="tr-TR" sz="2400" dirty="0" smtClean="0">
                <a:latin typeface="Calibri" panose="020F0502020204030204" pitchFamily="34" charset="0"/>
                <a:cs typeface="Calibri" panose="020F0502020204030204" pitchFamily="34" charset="0"/>
              </a:rPr>
              <a:t>engellenmelidir.</a:t>
            </a:r>
            <a:endParaRPr lang="tr-TR" dirty="0">
              <a:latin typeface="Calibri" panose="020F0502020204030204" pitchFamily="34" charset="0"/>
              <a:cs typeface="Calibri" panose="020F0502020204030204" pitchFamily="34" charset="0"/>
            </a:endParaRPr>
          </a:p>
        </p:txBody>
      </p:sp>
      <p:pic>
        <p:nvPicPr>
          <p:cNvPr id="5" name="Resim 4"/>
          <p:cNvPicPr/>
          <p:nvPr/>
        </p:nvPicPr>
        <p:blipFill>
          <a:blip r:embed="rId2">
            <a:extLst>
              <a:ext uri="{28A0092B-C50C-407E-A947-70E740481C1C}">
                <a14:useLocalDpi xmlns:a14="http://schemas.microsoft.com/office/drawing/2010/main" val="0"/>
              </a:ext>
            </a:extLst>
          </a:blip>
          <a:srcRect/>
          <a:stretch>
            <a:fillRect/>
          </a:stretch>
        </p:blipFill>
        <p:spPr bwMode="auto">
          <a:xfrm>
            <a:off x="3851920" y="3068960"/>
            <a:ext cx="4665971" cy="3115209"/>
          </a:xfrm>
          <a:prstGeom prst="rect">
            <a:avLst/>
          </a:prstGeom>
          <a:noFill/>
          <a:ln>
            <a:noFill/>
          </a:ln>
        </p:spPr>
      </p:pic>
      <p:sp>
        <p:nvSpPr>
          <p:cNvPr id="6" name="Dikdörtgen 5"/>
          <p:cNvSpPr/>
          <p:nvPr/>
        </p:nvSpPr>
        <p:spPr>
          <a:xfrm>
            <a:off x="5209413" y="5915625"/>
            <a:ext cx="242374" cy="369332"/>
          </a:xfrm>
          <a:prstGeom prst="rect">
            <a:avLst/>
          </a:prstGeom>
        </p:spPr>
        <p:txBody>
          <a:bodyPr wrap="none">
            <a:spAutoFit/>
          </a:bodyPr>
          <a:lstStyle/>
          <a:p>
            <a:r>
              <a:rPr lang="tr-TR" dirty="0">
                <a:latin typeface="Times New Roman" panose="02020603050405020304" pitchFamily="18" charset="0"/>
                <a:ea typeface="Calibri" panose="020F0502020204030204" pitchFamily="34" charset="0"/>
              </a:rPr>
              <a:t> </a:t>
            </a:r>
            <a:endParaRPr lang="tr-TR" dirty="0"/>
          </a:p>
        </p:txBody>
      </p:sp>
      <p:sp>
        <p:nvSpPr>
          <p:cNvPr id="8" name="Veri Yer Tutucusu 7"/>
          <p:cNvSpPr>
            <a:spLocks noGrp="1"/>
          </p:cNvSpPr>
          <p:nvPr>
            <p:ph type="dt" sz="half" idx="10"/>
          </p:nvPr>
        </p:nvSpPr>
        <p:spPr/>
        <p:txBody>
          <a:bodyPr/>
          <a:lstStyle/>
          <a:p>
            <a:fld id="{F86CBA22-8EAB-4636-8596-4DC7F5EE7DE8}" type="datetime1">
              <a:rPr lang="tr-TR" smtClean="0"/>
              <a:t>6.02.2020</a:t>
            </a:fld>
            <a:endParaRPr lang="tr-TR"/>
          </a:p>
        </p:txBody>
      </p:sp>
      <p:sp>
        <p:nvSpPr>
          <p:cNvPr id="9" name="Altbilgi Yer Tutucusu 8"/>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(Ulusoy ve Görgülü, 2001; Ünsal, 2013</a:t>
            </a:r>
            <a:r>
              <a:rPr lang="tr-TR" dirty="0" smtClean="0">
                <a:latin typeface="Calibri" panose="020F0502020204030204" pitchFamily="34" charset="0"/>
                <a:cs typeface="Calibri" panose="020F0502020204030204" pitchFamily="34" charset="0"/>
              </a:rPr>
              <a:t>).</a:t>
            </a:r>
            <a:r>
              <a:rPr lang="tr-TR" dirty="0">
                <a:latin typeface="Times New Roman" panose="02020603050405020304" pitchFamily="18" charset="0"/>
                <a:ea typeface="Calibri" panose="020F0502020204030204" pitchFamily="34" charset="0"/>
              </a:rPr>
              <a:t> (</a:t>
            </a:r>
            <a:r>
              <a:rPr lang="tr-TR" dirty="0" err="1">
                <a:latin typeface="Times New Roman" panose="02020603050405020304" pitchFamily="18" charset="0"/>
                <a:ea typeface="Calibri" panose="020F0502020204030204" pitchFamily="34" charset="0"/>
              </a:rPr>
              <a:t>Bickley</a:t>
            </a:r>
            <a:r>
              <a:rPr lang="tr-TR" dirty="0">
                <a:latin typeface="Times New Roman" panose="02020603050405020304" pitchFamily="18" charset="0"/>
                <a:ea typeface="Calibri" panose="020F0502020204030204" pitchFamily="34" charset="0"/>
              </a:rPr>
              <a:t>, 2013)</a:t>
            </a:r>
            <a:endParaRPr lang="tr-TR" dirty="0"/>
          </a:p>
          <a:p>
            <a:endParaRPr lang="tr-TR" dirty="0">
              <a:latin typeface="Calibri" panose="020F0502020204030204" pitchFamily="34" charset="0"/>
              <a:cs typeface="Calibri" panose="020F0502020204030204" pitchFamily="34" charset="0"/>
            </a:endParaRPr>
          </a:p>
          <a:p>
            <a:endParaRPr lang="tr-TR" dirty="0"/>
          </a:p>
        </p:txBody>
      </p:sp>
      <p:sp>
        <p:nvSpPr>
          <p:cNvPr id="10" name="Slayt Numarası Yer Tutucusu 9"/>
          <p:cNvSpPr>
            <a:spLocks noGrp="1"/>
          </p:cNvSpPr>
          <p:nvPr>
            <p:ph type="sldNum" sz="quarter" idx="12"/>
          </p:nvPr>
        </p:nvSpPr>
        <p:spPr/>
        <p:txBody>
          <a:bodyPr/>
          <a:lstStyle/>
          <a:p>
            <a:fld id="{B1DEFA8C-F947-479F-BE07-76B6B3F80BF1}" type="slidenum">
              <a:rPr lang="tr-TR" smtClean="0"/>
              <a:pPr/>
              <a:t>126</a:t>
            </a:fld>
            <a:endParaRPr lang="tr-TR"/>
          </a:p>
        </p:txBody>
      </p:sp>
    </p:spTree>
    <p:extLst>
      <p:ext uri="{BB962C8B-B14F-4D97-AF65-F5344CB8AC3E}">
        <p14:creationId xmlns:p14="http://schemas.microsoft.com/office/powerpoint/2010/main" val="27389064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1268761"/>
            <a:ext cx="7632732" cy="4979646"/>
          </a:xfrm>
        </p:spPr>
        <p:txBody>
          <a:bodyPr/>
          <a:lstStyle/>
          <a:p>
            <a:pPr algn="just">
              <a:lnSpc>
                <a:spcPct val="150000"/>
              </a:lnSpc>
            </a:pPr>
            <a:r>
              <a:rPr lang="tr-TR"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Taban Siğilleri (</a:t>
            </a:r>
            <a:r>
              <a:rPr lang="tr-TR" sz="2400" b="1" dirty="0" err="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verruca</a:t>
            </a:r>
            <a:r>
              <a:rPr lang="tr-TR"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sz="2400" b="1" dirty="0" err="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plantaris</a:t>
            </a:r>
            <a:r>
              <a:rPr lang="tr-TR"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sz="2400" dirty="0" err="1">
                <a:solidFill>
                  <a:schemeClr val="tx1"/>
                </a:solidFill>
                <a:latin typeface="Calibri" panose="020F0502020204030204" pitchFamily="34" charset="0"/>
                <a:cs typeface="Calibri" panose="020F0502020204030204" pitchFamily="34" charset="0"/>
              </a:rPr>
              <a:t>verruca</a:t>
            </a:r>
            <a:r>
              <a:rPr lang="tr-TR" sz="2400" dirty="0">
                <a:solidFill>
                  <a:schemeClr val="tx1"/>
                </a:solidFill>
                <a:latin typeface="Calibri" panose="020F0502020204030204" pitchFamily="34" charset="0"/>
                <a:cs typeface="Calibri" panose="020F0502020204030204" pitchFamily="34" charset="0"/>
              </a:rPr>
              <a:t> virüsleri ile oluşurlar. Taban siğilleri tabanın vücut ağırlığını taşıyan basınç bölgelerinde bulunurlar ve oldukça ağrılıdırlar. Taban siğillerinin üzerinde nasırlaşma oluşur ve bu nedenle kolayca tanımlanamazlar. Nasır temizlendiğinde siğiller ortaya çıkar. Taban siğilleri çok ağrılı olduklarından yürümeyi güçleştirebilirler.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63F61DA0-51E7-457D-8DA9-4F7F7211BF44}"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127</a:t>
            </a:fld>
            <a:endParaRPr lang="tr-TR"/>
          </a:p>
        </p:txBody>
      </p:sp>
    </p:spTree>
    <p:extLst>
      <p:ext uri="{BB962C8B-B14F-4D97-AF65-F5344CB8AC3E}">
        <p14:creationId xmlns:p14="http://schemas.microsoft.com/office/powerpoint/2010/main" val="16090513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55576" y="980728"/>
            <a:ext cx="7344816" cy="5267679"/>
          </a:xfrm>
        </p:spPr>
        <p:txBody>
          <a:bodyPr>
            <a:normAutofit/>
          </a:bodyPr>
          <a:lstStyle/>
          <a:p>
            <a:pPr algn="just">
              <a:lnSpc>
                <a:spcPct val="150000"/>
              </a:lnSpc>
            </a:pPr>
            <a:r>
              <a:rPr lang="tr-TR" dirty="0">
                <a:solidFill>
                  <a:schemeClr val="tx1"/>
                </a:solidFill>
                <a:latin typeface="Calibri" panose="020F0502020204030204" pitchFamily="34" charset="0"/>
                <a:cs typeface="Calibri" panose="020F0502020204030204" pitchFamily="34" charset="0"/>
              </a:rPr>
              <a:t>Ayaklarda</a:t>
            </a:r>
            <a:r>
              <a:rPr lang="tr-TR" b="1" dirty="0">
                <a:solidFill>
                  <a:schemeClr val="tx1"/>
                </a:solidFill>
                <a:latin typeface="Calibri" panose="020F0502020204030204" pitchFamily="34" charset="0"/>
                <a:cs typeface="Calibri" panose="020F0502020204030204" pitchFamily="34" charset="0"/>
              </a:rPr>
              <a:t> </a:t>
            </a:r>
            <a:r>
              <a:rPr lang="tr-TR"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mantar enfeksiyonu</a:t>
            </a:r>
            <a:r>
              <a:rPr lang="tr-TR"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dirty="0">
                <a:solidFill>
                  <a:schemeClr val="tx1"/>
                </a:solidFill>
                <a:latin typeface="Calibri" panose="020F0502020204030204" pitchFamily="34" charset="0"/>
                <a:cs typeface="Calibri" panose="020F0502020204030204" pitchFamily="34" charset="0"/>
              </a:rPr>
              <a:t>nedeni ile oluşan </a:t>
            </a:r>
            <a:r>
              <a:rPr lang="tr-TR" i="1" dirty="0" err="1">
                <a:solidFill>
                  <a:schemeClr val="tx1"/>
                </a:solidFill>
                <a:latin typeface="Calibri" panose="020F0502020204030204" pitchFamily="34" charset="0"/>
                <a:cs typeface="Calibri" panose="020F0502020204030204" pitchFamily="34" charset="0"/>
              </a:rPr>
              <a:t>tinea</a:t>
            </a:r>
            <a:r>
              <a:rPr lang="tr-TR" i="1" dirty="0">
                <a:solidFill>
                  <a:schemeClr val="tx1"/>
                </a:solidFill>
                <a:latin typeface="Calibri" panose="020F0502020204030204" pitchFamily="34" charset="0"/>
                <a:cs typeface="Calibri" panose="020F0502020204030204" pitchFamily="34" charset="0"/>
              </a:rPr>
              <a:t> </a:t>
            </a:r>
            <a:r>
              <a:rPr lang="tr-TR" i="1" dirty="0" err="1">
                <a:solidFill>
                  <a:schemeClr val="tx1"/>
                </a:solidFill>
                <a:latin typeface="Calibri" panose="020F0502020204030204" pitchFamily="34" charset="0"/>
                <a:cs typeface="Calibri" panose="020F0502020204030204" pitchFamily="34" charset="0"/>
              </a:rPr>
              <a:t>pedis</a:t>
            </a:r>
            <a:r>
              <a:rPr lang="tr-TR" dirty="0">
                <a:solidFill>
                  <a:schemeClr val="tx1"/>
                </a:solidFill>
                <a:latin typeface="Calibri" panose="020F0502020204030204" pitchFamily="34" charset="0"/>
                <a:cs typeface="Calibri" panose="020F0502020204030204" pitchFamily="34" charset="0"/>
              </a:rPr>
              <a:t> ya da </a:t>
            </a:r>
            <a:r>
              <a:rPr lang="tr-TR" i="1" dirty="0">
                <a:solidFill>
                  <a:schemeClr val="tx1"/>
                </a:solidFill>
                <a:latin typeface="Calibri" panose="020F0502020204030204" pitchFamily="34" charset="0"/>
                <a:cs typeface="Calibri" panose="020F0502020204030204" pitchFamily="34" charset="0"/>
              </a:rPr>
              <a:t>atlet ayağı</a:t>
            </a:r>
            <a:r>
              <a:rPr lang="tr-TR" dirty="0">
                <a:solidFill>
                  <a:schemeClr val="tx1"/>
                </a:solidFill>
                <a:latin typeface="Calibri" panose="020F0502020204030204" pitchFamily="34" charset="0"/>
                <a:cs typeface="Calibri" panose="020F0502020204030204" pitchFamily="34" charset="0"/>
              </a:rPr>
              <a:t> diye adlandırılan tabloda; özellikle parmak aralarındaki deride çatlaklar, pul </a:t>
            </a:r>
            <a:r>
              <a:rPr lang="tr-TR" dirty="0" err="1">
                <a:solidFill>
                  <a:schemeClr val="tx1"/>
                </a:solidFill>
                <a:latin typeface="Calibri" panose="020F0502020204030204" pitchFamily="34" charset="0"/>
                <a:cs typeface="Calibri" panose="020F0502020204030204" pitchFamily="34" charset="0"/>
              </a:rPr>
              <a:t>pul</a:t>
            </a:r>
            <a:r>
              <a:rPr lang="tr-TR" dirty="0">
                <a:solidFill>
                  <a:schemeClr val="tx1"/>
                </a:solidFill>
                <a:latin typeface="Calibri" panose="020F0502020204030204" pitchFamily="34" charset="0"/>
                <a:cs typeface="Calibri" panose="020F0502020204030204" pitchFamily="34" charset="0"/>
              </a:rPr>
              <a:t> dökülmeler görülür ve şiddetli kaşıntı vardır. Bazen içi su dolu, küçük kabarcıklar da bulunur. Şiddetli vakalarda lezyonlar vücudun diğer bölgelerinde, özellikle ellerde görülebilir. Ayağın mantar enfeksiyonlarından korunmasında, ayak temizliği, temiz çorap kullanımı ile giyilen çorapların hava geçirebilir ve teri emebilir özellikte olması önemlidir.</a:t>
            </a:r>
          </a:p>
          <a:p>
            <a:pPr algn="just">
              <a:lnSpc>
                <a:spcPct val="150000"/>
              </a:lnSpc>
              <a:buNone/>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ADF9B7E2-B7F3-4958-A782-83A2B491E3BF}"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128</a:t>
            </a:fld>
            <a:endParaRPr lang="tr-TR"/>
          </a:p>
        </p:txBody>
      </p:sp>
    </p:spTree>
    <p:extLst>
      <p:ext uri="{BB962C8B-B14F-4D97-AF65-F5344CB8AC3E}">
        <p14:creationId xmlns:p14="http://schemas.microsoft.com/office/powerpoint/2010/main" val="5075421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552" y="13645"/>
            <a:ext cx="6048556" cy="5195671"/>
          </a:xfrm>
        </p:spPr>
        <p:txBody>
          <a:bodyPr>
            <a:normAutofit fontScale="92500"/>
          </a:bodyPr>
          <a:lstStyle/>
          <a:p>
            <a:pPr algn="just">
              <a:lnSpc>
                <a:spcPct val="150000"/>
              </a:lnSpc>
            </a:pPr>
            <a:r>
              <a:rPr lang="tr-TR" sz="2400" dirty="0">
                <a:latin typeface="Calibri" panose="020F0502020204030204" pitchFamily="34" charset="0"/>
                <a:cs typeface="Calibri" panose="020F0502020204030204" pitchFamily="34" charset="0"/>
              </a:rPr>
              <a:t>Ayakta biçim bozuklukları ile ilgili sorunlar da gelişebilir </a:t>
            </a:r>
            <a:r>
              <a:rPr lang="tr-TR" sz="2400" b="1"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Halluks</a:t>
            </a:r>
            <a:r>
              <a:rPr lang="tr-TR"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sz="2400" b="1"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valgus</a:t>
            </a:r>
            <a:r>
              <a:rPr lang="tr-TR"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ya da </a:t>
            </a:r>
            <a:r>
              <a:rPr lang="tr-TR" sz="2400" b="1"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bunyon</a:t>
            </a:r>
            <a:r>
              <a:rPr lang="tr-TR" sz="2400" dirty="0">
                <a:solidFill>
                  <a:srgbClr val="FF0000"/>
                </a:solidFill>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olarak adlandırılan biçim bozukluğunda, ayak başparmağının </a:t>
            </a:r>
            <a:r>
              <a:rPr lang="tr-TR" sz="2400" dirty="0" err="1">
                <a:latin typeface="Calibri" panose="020F0502020204030204" pitchFamily="34" charset="0"/>
                <a:cs typeface="Calibri" panose="020F0502020204030204" pitchFamily="34" charset="0"/>
              </a:rPr>
              <a:t>metatarsofalangial</a:t>
            </a:r>
            <a:r>
              <a:rPr lang="tr-TR" sz="2400" dirty="0">
                <a:latin typeface="Calibri" panose="020F0502020204030204" pitchFamily="34" charset="0"/>
                <a:cs typeface="Calibri" panose="020F0502020204030204" pitchFamily="34" charset="0"/>
              </a:rPr>
              <a:t> ekleminin yana doğru biçim değiştirmesi sonucu eklemin üzerindeki alanda bir kese ya da </a:t>
            </a:r>
            <a:r>
              <a:rPr lang="tr-TR" sz="2400" dirty="0" smtClean="0">
                <a:latin typeface="Calibri" panose="020F0502020204030204" pitchFamily="34" charset="0"/>
                <a:cs typeface="Calibri" panose="020F0502020204030204" pitchFamily="34" charset="0"/>
              </a:rPr>
              <a:t>nasır </a:t>
            </a:r>
            <a:r>
              <a:rPr lang="tr-TR" sz="2400" dirty="0">
                <a:latin typeface="Calibri" panose="020F0502020204030204" pitchFamily="34" charset="0"/>
                <a:cs typeface="Calibri" panose="020F0502020204030204" pitchFamily="34" charset="0"/>
              </a:rPr>
              <a:t>oluşur</a:t>
            </a:r>
            <a:r>
              <a:rPr lang="tr-TR" sz="2400" dirty="0" smtClean="0">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Eğer başparmağın biçim bozukluğu çok fazla ise başparmak, ikinci parmağın üstüne biner ve bu durumda ikinci parmakta </a:t>
            </a:r>
            <a:r>
              <a:rPr lang="tr-TR"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“çekiç parmak”</a:t>
            </a:r>
            <a:r>
              <a:rPr lang="tr-TR" sz="2400" dirty="0">
                <a:solidFill>
                  <a:srgbClr val="FF0000"/>
                </a:solidFill>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denilen görünüm gelişir.</a:t>
            </a:r>
          </a:p>
        </p:txBody>
      </p:sp>
      <p:sp>
        <p:nvSpPr>
          <p:cNvPr id="6" name="Veri Yer Tutucusu 5"/>
          <p:cNvSpPr>
            <a:spLocks noGrp="1"/>
          </p:cNvSpPr>
          <p:nvPr>
            <p:ph type="dt" sz="half" idx="10"/>
          </p:nvPr>
        </p:nvSpPr>
        <p:spPr/>
        <p:txBody>
          <a:bodyPr/>
          <a:lstStyle/>
          <a:p>
            <a:fld id="{C43560B3-9BC2-49DE-A068-296BE2DDF668}"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129</a:t>
            </a:fld>
            <a:endParaRPr lang="tr-TR"/>
          </a:p>
        </p:txBody>
      </p:sp>
      <p:pic>
        <p:nvPicPr>
          <p:cNvPr id="2" name="Resim 1"/>
          <p:cNvPicPr>
            <a:picLocks noChangeAspect="1"/>
          </p:cNvPicPr>
          <p:nvPr/>
        </p:nvPicPr>
        <p:blipFill>
          <a:blip r:embed="rId2"/>
          <a:stretch>
            <a:fillRect/>
          </a:stretch>
        </p:blipFill>
        <p:spPr>
          <a:xfrm>
            <a:off x="6618143" y="188640"/>
            <a:ext cx="2581275" cy="1771650"/>
          </a:xfrm>
          <a:prstGeom prst="rect">
            <a:avLst/>
          </a:prstGeom>
        </p:spPr>
      </p:pic>
      <p:pic>
        <p:nvPicPr>
          <p:cNvPr id="4" name="Resim 3"/>
          <p:cNvPicPr>
            <a:picLocks noChangeAspect="1"/>
          </p:cNvPicPr>
          <p:nvPr/>
        </p:nvPicPr>
        <p:blipFill>
          <a:blip r:embed="rId3"/>
          <a:stretch>
            <a:fillRect/>
          </a:stretch>
        </p:blipFill>
        <p:spPr>
          <a:xfrm>
            <a:off x="6612850" y="3184397"/>
            <a:ext cx="2531149" cy="2024919"/>
          </a:xfrm>
          <a:prstGeom prst="rect">
            <a:avLst/>
          </a:prstGeom>
        </p:spPr>
      </p:pic>
    </p:spTree>
    <p:extLst>
      <p:ext uri="{BB962C8B-B14F-4D97-AF65-F5344CB8AC3E}">
        <p14:creationId xmlns:p14="http://schemas.microsoft.com/office/powerpoint/2010/main" val="2009740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052736"/>
            <a:ext cx="7633742" cy="4826857"/>
          </a:xfrm>
        </p:spPr>
        <p:txBody>
          <a:bodyPr>
            <a:normAutofit/>
          </a:bodyPr>
          <a:lstStyle/>
          <a:p>
            <a:pPr algn="just">
              <a:lnSpc>
                <a:spcPct val="150000"/>
              </a:lnSpc>
            </a:pPr>
            <a:r>
              <a:rPr lang="tr-TR" sz="2400" b="1" dirty="0">
                <a:solidFill>
                  <a:srgbClr val="FF0000"/>
                </a:solidFill>
                <a:latin typeface="Calibri" panose="020F0502020204030204" pitchFamily="34" charset="0"/>
                <a:cs typeface="Calibri" panose="020F0502020204030204" pitchFamily="34" charset="0"/>
              </a:rPr>
              <a:t>Öğlenden sonra bakımı: </a:t>
            </a:r>
            <a:r>
              <a:rPr lang="tr-TR" sz="2400" dirty="0">
                <a:latin typeface="Calibri" panose="020F0502020204030204" pitchFamily="34" charset="0"/>
                <a:cs typeface="Calibri" panose="020F0502020204030204" pitchFamily="34" charset="0"/>
              </a:rPr>
              <a:t>Öğlen yemeği sonrası boşaltım gereksiniminin giderilmesi, el- yüz ve ağız bakımını içerir.</a:t>
            </a:r>
          </a:p>
          <a:p>
            <a:pPr algn="just">
              <a:lnSpc>
                <a:spcPct val="150000"/>
              </a:lnSpc>
            </a:pPr>
            <a:r>
              <a:rPr lang="tr-TR" sz="2400" b="1" dirty="0">
                <a:solidFill>
                  <a:srgbClr val="FF0000"/>
                </a:solidFill>
                <a:latin typeface="Calibri" panose="020F0502020204030204" pitchFamily="34" charset="0"/>
                <a:cs typeface="Calibri" panose="020F0502020204030204" pitchFamily="34" charset="0"/>
              </a:rPr>
              <a:t>Gece bakımı:</a:t>
            </a:r>
            <a:r>
              <a:rPr lang="tr-TR" sz="2400" dirty="0">
                <a:solidFill>
                  <a:srgbClr val="FF0000"/>
                </a:solidFill>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Geceyi rahat geçirebilmesi amacıyla yapılan hijyenik uygulamaları kapsar. Boşaltım gereksiniminin giderilmesi, el- yüz ve ağız bakımından sonra masaj yapılması bireyin daha iyi bir şekilde uyumasına yardımcı </a:t>
            </a:r>
            <a:r>
              <a:rPr lang="tr-TR" sz="2400" dirty="0" smtClean="0">
                <a:latin typeface="Calibri" panose="020F0502020204030204" pitchFamily="34" charset="0"/>
                <a:cs typeface="Calibri" panose="020F0502020204030204" pitchFamily="34" charset="0"/>
              </a:rPr>
              <a:t>olur.</a:t>
            </a:r>
            <a:endParaRPr lang="tr-TR" sz="2400" dirty="0"/>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(Ulusoy ve Görgülü, 2001).</a:t>
            </a:r>
          </a:p>
          <a:p>
            <a:endParaRPr lang="tr-TR" dirty="0"/>
          </a:p>
        </p:txBody>
      </p:sp>
      <p:sp>
        <p:nvSpPr>
          <p:cNvPr id="6" name="Slayt Numarası Yer Tutucusu 5"/>
          <p:cNvSpPr>
            <a:spLocks noGrp="1"/>
          </p:cNvSpPr>
          <p:nvPr>
            <p:ph type="sldNum" sz="quarter" idx="12"/>
          </p:nvPr>
        </p:nvSpPr>
        <p:spPr/>
        <p:txBody>
          <a:bodyPr/>
          <a:lstStyle/>
          <a:p>
            <a:fld id="{B1DEFA8C-F947-479F-BE07-76B6B3F80BF1}" type="slidenum">
              <a:rPr lang="tr-TR" smtClean="0"/>
              <a:pPr/>
              <a:t>13</a:t>
            </a:fld>
            <a:endParaRPr lang="tr-TR"/>
          </a:p>
        </p:txBody>
      </p:sp>
    </p:spTree>
    <p:extLst>
      <p:ext uri="{BB962C8B-B14F-4D97-AF65-F5344CB8AC3E}">
        <p14:creationId xmlns:p14="http://schemas.microsoft.com/office/powerpoint/2010/main" val="34144399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15616" y="1268761"/>
            <a:ext cx="7560840" cy="4979646"/>
          </a:xfrm>
        </p:spPr>
        <p:txBody>
          <a:bodyPr>
            <a:normAutofit/>
          </a:bodyPr>
          <a:lstStyle/>
          <a:p>
            <a:pPr algn="just">
              <a:lnSpc>
                <a:spcPct val="150000"/>
              </a:lnSpc>
            </a:pPr>
            <a:r>
              <a:rPr lang="tr-TR" dirty="0">
                <a:solidFill>
                  <a:schemeClr val="tx1"/>
                </a:solidFill>
                <a:latin typeface="Calibri" panose="020F0502020204030204" pitchFamily="34" charset="0"/>
                <a:cs typeface="Calibri" panose="020F0502020204030204" pitchFamily="34" charset="0"/>
              </a:rPr>
              <a:t>Çekiç parmakta, parmağın </a:t>
            </a:r>
            <a:r>
              <a:rPr lang="tr-TR" dirty="0" err="1">
                <a:solidFill>
                  <a:schemeClr val="tx1"/>
                </a:solidFill>
                <a:latin typeface="Calibri" panose="020F0502020204030204" pitchFamily="34" charset="0"/>
                <a:cs typeface="Calibri" panose="020F0502020204030204" pitchFamily="34" charset="0"/>
              </a:rPr>
              <a:t>metatarsofalangial</a:t>
            </a:r>
            <a:r>
              <a:rPr lang="tr-TR" dirty="0">
                <a:solidFill>
                  <a:schemeClr val="tx1"/>
                </a:solidFill>
                <a:latin typeface="Calibri" panose="020F0502020204030204" pitchFamily="34" charset="0"/>
                <a:cs typeface="Calibri" panose="020F0502020204030204" pitchFamily="34" charset="0"/>
              </a:rPr>
              <a:t> ekleminde </a:t>
            </a:r>
            <a:r>
              <a:rPr lang="tr-TR" dirty="0" err="1">
                <a:solidFill>
                  <a:schemeClr val="tx1"/>
                </a:solidFill>
                <a:latin typeface="Calibri" panose="020F0502020204030204" pitchFamily="34" charset="0"/>
                <a:cs typeface="Calibri" panose="020F0502020204030204" pitchFamily="34" charset="0"/>
              </a:rPr>
              <a:t>hiperekstansiyon</a:t>
            </a:r>
            <a:r>
              <a:rPr lang="tr-TR" dirty="0">
                <a:solidFill>
                  <a:schemeClr val="tx1"/>
                </a:solidFill>
                <a:latin typeface="Calibri" panose="020F0502020204030204" pitchFamily="34" charset="0"/>
                <a:cs typeface="Calibri" panose="020F0502020204030204" pitchFamily="34" charset="0"/>
              </a:rPr>
              <a:t> </a:t>
            </a:r>
            <a:r>
              <a:rPr lang="tr-TR" dirty="0" err="1">
                <a:solidFill>
                  <a:schemeClr val="tx1"/>
                </a:solidFill>
                <a:latin typeface="Calibri" panose="020F0502020204030204" pitchFamily="34" charset="0"/>
                <a:cs typeface="Calibri" panose="020F0502020204030204" pitchFamily="34" charset="0"/>
              </a:rPr>
              <a:t>proksimal</a:t>
            </a:r>
            <a:r>
              <a:rPr lang="tr-TR" dirty="0">
                <a:solidFill>
                  <a:schemeClr val="tx1"/>
                </a:solidFill>
                <a:latin typeface="Calibri" panose="020F0502020204030204" pitchFamily="34" charset="0"/>
                <a:cs typeface="Calibri" panose="020F0502020204030204" pitchFamily="34" charset="0"/>
              </a:rPr>
              <a:t> </a:t>
            </a:r>
            <a:r>
              <a:rPr lang="tr-TR" dirty="0" err="1">
                <a:solidFill>
                  <a:schemeClr val="tx1"/>
                </a:solidFill>
                <a:latin typeface="Calibri" panose="020F0502020204030204" pitchFamily="34" charset="0"/>
                <a:cs typeface="Calibri" panose="020F0502020204030204" pitchFamily="34" charset="0"/>
              </a:rPr>
              <a:t>interfalangial</a:t>
            </a:r>
            <a:r>
              <a:rPr lang="tr-TR" dirty="0">
                <a:solidFill>
                  <a:schemeClr val="tx1"/>
                </a:solidFill>
                <a:latin typeface="Calibri" panose="020F0502020204030204" pitchFamily="34" charset="0"/>
                <a:cs typeface="Calibri" panose="020F0502020204030204" pitchFamily="34" charset="0"/>
              </a:rPr>
              <a:t> ekleminde </a:t>
            </a:r>
            <a:r>
              <a:rPr lang="tr-TR" dirty="0" err="1">
                <a:solidFill>
                  <a:schemeClr val="tx1"/>
                </a:solidFill>
                <a:latin typeface="Calibri" panose="020F0502020204030204" pitchFamily="34" charset="0"/>
                <a:cs typeface="Calibri" panose="020F0502020204030204" pitchFamily="34" charset="0"/>
              </a:rPr>
              <a:t>fleksiyon</a:t>
            </a:r>
            <a:r>
              <a:rPr lang="tr-TR" dirty="0">
                <a:solidFill>
                  <a:schemeClr val="tx1"/>
                </a:solidFill>
                <a:latin typeface="Calibri" panose="020F0502020204030204" pitchFamily="34" charset="0"/>
                <a:cs typeface="Calibri" panose="020F0502020204030204" pitchFamily="34" charset="0"/>
              </a:rPr>
              <a:t> ve </a:t>
            </a:r>
            <a:r>
              <a:rPr lang="tr-TR" dirty="0" err="1">
                <a:solidFill>
                  <a:schemeClr val="tx1"/>
                </a:solidFill>
                <a:latin typeface="Calibri" panose="020F0502020204030204" pitchFamily="34" charset="0"/>
                <a:cs typeface="Calibri" panose="020F0502020204030204" pitchFamily="34" charset="0"/>
              </a:rPr>
              <a:t>distal</a:t>
            </a:r>
            <a:r>
              <a:rPr lang="tr-TR" dirty="0">
                <a:solidFill>
                  <a:schemeClr val="tx1"/>
                </a:solidFill>
                <a:latin typeface="Calibri" panose="020F0502020204030204" pitchFamily="34" charset="0"/>
                <a:cs typeface="Calibri" panose="020F0502020204030204" pitchFamily="34" charset="0"/>
              </a:rPr>
              <a:t> </a:t>
            </a:r>
            <a:r>
              <a:rPr lang="tr-TR" dirty="0" err="1">
                <a:solidFill>
                  <a:schemeClr val="tx1"/>
                </a:solidFill>
                <a:latin typeface="Calibri" panose="020F0502020204030204" pitchFamily="34" charset="0"/>
                <a:cs typeface="Calibri" panose="020F0502020204030204" pitchFamily="34" charset="0"/>
              </a:rPr>
              <a:t>enterfalangial</a:t>
            </a:r>
            <a:r>
              <a:rPr lang="tr-TR" dirty="0">
                <a:solidFill>
                  <a:schemeClr val="tx1"/>
                </a:solidFill>
                <a:latin typeface="Calibri" panose="020F0502020204030204" pitchFamily="34" charset="0"/>
                <a:cs typeface="Calibri" panose="020F0502020204030204" pitchFamily="34" charset="0"/>
              </a:rPr>
              <a:t> ekleminde ise </a:t>
            </a:r>
            <a:r>
              <a:rPr lang="tr-TR" dirty="0" err="1">
                <a:solidFill>
                  <a:schemeClr val="tx1"/>
                </a:solidFill>
                <a:latin typeface="Calibri" panose="020F0502020204030204" pitchFamily="34" charset="0"/>
                <a:cs typeface="Calibri" panose="020F0502020204030204" pitchFamily="34" charset="0"/>
              </a:rPr>
              <a:t>hiperekstansiyon</a:t>
            </a:r>
            <a:r>
              <a:rPr lang="tr-TR" dirty="0">
                <a:solidFill>
                  <a:schemeClr val="tx1"/>
                </a:solidFill>
                <a:latin typeface="Calibri" panose="020F0502020204030204" pitchFamily="34" charset="0"/>
                <a:cs typeface="Calibri" panose="020F0502020204030204" pitchFamily="34" charset="0"/>
              </a:rPr>
              <a:t> gelişimi söz konusudur. Sonuçta parmak çekice benzer bir görünüm alır. Çekiç parmak </a:t>
            </a:r>
            <a:r>
              <a:rPr lang="tr-TR" dirty="0" err="1">
                <a:solidFill>
                  <a:schemeClr val="tx1"/>
                </a:solidFill>
                <a:latin typeface="Calibri" panose="020F0502020204030204" pitchFamily="34" charset="0"/>
                <a:cs typeface="Calibri" panose="020F0502020204030204" pitchFamily="34" charset="0"/>
              </a:rPr>
              <a:t>halluks</a:t>
            </a:r>
            <a:r>
              <a:rPr lang="tr-TR" dirty="0">
                <a:solidFill>
                  <a:schemeClr val="tx1"/>
                </a:solidFill>
                <a:latin typeface="Calibri" panose="020F0502020204030204" pitchFamily="34" charset="0"/>
                <a:cs typeface="Calibri" panose="020F0502020204030204" pitchFamily="34" charset="0"/>
              </a:rPr>
              <a:t> </a:t>
            </a:r>
            <a:r>
              <a:rPr lang="tr-TR" dirty="0" err="1">
                <a:solidFill>
                  <a:schemeClr val="tx1"/>
                </a:solidFill>
                <a:latin typeface="Calibri" panose="020F0502020204030204" pitchFamily="34" charset="0"/>
                <a:cs typeface="Calibri" panose="020F0502020204030204" pitchFamily="34" charset="0"/>
              </a:rPr>
              <a:t>valgus</a:t>
            </a:r>
            <a:r>
              <a:rPr lang="tr-TR" dirty="0">
                <a:solidFill>
                  <a:schemeClr val="tx1"/>
                </a:solidFill>
                <a:latin typeface="Calibri" panose="020F0502020204030204" pitchFamily="34" charset="0"/>
                <a:cs typeface="Calibri" panose="020F0502020204030204" pitchFamily="34" charset="0"/>
              </a:rPr>
              <a:t> ile bir arada olabileceği gibi dar ayakkabı giyilmesi sonucunda da ortaya çıkabilir. Çekiç parmakta </a:t>
            </a:r>
            <a:r>
              <a:rPr lang="tr-TR" dirty="0" err="1">
                <a:solidFill>
                  <a:schemeClr val="tx1"/>
                </a:solidFill>
                <a:latin typeface="Calibri" panose="020F0502020204030204" pitchFamily="34" charset="0"/>
                <a:cs typeface="Calibri" panose="020F0502020204030204" pitchFamily="34" charset="0"/>
              </a:rPr>
              <a:t>proksimal</a:t>
            </a:r>
            <a:r>
              <a:rPr lang="tr-TR" dirty="0">
                <a:solidFill>
                  <a:schemeClr val="tx1"/>
                </a:solidFill>
                <a:latin typeface="Calibri" panose="020F0502020204030204" pitchFamily="34" charset="0"/>
                <a:cs typeface="Calibri" panose="020F0502020204030204" pitchFamily="34" charset="0"/>
              </a:rPr>
              <a:t> </a:t>
            </a:r>
            <a:r>
              <a:rPr lang="tr-TR" dirty="0" err="1">
                <a:solidFill>
                  <a:schemeClr val="tx1"/>
                </a:solidFill>
                <a:latin typeface="Calibri" panose="020F0502020204030204" pitchFamily="34" charset="0"/>
                <a:cs typeface="Calibri" panose="020F0502020204030204" pitchFamily="34" charset="0"/>
              </a:rPr>
              <a:t>interfalangial</a:t>
            </a:r>
            <a:r>
              <a:rPr lang="tr-TR" dirty="0">
                <a:solidFill>
                  <a:schemeClr val="tx1"/>
                </a:solidFill>
                <a:latin typeface="Calibri" panose="020F0502020204030204" pitchFamily="34" charset="0"/>
                <a:cs typeface="Calibri" panose="020F0502020204030204" pitchFamily="34" charset="0"/>
              </a:rPr>
              <a:t> eklem üzerinde ağrılı nasırlar gelişebilir. Her iki biçim bozukluğunun gelişimi, genetik bir eğilim göstermekle beraber dar, sivri burunlu ve yüksek topuklu ayakkabı giyilmesi önemli bir </a:t>
            </a:r>
            <a:r>
              <a:rPr lang="tr-TR" dirty="0" err="1">
                <a:solidFill>
                  <a:schemeClr val="tx1"/>
                </a:solidFill>
                <a:latin typeface="Calibri" panose="020F0502020204030204" pitchFamily="34" charset="0"/>
                <a:cs typeface="Calibri" panose="020F0502020204030204" pitchFamily="34" charset="0"/>
              </a:rPr>
              <a:t>etyolojik</a:t>
            </a:r>
            <a:r>
              <a:rPr lang="tr-TR" dirty="0">
                <a:solidFill>
                  <a:schemeClr val="tx1"/>
                </a:solidFill>
                <a:latin typeface="Calibri" panose="020F0502020204030204" pitchFamily="34" charset="0"/>
                <a:cs typeface="Calibri" panose="020F0502020204030204" pitchFamily="34" charset="0"/>
              </a:rPr>
              <a:t> </a:t>
            </a:r>
            <a:r>
              <a:rPr lang="tr-TR" dirty="0" smtClean="0">
                <a:solidFill>
                  <a:schemeClr val="tx1"/>
                </a:solidFill>
                <a:latin typeface="Calibri" panose="020F0502020204030204" pitchFamily="34" charset="0"/>
                <a:cs typeface="Calibri" panose="020F0502020204030204" pitchFamily="34" charset="0"/>
              </a:rPr>
              <a:t>faktördür</a:t>
            </a:r>
            <a:endParaRPr lang="tr-TR" dirty="0">
              <a:solidFill>
                <a:schemeClr val="tx1"/>
              </a:solidFill>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A10BCF85-E06E-438B-95AA-74373954FCED}" type="datetime1">
              <a:rPr lang="tr-TR" smtClean="0"/>
              <a:t>6.02.2020</a:t>
            </a:fld>
            <a:endParaRPr lang="tr-TR"/>
          </a:p>
        </p:txBody>
      </p:sp>
      <p:sp>
        <p:nvSpPr>
          <p:cNvPr id="7" name="Altbilgi Yer Tutucusu 6"/>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(Ulusoy ve Görgülü, 2001).</a:t>
            </a:r>
          </a:p>
          <a:p>
            <a:endParaRPr lang="tr-TR" dirty="0"/>
          </a:p>
        </p:txBody>
      </p:sp>
      <p:sp>
        <p:nvSpPr>
          <p:cNvPr id="8" name="Slayt Numarası Yer Tutucusu 7"/>
          <p:cNvSpPr>
            <a:spLocks noGrp="1"/>
          </p:cNvSpPr>
          <p:nvPr>
            <p:ph type="sldNum" sz="quarter" idx="12"/>
          </p:nvPr>
        </p:nvSpPr>
        <p:spPr/>
        <p:txBody>
          <a:bodyPr/>
          <a:lstStyle/>
          <a:p>
            <a:fld id="{B1DEFA8C-F947-479F-BE07-76B6B3F80BF1}" type="slidenum">
              <a:rPr lang="tr-TR" smtClean="0"/>
              <a:pPr/>
              <a:t>130</a:t>
            </a:fld>
            <a:endParaRPr lang="tr-TR"/>
          </a:p>
        </p:txBody>
      </p:sp>
    </p:spTree>
    <p:extLst>
      <p:ext uri="{BB962C8B-B14F-4D97-AF65-F5344CB8AC3E}">
        <p14:creationId xmlns:p14="http://schemas.microsoft.com/office/powerpoint/2010/main" val="3858355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11560" y="382385"/>
            <a:ext cx="7960940" cy="1492132"/>
          </a:xfrm>
        </p:spPr>
        <p:txBody>
          <a:bodyPr>
            <a:noAutofit/>
          </a:bodyPr>
          <a:lstStyle/>
          <a:p>
            <a:pPr algn="ctr">
              <a:lnSpc>
                <a:spcPct val="150000"/>
              </a:lnSpc>
            </a:pPr>
            <a:r>
              <a:rPr lang="tr-TR" sz="2400" b="1" cap="none" dirty="0" smtClean="0">
                <a:latin typeface="Calibri" panose="020F0502020204030204" pitchFamily="34" charset="0"/>
                <a:cs typeface="Calibri" panose="020F0502020204030204" pitchFamily="34" charset="0"/>
              </a:rPr>
              <a:t>Sağlıklı Ayaklara Sahip Olmak İçin Önerilen Uygulamalar</a:t>
            </a:r>
            <a:br>
              <a:rPr lang="tr-TR" sz="2400" b="1" cap="none" dirty="0" smtClean="0">
                <a:latin typeface="Calibri" panose="020F0502020204030204" pitchFamily="34" charset="0"/>
                <a:cs typeface="Calibri" panose="020F0502020204030204" pitchFamily="34" charset="0"/>
              </a:rPr>
            </a:br>
            <a:endParaRPr lang="tr-TR" sz="2400" cap="none" dirty="0">
              <a:latin typeface="Calibri" panose="020F0502020204030204" pitchFamily="34" charset="0"/>
              <a:cs typeface="Calibri" panose="020F0502020204030204" pitchFamily="34" charset="0"/>
            </a:endParaRPr>
          </a:p>
        </p:txBody>
      </p:sp>
      <p:graphicFrame>
        <p:nvGraphicFramePr>
          <p:cNvPr id="4" name="3 İçerik Yer Tutucusu"/>
          <p:cNvGraphicFramePr>
            <a:graphicFrameLocks noGrp="1"/>
          </p:cNvGraphicFramePr>
          <p:nvPr>
            <p:ph idx="1"/>
            <p:extLst>
              <p:ext uri="{D42A27DB-BD31-4B8C-83A1-F6EECF244321}">
                <p14:modId xmlns:p14="http://schemas.microsoft.com/office/powerpoint/2010/main" val="2804331161"/>
              </p:ext>
            </p:extLst>
          </p:nvPr>
        </p:nvGraphicFramePr>
        <p:xfrm>
          <a:off x="0" y="1484784"/>
          <a:ext cx="914400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Veri Yer Tutucusu 6"/>
          <p:cNvSpPr>
            <a:spLocks noGrp="1"/>
          </p:cNvSpPr>
          <p:nvPr>
            <p:ph type="dt" sz="half" idx="10"/>
          </p:nvPr>
        </p:nvSpPr>
        <p:spPr/>
        <p:txBody>
          <a:bodyPr/>
          <a:lstStyle/>
          <a:p>
            <a:fld id="{F62B05D7-27AD-42E1-8657-32EA2705FD37}"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131</a:t>
            </a:fld>
            <a:endParaRPr lang="tr-TR"/>
          </a:p>
        </p:txBody>
      </p:sp>
    </p:spTree>
    <p:extLst>
      <p:ext uri="{BB962C8B-B14F-4D97-AF65-F5344CB8AC3E}">
        <p14:creationId xmlns:p14="http://schemas.microsoft.com/office/powerpoint/2010/main" val="34932268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İçerik Yer Tutucusu"/>
          <p:cNvGraphicFramePr>
            <a:graphicFrameLocks noGrp="1"/>
          </p:cNvGraphicFramePr>
          <p:nvPr>
            <p:ph idx="1"/>
            <p:extLst>
              <p:ext uri="{D42A27DB-BD31-4B8C-83A1-F6EECF244321}">
                <p14:modId xmlns:p14="http://schemas.microsoft.com/office/powerpoint/2010/main" val="2733898617"/>
              </p:ext>
            </p:extLst>
          </p:nvPr>
        </p:nvGraphicFramePr>
        <p:xfrm>
          <a:off x="0" y="0"/>
          <a:ext cx="9143999" cy="6536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Veri Yer Tutucusu 5"/>
          <p:cNvSpPr>
            <a:spLocks noGrp="1"/>
          </p:cNvSpPr>
          <p:nvPr>
            <p:ph type="dt" sz="half" idx="10"/>
          </p:nvPr>
        </p:nvSpPr>
        <p:spPr/>
        <p:txBody>
          <a:bodyPr/>
          <a:lstStyle/>
          <a:p>
            <a:fld id="{911EB5ED-9F99-4536-8213-1EA53D68BB0F}"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132</a:t>
            </a:fld>
            <a:endParaRPr lang="tr-TR"/>
          </a:p>
        </p:txBody>
      </p:sp>
    </p:spTree>
    <p:extLst>
      <p:ext uri="{BB962C8B-B14F-4D97-AF65-F5344CB8AC3E}">
        <p14:creationId xmlns:p14="http://schemas.microsoft.com/office/powerpoint/2010/main" val="32921931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8758" y="188640"/>
            <a:ext cx="7633742" cy="1492132"/>
          </a:xfrm>
        </p:spPr>
        <p:txBody>
          <a:bodyPr>
            <a:normAutofit fontScale="90000"/>
          </a:bodyPr>
          <a:lstStyle/>
          <a:p>
            <a:pPr algn="ctr">
              <a:lnSpc>
                <a:spcPct val="150000"/>
              </a:lnSpc>
            </a:pPr>
            <a:r>
              <a:rPr lang="tr-TR"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TIRNAK BAKIMI</a:t>
            </a:r>
            <a:r>
              <a:rPr lang="tr-TR"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tr-TR"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tr-TR"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938758" y="1412777"/>
            <a:ext cx="7881714" cy="4835630"/>
          </a:xfrm>
        </p:spPr>
        <p:txBody>
          <a:bodyPr>
            <a:norm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Tırnaklar</a:t>
            </a:r>
            <a:r>
              <a:rPr lang="tr-TR" sz="2400" dirty="0">
                <a:solidFill>
                  <a:schemeClr val="tx1"/>
                </a:solidFill>
                <a:latin typeface="Calibri" panose="020F0502020204030204" pitchFamily="34" charset="0"/>
                <a:cs typeface="Calibri" panose="020F0502020204030204" pitchFamily="34" charset="0"/>
              </a:rPr>
              <a:t>, derinin </a:t>
            </a:r>
            <a:r>
              <a:rPr lang="tr-TR" sz="2400" dirty="0" err="1">
                <a:solidFill>
                  <a:schemeClr val="tx1"/>
                </a:solidFill>
                <a:latin typeface="Calibri" panose="020F0502020204030204" pitchFamily="34" charset="0"/>
                <a:cs typeface="Calibri" panose="020F0502020204030204" pitchFamily="34" charset="0"/>
              </a:rPr>
              <a:t>epidermis</a:t>
            </a:r>
            <a:r>
              <a:rPr lang="tr-TR" sz="2400" dirty="0">
                <a:solidFill>
                  <a:schemeClr val="tx1"/>
                </a:solidFill>
                <a:latin typeface="Calibri" panose="020F0502020204030204" pitchFamily="34" charset="0"/>
                <a:cs typeface="Calibri" panose="020F0502020204030204" pitchFamily="34" charset="0"/>
              </a:rPr>
              <a:t> tabakasının uzantısıdır ve </a:t>
            </a:r>
            <a:r>
              <a:rPr lang="tr-TR" sz="2400" dirty="0" err="1">
                <a:solidFill>
                  <a:schemeClr val="tx1"/>
                </a:solidFill>
                <a:latin typeface="Calibri" panose="020F0502020204030204" pitchFamily="34" charset="0"/>
                <a:cs typeface="Calibri" panose="020F0502020204030204" pitchFamily="34" charset="0"/>
              </a:rPr>
              <a:t>keratinize</a:t>
            </a:r>
            <a:r>
              <a:rPr lang="tr-TR" sz="2400" dirty="0">
                <a:solidFill>
                  <a:schemeClr val="tx1"/>
                </a:solidFill>
                <a:latin typeface="Calibri" panose="020F0502020204030204" pitchFamily="34" charset="0"/>
                <a:cs typeface="Calibri" panose="020F0502020204030204" pitchFamily="34" charset="0"/>
              </a:rPr>
              <a:t> </a:t>
            </a:r>
            <a:r>
              <a:rPr lang="tr-TR" sz="2400" dirty="0" err="1">
                <a:solidFill>
                  <a:schemeClr val="tx1"/>
                </a:solidFill>
                <a:latin typeface="Calibri" panose="020F0502020204030204" pitchFamily="34" charset="0"/>
                <a:cs typeface="Calibri" panose="020F0502020204030204" pitchFamily="34" charset="0"/>
              </a:rPr>
              <a:t>epidermal</a:t>
            </a:r>
            <a:r>
              <a:rPr lang="tr-TR" sz="2400" dirty="0">
                <a:solidFill>
                  <a:schemeClr val="tx1"/>
                </a:solidFill>
                <a:latin typeface="Calibri" panose="020F0502020204030204" pitchFamily="34" charset="0"/>
                <a:cs typeface="Calibri" panose="020F0502020204030204" pitchFamily="34" charset="0"/>
              </a:rPr>
              <a:t> hücrelerden oluşurlar.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Tırnaklar</a:t>
            </a:r>
            <a:r>
              <a:rPr lang="tr-TR" sz="2400" dirty="0">
                <a:solidFill>
                  <a:schemeClr val="tx1"/>
                </a:solidFill>
                <a:latin typeface="Calibri" panose="020F0502020204030204" pitchFamily="34" charset="0"/>
                <a:cs typeface="Calibri" panose="020F0502020204030204" pitchFamily="34" charset="0"/>
              </a:rPr>
              <a:t>, parmakların ucunda yer alan tırnak yatağının üzerine yerleşmiştir.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Tırnağın </a:t>
            </a:r>
            <a:r>
              <a:rPr lang="tr-TR" sz="2400" dirty="0">
                <a:solidFill>
                  <a:schemeClr val="tx1"/>
                </a:solidFill>
                <a:latin typeface="Calibri" panose="020F0502020204030204" pitchFamily="34" charset="0"/>
                <a:cs typeface="Calibri" panose="020F0502020204030204" pitchFamily="34" charset="0"/>
              </a:rPr>
              <a:t>kökü ise deri içine gömülmüştür ve kütikül denilen, tırnağın üzerine doğru uzayan deri ile örtülüdür. </a:t>
            </a:r>
            <a:endParaRPr lang="tr-TR" sz="2400" dirty="0" smtClean="0">
              <a:solidFill>
                <a:schemeClr val="tx1"/>
              </a:solidFill>
              <a:latin typeface="Calibri" panose="020F0502020204030204" pitchFamily="34" charset="0"/>
              <a:cs typeface="Calibri" panose="020F0502020204030204" pitchFamily="34" charset="0"/>
            </a:endParaRPr>
          </a:p>
          <a:p>
            <a:pPr marL="0" indent="0" algn="just">
              <a:lnSpc>
                <a:spcPct val="150000"/>
              </a:lnSpc>
              <a:buNone/>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A444FAB6-3DE0-41CC-A8A7-B0661F8A4C6F}"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133</a:t>
            </a:fld>
            <a:endParaRPr lang="tr-TR"/>
          </a:p>
        </p:txBody>
      </p:sp>
    </p:spTree>
    <p:extLst>
      <p:ext uri="{BB962C8B-B14F-4D97-AF65-F5344CB8AC3E}">
        <p14:creationId xmlns:p14="http://schemas.microsoft.com/office/powerpoint/2010/main" val="32528240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196752"/>
            <a:ext cx="7633742" cy="3593591"/>
          </a:xfrm>
        </p:spPr>
        <p:txBody>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Tırnaklar, parmak uçlarını koruyucu görev yaparlar ve genellikle düzenli olarak haftada yaklaşık 1 mm hızla uzarlar. Ancak tırnakların uzaması stres, hastalıklar ve çevre ısısı gibi çeşitli faktörlerden etkilenir. </a:t>
            </a:r>
          </a:p>
          <a:p>
            <a:pPr algn="just">
              <a:lnSpc>
                <a:spcPct val="150000"/>
              </a:lnSpc>
            </a:pPr>
            <a:r>
              <a:rPr lang="tr-TR" sz="2400" dirty="0">
                <a:solidFill>
                  <a:schemeClr val="tx1"/>
                </a:solidFill>
                <a:latin typeface="Calibri" panose="020F0502020204030204" pitchFamily="34" charset="0"/>
                <a:cs typeface="Calibri" panose="020F0502020204030204" pitchFamily="34" charset="0"/>
              </a:rPr>
              <a:t>Bunun yanı sıra yaşlı bireylerde tırnaklar daha yavaş uzar ve tırnak üzerinde oluklu, kabarık çizgiler oluşabilir.</a:t>
            </a:r>
          </a:p>
          <a:p>
            <a:endParaRPr lang="tr-TR" dirty="0"/>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134</a:t>
            </a:fld>
            <a:endParaRPr lang="tr-TR"/>
          </a:p>
        </p:txBody>
      </p:sp>
    </p:spTree>
    <p:extLst>
      <p:ext uri="{BB962C8B-B14F-4D97-AF65-F5344CB8AC3E}">
        <p14:creationId xmlns:p14="http://schemas.microsoft.com/office/powerpoint/2010/main" val="599286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15616" y="495364"/>
            <a:ext cx="7456884" cy="4195481"/>
          </a:xfrm>
        </p:spPr>
        <p:txBody>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Sağlıklı bir tırnak şeffaf, yüzeyi düzgün, pürüzsüz, hafif tümsektir. Tırnak yatağı pembe tırnak uçları ise yarı şeffaf görünümdedir. Tırnak yatağının çevresindeki deri ve kütikül düzgündür ve bütünlüğü bozulmamıştır.</a:t>
            </a:r>
          </a:p>
          <a:p>
            <a:pPr algn="just">
              <a:lnSpc>
                <a:spcPct val="150000"/>
              </a:lnSpc>
            </a:pPr>
            <a:endParaRPr lang="tr-TR" dirty="0">
              <a:latin typeface="Calibri" panose="020F0502020204030204" pitchFamily="34" charset="0"/>
              <a:cs typeface="Calibri" panose="020F0502020204030204" pitchFamily="34" charset="0"/>
            </a:endParaRPr>
          </a:p>
        </p:txBody>
      </p:sp>
      <p:pic>
        <p:nvPicPr>
          <p:cNvPr id="4" name="Resim 3"/>
          <p:cNvPicPr/>
          <p:nvPr/>
        </p:nvPicPr>
        <p:blipFill>
          <a:blip r:embed="rId2">
            <a:extLst>
              <a:ext uri="{28A0092B-C50C-407E-A947-70E740481C1C}">
                <a14:useLocalDpi xmlns:a14="http://schemas.microsoft.com/office/drawing/2010/main" val="0"/>
              </a:ext>
            </a:extLst>
          </a:blip>
          <a:srcRect/>
          <a:stretch>
            <a:fillRect/>
          </a:stretch>
        </p:blipFill>
        <p:spPr bwMode="auto">
          <a:xfrm>
            <a:off x="74655" y="2946678"/>
            <a:ext cx="3528392" cy="3429001"/>
          </a:xfrm>
          <a:prstGeom prst="rect">
            <a:avLst/>
          </a:prstGeom>
          <a:noFill/>
          <a:ln>
            <a:noFill/>
          </a:ln>
        </p:spPr>
      </p:pic>
      <p:pic>
        <p:nvPicPr>
          <p:cNvPr id="5" name="Resim 4"/>
          <p:cNvPicPr/>
          <p:nvPr/>
        </p:nvPicPr>
        <p:blipFill>
          <a:blip r:embed="rId3">
            <a:extLst>
              <a:ext uri="{28A0092B-C50C-407E-A947-70E740481C1C}">
                <a14:useLocalDpi xmlns:a14="http://schemas.microsoft.com/office/drawing/2010/main" val="0"/>
              </a:ext>
            </a:extLst>
          </a:blip>
          <a:srcRect/>
          <a:stretch>
            <a:fillRect/>
          </a:stretch>
        </p:blipFill>
        <p:spPr bwMode="auto">
          <a:xfrm>
            <a:off x="4288532" y="2874916"/>
            <a:ext cx="4283968" cy="3290388"/>
          </a:xfrm>
          <a:prstGeom prst="rect">
            <a:avLst/>
          </a:prstGeom>
          <a:noFill/>
          <a:ln>
            <a:noFill/>
          </a:ln>
        </p:spPr>
      </p:pic>
      <p:sp>
        <p:nvSpPr>
          <p:cNvPr id="9" name="Veri Yer Tutucusu 8"/>
          <p:cNvSpPr>
            <a:spLocks noGrp="1"/>
          </p:cNvSpPr>
          <p:nvPr>
            <p:ph type="dt" sz="half" idx="10"/>
          </p:nvPr>
        </p:nvSpPr>
        <p:spPr/>
        <p:txBody>
          <a:bodyPr/>
          <a:lstStyle/>
          <a:p>
            <a:fld id="{6649B5AB-D0C0-4683-9E23-34A808A83B52}" type="datetime1">
              <a:rPr lang="tr-TR" smtClean="0"/>
              <a:t>6.02.2020</a:t>
            </a:fld>
            <a:endParaRPr lang="tr-TR"/>
          </a:p>
        </p:txBody>
      </p:sp>
      <p:sp>
        <p:nvSpPr>
          <p:cNvPr id="10" name="Altbilgi Yer Tutucusu 9"/>
          <p:cNvSpPr>
            <a:spLocks noGrp="1"/>
          </p:cNvSpPr>
          <p:nvPr>
            <p:ph type="ftr" sz="quarter" idx="11"/>
          </p:nvPr>
        </p:nvSpPr>
        <p:spPr/>
        <p:txBody>
          <a:bodyPr/>
          <a:lstStyle/>
          <a:p>
            <a:r>
              <a:rPr lang="tr-TR" dirty="0">
                <a:latin typeface="Times New Roman" panose="02020603050405020304" pitchFamily="18" charset="0"/>
                <a:ea typeface="Calibri" panose="020F0502020204030204" pitchFamily="34" charset="0"/>
              </a:rPr>
              <a:t>(</a:t>
            </a:r>
            <a:r>
              <a:rPr lang="tr-TR" dirty="0" err="1">
                <a:latin typeface="Times New Roman" panose="02020603050405020304" pitchFamily="18" charset="0"/>
                <a:ea typeface="Calibri" panose="020F0502020204030204" pitchFamily="34" charset="0"/>
              </a:rPr>
              <a:t>Bickley</a:t>
            </a:r>
            <a:r>
              <a:rPr lang="tr-TR" dirty="0">
                <a:latin typeface="Times New Roman" panose="02020603050405020304" pitchFamily="18" charset="0"/>
                <a:ea typeface="Calibri" panose="020F0502020204030204" pitchFamily="34" charset="0"/>
              </a:rPr>
              <a:t>, 2013)</a:t>
            </a:r>
            <a:endParaRPr lang="tr-TR" dirty="0"/>
          </a:p>
          <a:p>
            <a:endParaRPr lang="tr-TR" dirty="0"/>
          </a:p>
        </p:txBody>
      </p:sp>
      <p:sp>
        <p:nvSpPr>
          <p:cNvPr id="11" name="Slayt Numarası Yer Tutucusu 10"/>
          <p:cNvSpPr>
            <a:spLocks noGrp="1"/>
          </p:cNvSpPr>
          <p:nvPr>
            <p:ph type="sldNum" sz="quarter" idx="12"/>
          </p:nvPr>
        </p:nvSpPr>
        <p:spPr/>
        <p:txBody>
          <a:bodyPr/>
          <a:lstStyle/>
          <a:p>
            <a:fld id="{B1DEFA8C-F947-479F-BE07-76B6B3F80BF1}" type="slidenum">
              <a:rPr lang="tr-TR" smtClean="0"/>
              <a:pPr/>
              <a:t>135</a:t>
            </a:fld>
            <a:endParaRPr lang="tr-TR"/>
          </a:p>
        </p:txBody>
      </p:sp>
    </p:spTree>
    <p:extLst>
      <p:ext uri="{BB962C8B-B14F-4D97-AF65-F5344CB8AC3E}">
        <p14:creationId xmlns:p14="http://schemas.microsoft.com/office/powerpoint/2010/main" val="20665062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55576" y="382385"/>
            <a:ext cx="7983016" cy="958383"/>
          </a:xfrm>
        </p:spPr>
        <p:txBody>
          <a:bodyPr>
            <a:normAutofit fontScale="90000"/>
          </a:bodyPr>
          <a:lstStyle/>
          <a:p>
            <a:pPr algn="just">
              <a:lnSpc>
                <a:spcPct val="100000"/>
              </a:lnSpc>
            </a:pPr>
            <a:r>
              <a:rPr lang="tr-TR" sz="4400" b="1" i="1" cap="none" dirty="0" smtClean="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Tırnakta Sık Görülen Sorunlar</a:t>
            </a:r>
            <a:r>
              <a:rPr lang="tr-TR" sz="4400" b="1" i="1" dirty="0">
                <a:latin typeface="Calibri" panose="020F0502020204030204" pitchFamily="34" charset="0"/>
                <a:cs typeface="Calibri" panose="020F0502020204030204" pitchFamily="34" charset="0"/>
              </a:rPr>
              <a:t/>
            </a:r>
            <a:br>
              <a:rPr lang="tr-TR" sz="4400" b="1" i="1" dirty="0">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a:xfrm>
            <a:off x="454978" y="1484784"/>
            <a:ext cx="8283614" cy="5102027"/>
          </a:xfrm>
        </p:spPr>
        <p:txBody>
          <a:bodyPr>
            <a:normAutofit/>
          </a:bodyPr>
          <a:lstStyle/>
          <a:p>
            <a:pPr algn="just">
              <a:lnSpc>
                <a:spcPct val="150000"/>
              </a:lnSpc>
            </a:pPr>
            <a:r>
              <a:rPr lang="tr-TR" b="1" dirty="0">
                <a:solidFill>
                  <a:srgbClr val="FF0000"/>
                </a:solidFill>
                <a:latin typeface="Calibri" panose="020F0502020204030204" pitchFamily="34" charset="0"/>
                <a:cs typeface="Calibri" panose="020F0502020204030204" pitchFamily="34" charset="0"/>
              </a:rPr>
              <a:t>Dolama:</a:t>
            </a:r>
            <a:r>
              <a:rPr lang="tr-TR" dirty="0">
                <a:solidFill>
                  <a:srgbClr val="FF0000"/>
                </a:solidFill>
                <a:latin typeface="Calibri" panose="020F0502020204030204" pitchFamily="34" charset="0"/>
                <a:cs typeface="Calibri" panose="020F0502020204030204" pitchFamily="34" charset="0"/>
              </a:rPr>
              <a:t> </a:t>
            </a:r>
            <a:r>
              <a:rPr lang="tr-TR" dirty="0">
                <a:latin typeface="Calibri" panose="020F0502020204030204" pitchFamily="34" charset="0"/>
                <a:cs typeface="Calibri" panose="020F0502020204030204" pitchFamily="34" charset="0"/>
              </a:rPr>
              <a:t>el tırnaklarının çevresindeki dokuyu tutan enfeksiyon durumudur. Doku kızarık ve şiştir. Etken genellikle bakteriler ya da mantarlardır.</a:t>
            </a:r>
          </a:p>
          <a:p>
            <a:pPr algn="just">
              <a:lnSpc>
                <a:spcPct val="150000"/>
              </a:lnSpc>
            </a:pPr>
            <a:r>
              <a:rPr lang="tr-TR"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Tırnak batması: </a:t>
            </a:r>
            <a:r>
              <a:rPr lang="tr-TR" dirty="0">
                <a:latin typeface="Calibri" panose="020F0502020204030204" pitchFamily="34" charset="0"/>
                <a:cs typeface="Calibri" panose="020F0502020204030204" pitchFamily="34" charset="0"/>
              </a:rPr>
              <a:t>Genellikle ayak başparmağında görülür. Tırnağın ucu kıvrılarak tırnağın çevresindeki yumuşak dokunun içine doğru uzar. Genellikle tırnağın yanlış kesilmesi ve sıkan ayakkabıların giyilmesi sonucu oluşur. Tırnağa üstten bastırıldığında ağrı vardır. Ayrıca doku şiş ve kızarıktır. Tırnağı battığı dokunun enfeksiyondan korunması gerekir. Antiseptik solüsyonlarla hazırlanmış ılık ayak banyoları ve batan tırnak parçasının çıkarılması yararlı olur.</a:t>
            </a:r>
          </a:p>
        </p:txBody>
      </p:sp>
      <p:sp>
        <p:nvSpPr>
          <p:cNvPr id="7" name="Veri Yer Tutucusu 6"/>
          <p:cNvSpPr>
            <a:spLocks noGrp="1"/>
          </p:cNvSpPr>
          <p:nvPr>
            <p:ph type="dt" sz="half" idx="10"/>
          </p:nvPr>
        </p:nvSpPr>
        <p:spPr/>
        <p:txBody>
          <a:bodyPr/>
          <a:lstStyle/>
          <a:p>
            <a:fld id="{14958559-35F2-4F7D-BDBB-5792ECB1A93C}"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136</a:t>
            </a:fld>
            <a:endParaRPr lang="tr-TR"/>
          </a:p>
        </p:txBody>
      </p:sp>
    </p:spTree>
    <p:extLst>
      <p:ext uri="{BB962C8B-B14F-4D97-AF65-F5344CB8AC3E}">
        <p14:creationId xmlns:p14="http://schemas.microsoft.com/office/powerpoint/2010/main" val="11501107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980729"/>
            <a:ext cx="7632732" cy="5267678"/>
          </a:xfrm>
        </p:spPr>
        <p:txBody>
          <a:bodyPr/>
          <a:lstStyle/>
          <a:p>
            <a:pPr algn="just">
              <a:lnSpc>
                <a:spcPct val="150000"/>
              </a:lnSpc>
            </a:pPr>
            <a:r>
              <a:rPr lang="tr-TR"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Mantar enfeksiyonları: </a:t>
            </a:r>
            <a:r>
              <a:rPr lang="tr-TR" sz="2400" dirty="0">
                <a:solidFill>
                  <a:schemeClr val="tx1"/>
                </a:solidFill>
                <a:latin typeface="Calibri" panose="020F0502020204030204" pitchFamily="34" charset="0"/>
                <a:cs typeface="Calibri" panose="020F0502020204030204" pitchFamily="34" charset="0"/>
              </a:rPr>
              <a:t>Çeşitli mantarlar tırnaklarda enfeksiyon oluşturabilir. Ayak başparmak tırnağında daha sık görülür. Mantar tırnaklara uç kısımdan girer ve tırnak uzadıkça tüm yüzeye </a:t>
            </a:r>
            <a:r>
              <a:rPr lang="tr-TR" sz="2400" dirty="0" smtClean="0">
                <a:solidFill>
                  <a:schemeClr val="tx1"/>
                </a:solidFill>
                <a:latin typeface="Calibri" panose="020F0502020204030204" pitchFamily="34" charset="0"/>
                <a:cs typeface="Calibri" panose="020F0502020204030204" pitchFamily="34" charset="0"/>
              </a:rPr>
              <a:t>yayılır. Tırnak sararır </a:t>
            </a:r>
            <a:r>
              <a:rPr lang="tr-TR" sz="2400" dirty="0">
                <a:solidFill>
                  <a:schemeClr val="tx1"/>
                </a:solidFill>
                <a:latin typeface="Calibri" panose="020F0502020204030204" pitchFamily="34" charset="0"/>
                <a:cs typeface="Calibri" panose="020F0502020204030204" pitchFamily="34" charset="0"/>
              </a:rPr>
              <a:t>üzerinde uzunlamasına çizgiler belirir, kolayca kırılabilir bir hal alır, büyümesi yavaşlar ve kalınlaşır.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1073D4F3-7BDA-434B-BDB9-22D140DA27C5}"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137</a:t>
            </a:fld>
            <a:endParaRPr lang="tr-TR"/>
          </a:p>
        </p:txBody>
      </p:sp>
    </p:spTree>
    <p:extLst>
      <p:ext uri="{BB962C8B-B14F-4D97-AF65-F5344CB8AC3E}">
        <p14:creationId xmlns:p14="http://schemas.microsoft.com/office/powerpoint/2010/main" val="6573846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3568" y="285118"/>
            <a:ext cx="7992772" cy="6093265"/>
          </a:xfrm>
        </p:spPr>
        <p:txBody>
          <a:bodyPr>
            <a:norm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Tırnak bakımı, günlük hijyenik uygulamalar sırasında gerçekleştirilir.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Tırnaklar </a:t>
            </a:r>
            <a:r>
              <a:rPr lang="tr-TR" sz="2400" dirty="0">
                <a:solidFill>
                  <a:schemeClr val="tx1"/>
                </a:solidFill>
                <a:latin typeface="Calibri" panose="020F0502020204030204" pitchFamily="34" charset="0"/>
                <a:cs typeface="Calibri" panose="020F0502020204030204" pitchFamily="34" charset="0"/>
              </a:rPr>
              <a:t>özellikle kalınlaşmış ve sert ise kesilmeden önce ılık su içinde bekletilerek, yumuşatılmalıdır ya da tırnaklar banyo sonrası kesilmelidir.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Tırnaklar </a:t>
            </a:r>
            <a:r>
              <a:rPr lang="tr-TR" sz="2400" dirty="0">
                <a:solidFill>
                  <a:schemeClr val="tx1"/>
                </a:solidFill>
                <a:latin typeface="Calibri" panose="020F0502020204030204" pitchFamily="34" charset="0"/>
                <a:cs typeface="Calibri" panose="020F0502020204030204" pitchFamily="34" charset="0"/>
              </a:rPr>
              <a:t>haftada bir kez tırnak makası ile kesilmeli ya da törpü ile boyları kısaltılmalıdır.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Tırnakların </a:t>
            </a:r>
            <a:r>
              <a:rPr lang="tr-TR" sz="2400" dirty="0">
                <a:solidFill>
                  <a:schemeClr val="tx1"/>
                </a:solidFill>
                <a:latin typeface="Calibri" panose="020F0502020204030204" pitchFamily="34" charset="0"/>
                <a:cs typeface="Calibri" panose="020F0502020204030204" pitchFamily="34" charset="0"/>
              </a:rPr>
              <a:t>törpü ile kısaltılması, özellikle </a:t>
            </a:r>
            <a:r>
              <a:rPr lang="tr-TR" sz="2400" dirty="0" err="1">
                <a:solidFill>
                  <a:schemeClr val="tx1"/>
                </a:solidFill>
                <a:latin typeface="Calibri" panose="020F0502020204030204" pitchFamily="34" charset="0"/>
                <a:cs typeface="Calibri" panose="020F0502020204030204" pitchFamily="34" charset="0"/>
              </a:rPr>
              <a:t>diyabetes</a:t>
            </a:r>
            <a:r>
              <a:rPr lang="tr-TR" sz="2400" dirty="0">
                <a:solidFill>
                  <a:schemeClr val="tx1"/>
                </a:solidFill>
                <a:latin typeface="Calibri" panose="020F0502020204030204" pitchFamily="34" charset="0"/>
                <a:cs typeface="Calibri" panose="020F0502020204030204" pitchFamily="34" charset="0"/>
              </a:rPr>
              <a:t> </a:t>
            </a:r>
            <a:r>
              <a:rPr lang="tr-TR" sz="2400" dirty="0" err="1">
                <a:solidFill>
                  <a:schemeClr val="tx1"/>
                </a:solidFill>
                <a:latin typeface="Calibri" panose="020F0502020204030204" pitchFamily="34" charset="0"/>
                <a:cs typeface="Calibri" panose="020F0502020204030204" pitchFamily="34" charset="0"/>
              </a:rPr>
              <a:t>mellitus</a:t>
            </a:r>
            <a:r>
              <a:rPr lang="tr-TR" sz="2400" dirty="0">
                <a:solidFill>
                  <a:schemeClr val="tx1"/>
                </a:solidFill>
                <a:latin typeface="Calibri" panose="020F0502020204030204" pitchFamily="34" charset="0"/>
                <a:cs typeface="Calibri" panose="020F0502020204030204" pitchFamily="34" charset="0"/>
              </a:rPr>
              <a:t> ve dolaşım sorunu olan hastalarda daha güvenilir bir yöntemdir. </a:t>
            </a:r>
            <a:endParaRPr lang="tr-TR" sz="2400" dirty="0" smtClean="0">
              <a:solidFill>
                <a:schemeClr val="tx1"/>
              </a:solidFill>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DC669422-EEE5-40D3-9C43-D596122A3976}"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138</a:t>
            </a:fld>
            <a:endParaRPr lang="tr-TR"/>
          </a:p>
        </p:txBody>
      </p:sp>
    </p:spTree>
    <p:extLst>
      <p:ext uri="{BB962C8B-B14F-4D97-AF65-F5344CB8AC3E}">
        <p14:creationId xmlns:p14="http://schemas.microsoft.com/office/powerpoint/2010/main" val="15850243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620688"/>
            <a:ext cx="7776748" cy="5627719"/>
          </a:xfrm>
        </p:spPr>
        <p:txBody>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Tırnaklar kesilirken el tırnaklarının köşeleri oval olacak biçimde kesilebilir.  </a:t>
            </a:r>
          </a:p>
          <a:p>
            <a:pPr algn="just">
              <a:lnSpc>
                <a:spcPct val="150000"/>
              </a:lnSpc>
            </a:pPr>
            <a:r>
              <a:rPr lang="tr-TR" sz="2400" dirty="0">
                <a:solidFill>
                  <a:schemeClr val="tx1"/>
                </a:solidFill>
                <a:latin typeface="Calibri" panose="020F0502020204030204" pitchFamily="34" charset="0"/>
                <a:cs typeface="Calibri" panose="020F0502020204030204" pitchFamily="34" charset="0"/>
              </a:rPr>
              <a:t>Ancak ayak tırnakları düz olarak kesilmelidir, aksi halde tırnak batması gelişebilir. </a:t>
            </a:r>
          </a:p>
          <a:p>
            <a:pPr algn="just">
              <a:lnSpc>
                <a:spcPct val="150000"/>
              </a:lnSpc>
            </a:pPr>
            <a:endParaRPr lang="tr-TR" dirty="0">
              <a:latin typeface="Calibri" panose="020F0502020204030204" pitchFamily="34" charset="0"/>
              <a:cs typeface="Calibri" panose="020F0502020204030204" pitchFamily="34" charset="0"/>
            </a:endParaRPr>
          </a:p>
        </p:txBody>
      </p:sp>
      <p:pic>
        <p:nvPicPr>
          <p:cNvPr id="4" name="Resim 3"/>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501009"/>
            <a:ext cx="4104456" cy="3356992"/>
          </a:xfrm>
          <a:prstGeom prst="rect">
            <a:avLst/>
          </a:prstGeom>
          <a:noFill/>
          <a:ln>
            <a:noFill/>
          </a:ln>
        </p:spPr>
      </p:pic>
      <p:sp>
        <p:nvSpPr>
          <p:cNvPr id="5" name="Dikdörtgen 4"/>
          <p:cNvSpPr/>
          <p:nvPr/>
        </p:nvSpPr>
        <p:spPr>
          <a:xfrm>
            <a:off x="5148064" y="6448083"/>
            <a:ext cx="1618776" cy="369332"/>
          </a:xfrm>
          <a:prstGeom prst="rect">
            <a:avLst/>
          </a:prstGeom>
        </p:spPr>
        <p:txBody>
          <a:bodyPr wrap="none">
            <a:spAutoFit/>
          </a:bodyPr>
          <a:lstStyle/>
          <a:p>
            <a:r>
              <a:rPr lang="tr-TR" dirty="0">
                <a:latin typeface="Times New Roman" panose="02020603050405020304" pitchFamily="18" charset="0"/>
                <a:ea typeface="Calibri" panose="020F0502020204030204" pitchFamily="34" charset="0"/>
              </a:rPr>
              <a:t>(</a:t>
            </a:r>
            <a:r>
              <a:rPr lang="tr-TR" dirty="0" err="1">
                <a:latin typeface="Times New Roman" panose="02020603050405020304" pitchFamily="18" charset="0"/>
                <a:ea typeface="Calibri" panose="020F0502020204030204" pitchFamily="34" charset="0"/>
              </a:rPr>
              <a:t>Bickley</a:t>
            </a:r>
            <a:r>
              <a:rPr lang="tr-TR" dirty="0">
                <a:latin typeface="Times New Roman" panose="02020603050405020304" pitchFamily="18" charset="0"/>
                <a:ea typeface="Calibri" panose="020F0502020204030204" pitchFamily="34" charset="0"/>
              </a:rPr>
              <a:t>, 2013)</a:t>
            </a:r>
            <a:endParaRPr lang="tr-TR" dirty="0"/>
          </a:p>
        </p:txBody>
      </p:sp>
      <p:sp>
        <p:nvSpPr>
          <p:cNvPr id="8" name="Veri Yer Tutucusu 7"/>
          <p:cNvSpPr>
            <a:spLocks noGrp="1"/>
          </p:cNvSpPr>
          <p:nvPr>
            <p:ph type="dt" sz="half" idx="10"/>
          </p:nvPr>
        </p:nvSpPr>
        <p:spPr/>
        <p:txBody>
          <a:bodyPr/>
          <a:lstStyle/>
          <a:p>
            <a:fld id="{AC1B1C20-D2FA-4EDC-87DB-351918A3A226}" type="datetime1">
              <a:rPr lang="tr-TR" smtClean="0"/>
              <a:t>6.02.2020</a:t>
            </a:fld>
            <a:endParaRPr lang="tr-TR"/>
          </a:p>
        </p:txBody>
      </p:sp>
      <p:sp>
        <p:nvSpPr>
          <p:cNvPr id="9" name="Altbilgi Yer Tutucusu 8"/>
          <p:cNvSpPr>
            <a:spLocks noGrp="1"/>
          </p:cNvSpPr>
          <p:nvPr>
            <p:ph type="ftr" sz="quarter" idx="11"/>
          </p:nvPr>
        </p:nvSpPr>
        <p:spPr/>
        <p:txBody>
          <a:bodyPr/>
          <a:lstStyle/>
          <a:p>
            <a:endParaRPr lang="tr-TR"/>
          </a:p>
        </p:txBody>
      </p:sp>
      <p:sp>
        <p:nvSpPr>
          <p:cNvPr id="10" name="Slayt Numarası Yer Tutucusu 9"/>
          <p:cNvSpPr>
            <a:spLocks noGrp="1"/>
          </p:cNvSpPr>
          <p:nvPr>
            <p:ph type="sldNum" sz="quarter" idx="12"/>
          </p:nvPr>
        </p:nvSpPr>
        <p:spPr/>
        <p:txBody>
          <a:bodyPr/>
          <a:lstStyle/>
          <a:p>
            <a:fld id="{B1DEFA8C-F947-479F-BE07-76B6B3F80BF1}" type="slidenum">
              <a:rPr lang="tr-TR" smtClean="0"/>
              <a:pPr/>
              <a:t>139</a:t>
            </a:fld>
            <a:endParaRPr lang="tr-TR"/>
          </a:p>
        </p:txBody>
      </p:sp>
    </p:spTree>
    <p:extLst>
      <p:ext uri="{BB962C8B-B14F-4D97-AF65-F5344CB8AC3E}">
        <p14:creationId xmlns:p14="http://schemas.microsoft.com/office/powerpoint/2010/main" val="1329355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99145" y="-99071"/>
            <a:ext cx="7633742" cy="1492132"/>
          </a:xfrm>
        </p:spPr>
        <p:txBody>
          <a:bodyPr>
            <a:normAutofit fontScale="90000"/>
          </a:bodyPr>
          <a:lstStyle/>
          <a:p>
            <a:pPr algn="ctr">
              <a:lnSpc>
                <a:spcPct val="150000"/>
              </a:lnSpc>
            </a:pPr>
            <a:r>
              <a:rPr lang="tr-TR" b="1" dirty="0">
                <a:latin typeface="Calibri" panose="020F0502020204030204" pitchFamily="34" charset="0"/>
                <a:cs typeface="Calibri" panose="020F0502020204030204" pitchFamily="34" charset="0"/>
              </a:rPr>
              <a:t>DERİ BAKIMI</a:t>
            </a:r>
            <a:r>
              <a:rPr lang="tr-TR" dirty="0">
                <a:latin typeface="Calibri" panose="020F0502020204030204" pitchFamily="34" charset="0"/>
                <a:cs typeface="Calibri" panose="020F0502020204030204" pitchFamily="34" charset="0"/>
              </a:rPr>
              <a:t/>
            </a:r>
            <a:br>
              <a:rPr lang="tr-TR" dirty="0">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811641455"/>
              </p:ext>
            </p:extLst>
          </p:nvPr>
        </p:nvGraphicFramePr>
        <p:xfrm>
          <a:off x="971600" y="1844824"/>
          <a:ext cx="7488832" cy="4771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971600" y="1069895"/>
            <a:ext cx="7704856" cy="646331"/>
          </a:xfrm>
          <a:prstGeom prst="rect">
            <a:avLst/>
          </a:prstGeom>
        </p:spPr>
        <p:txBody>
          <a:bodyPr wrap="square">
            <a:spAutoFit/>
          </a:bodyPr>
          <a:lstStyle/>
          <a:p>
            <a:r>
              <a:rPr lang="tr-TR" dirty="0"/>
              <a:t>Deri; vücut ağırlığının yaklaşık %16’sı kadar ağırlığı ile vücudun en büyük ve en ağır organıdır. Derinin görevleri; </a:t>
            </a:r>
          </a:p>
        </p:txBody>
      </p:sp>
      <p:sp>
        <p:nvSpPr>
          <p:cNvPr id="8" name="Veri Yer Tutucusu 7"/>
          <p:cNvSpPr>
            <a:spLocks noGrp="1"/>
          </p:cNvSpPr>
          <p:nvPr>
            <p:ph type="dt" sz="half" idx="10"/>
          </p:nvPr>
        </p:nvSpPr>
        <p:spPr/>
        <p:txBody>
          <a:bodyPr/>
          <a:lstStyle/>
          <a:p>
            <a:fld id="{DF3965D9-AC9D-4FFF-9E54-8F37983FE03E}" type="datetime1">
              <a:rPr lang="tr-TR" smtClean="0"/>
              <a:t>6.02.2020</a:t>
            </a:fld>
            <a:endParaRPr lang="tr-TR"/>
          </a:p>
        </p:txBody>
      </p:sp>
      <p:sp>
        <p:nvSpPr>
          <p:cNvPr id="10" name="Slayt Numarası Yer Tutucusu 9"/>
          <p:cNvSpPr>
            <a:spLocks noGrp="1"/>
          </p:cNvSpPr>
          <p:nvPr>
            <p:ph type="sldNum" sz="quarter" idx="12"/>
          </p:nvPr>
        </p:nvSpPr>
        <p:spPr/>
        <p:txBody>
          <a:bodyPr/>
          <a:lstStyle/>
          <a:p>
            <a:fld id="{B1DEFA8C-F947-479F-BE07-76B6B3F80BF1}" type="slidenum">
              <a:rPr lang="tr-TR" smtClean="0"/>
              <a:pPr/>
              <a:t>14</a:t>
            </a:fld>
            <a:endParaRPr lang="tr-TR"/>
          </a:p>
        </p:txBody>
      </p:sp>
    </p:spTree>
    <p:extLst>
      <p:ext uri="{BB962C8B-B14F-4D97-AF65-F5344CB8AC3E}">
        <p14:creationId xmlns:p14="http://schemas.microsoft.com/office/powerpoint/2010/main" val="28244925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3568" y="764704"/>
            <a:ext cx="8136904" cy="5112568"/>
          </a:xfrm>
        </p:spPr>
        <p:txBody>
          <a:bodyPr>
            <a:normAutofit/>
          </a:bodyPr>
          <a:lstStyle/>
          <a:p>
            <a:pPr algn="just">
              <a:lnSpc>
                <a:spcPct val="150000"/>
              </a:lnSpc>
            </a:pPr>
            <a:r>
              <a:rPr lang="tr-TR" dirty="0">
                <a:solidFill>
                  <a:schemeClr val="tx1"/>
                </a:solidFill>
                <a:latin typeface="Calibri" panose="020F0502020204030204" pitchFamily="34" charset="0"/>
                <a:cs typeface="Calibri" panose="020F0502020204030204" pitchFamily="34" charset="0"/>
              </a:rPr>
              <a:t>Bunun yanı sıra tırnaklar derin kesilmemelidir.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Kütikül </a:t>
            </a:r>
            <a:r>
              <a:rPr lang="tr-TR" dirty="0">
                <a:solidFill>
                  <a:schemeClr val="tx1"/>
                </a:solidFill>
                <a:latin typeface="Calibri" panose="020F0502020204030204" pitchFamily="34" charset="0"/>
                <a:cs typeface="Calibri" panose="020F0502020204030204" pitchFamily="34" charset="0"/>
              </a:rPr>
              <a:t>ise kesinlikle </a:t>
            </a:r>
            <a:r>
              <a:rPr lang="tr-TR" dirty="0" smtClean="0">
                <a:solidFill>
                  <a:schemeClr val="tx1"/>
                </a:solidFill>
                <a:latin typeface="Calibri" panose="020F0502020204030204" pitchFamily="34" charset="0"/>
                <a:cs typeface="Calibri" panose="020F0502020204030204" pitchFamily="34" charset="0"/>
              </a:rPr>
              <a:t>kesilmemeli, aksi taktirde </a:t>
            </a:r>
            <a:r>
              <a:rPr lang="tr-TR" dirty="0">
                <a:solidFill>
                  <a:schemeClr val="tx1"/>
                </a:solidFill>
                <a:latin typeface="Calibri" panose="020F0502020204030204" pitchFamily="34" charset="0"/>
                <a:cs typeface="Calibri" panose="020F0502020204030204" pitchFamily="34" charset="0"/>
              </a:rPr>
              <a:t>mikroorganizmalar için giriş kapısı oluşturarak enfeksiyonlara neden olabilir</a:t>
            </a:r>
            <a:r>
              <a:rPr lang="tr-TR" dirty="0" smtClean="0">
                <a:solidFill>
                  <a:schemeClr val="tx1"/>
                </a:solidFill>
                <a:latin typeface="Calibri" panose="020F0502020204030204" pitchFamily="34" charset="0"/>
                <a:cs typeface="Calibri" panose="020F0502020204030204" pitchFamily="34" charset="0"/>
              </a:rPr>
              <a:t>.</a:t>
            </a:r>
          </a:p>
          <a:p>
            <a:pPr algn="just">
              <a:lnSpc>
                <a:spcPct val="150000"/>
              </a:lnSpc>
            </a:pPr>
            <a:r>
              <a:rPr lang="tr-TR" dirty="0">
                <a:solidFill>
                  <a:schemeClr val="tx1"/>
                </a:solidFill>
                <a:latin typeface="Calibri" panose="020F0502020204030204" pitchFamily="34" charset="0"/>
                <a:cs typeface="Calibri" panose="020F0502020204030204" pitchFamily="34" charset="0"/>
              </a:rPr>
              <a:t>Tırnak cilaları, ojeler ve oje çıkarıcılar mümkün olduğunca kullanılmamalıdır. Çünkü bu maddeler tırnaklarda kuruluğa ve tırnakların kat kat ayrılmasına, kırılmasına neden olurlar. Eller ve tırnaklar iyi bir el losyonu ile yağlanmalı, kuruması önlenmelidir.</a:t>
            </a:r>
          </a:p>
          <a:p>
            <a:pPr algn="just">
              <a:lnSpc>
                <a:spcPct val="150000"/>
              </a:lnSpc>
            </a:pPr>
            <a:endParaRPr lang="tr-TR" sz="2400" dirty="0">
              <a:latin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A920CA79-F8E7-4BFD-A475-7AE5AD3770BA}"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140</a:t>
            </a:fld>
            <a:endParaRPr lang="tr-TR"/>
          </a:p>
        </p:txBody>
      </p:sp>
    </p:spTree>
    <p:extLst>
      <p:ext uri="{BB962C8B-B14F-4D97-AF65-F5344CB8AC3E}">
        <p14:creationId xmlns:p14="http://schemas.microsoft.com/office/powerpoint/2010/main" val="12664618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pPr algn="just">
              <a:lnSpc>
                <a:spcPct val="100000"/>
              </a:lnSpc>
            </a:pPr>
            <a:r>
              <a:rPr lang="tr-TR" sz="4000" b="1" cap="none" dirty="0" smtClean="0">
                <a:latin typeface="Calibri" panose="020F0502020204030204" pitchFamily="34" charset="0"/>
                <a:cs typeface="Calibri" panose="020F0502020204030204" pitchFamily="34" charset="0"/>
              </a:rPr>
              <a:t>GÖZLER, KULAKLAR Ve BURUN</a:t>
            </a:r>
            <a:br>
              <a:rPr lang="tr-TR" sz="4000" b="1" cap="none" dirty="0" smtClean="0">
                <a:latin typeface="Calibri" panose="020F0502020204030204" pitchFamily="34" charset="0"/>
                <a:cs typeface="Calibri" panose="020F0502020204030204" pitchFamily="34" charset="0"/>
              </a:rPr>
            </a:br>
            <a:endParaRPr lang="tr-TR" sz="4000" cap="none" dirty="0">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a:xfrm>
            <a:off x="938758" y="1268760"/>
            <a:ext cx="3033518" cy="3528392"/>
          </a:xfrm>
        </p:spPr>
        <p:txBody>
          <a:bodyPr>
            <a:noAutofit/>
          </a:bodyPr>
          <a:lstStyle/>
          <a:p>
            <a:pPr algn="just">
              <a:lnSpc>
                <a:spcPct val="150000"/>
              </a:lnSpc>
            </a:pPr>
            <a:r>
              <a:rPr lang="tr-TR" dirty="0" smtClean="0">
                <a:solidFill>
                  <a:schemeClr val="tx1"/>
                </a:solidFill>
                <a:latin typeface="Calibri" panose="020F0502020204030204" pitchFamily="34" charset="0"/>
                <a:cs typeface="Calibri" panose="020F0502020204030204" pitchFamily="34" charset="0"/>
              </a:rPr>
              <a:t>Gözler, sürekli olarak gözyaşı ile yıkandığı ve göz kapağı ile kirpikler yabancı cisimlerin göze girmesini engellediği için göz bakımına çok ihtiyaç olmayabilir.</a:t>
            </a: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 Göz bakımında, gözün iç </a:t>
            </a:r>
            <a:r>
              <a:rPr lang="tr-TR" dirty="0" err="1" smtClean="0">
                <a:solidFill>
                  <a:schemeClr val="tx1"/>
                </a:solidFill>
                <a:latin typeface="Calibri" panose="020F0502020204030204" pitchFamily="34" charset="0"/>
                <a:cs typeface="Calibri" panose="020F0502020204030204" pitchFamily="34" charset="0"/>
              </a:rPr>
              <a:t>kantüsünde</a:t>
            </a:r>
            <a:r>
              <a:rPr lang="tr-TR" dirty="0" smtClean="0">
                <a:solidFill>
                  <a:schemeClr val="tx1"/>
                </a:solidFill>
                <a:latin typeface="Calibri" panose="020F0502020204030204" pitchFamily="34" charset="0"/>
                <a:cs typeface="Calibri" panose="020F0502020204030204" pitchFamily="34" charset="0"/>
              </a:rPr>
              <a:t> ya da kirpiklerde birikerek kuruyan göz salgılarının temizlenmesi gerekir.</a:t>
            </a:r>
          </a:p>
        </p:txBody>
      </p:sp>
      <p:sp>
        <p:nvSpPr>
          <p:cNvPr id="7" name="Veri Yer Tutucusu 6"/>
          <p:cNvSpPr>
            <a:spLocks noGrp="1"/>
          </p:cNvSpPr>
          <p:nvPr>
            <p:ph type="dt" sz="half" idx="10"/>
          </p:nvPr>
        </p:nvSpPr>
        <p:spPr/>
        <p:txBody>
          <a:bodyPr/>
          <a:lstStyle/>
          <a:p>
            <a:fld id="{88EE08E4-2D4E-44FB-A608-A69AC7C3C759}"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141</a:t>
            </a:fld>
            <a:endParaRPr lang="tr-TR"/>
          </a:p>
        </p:txBody>
      </p:sp>
      <p:pic>
        <p:nvPicPr>
          <p:cNvPr id="4" name="Resim 3"/>
          <p:cNvPicPr>
            <a:picLocks noChangeAspect="1"/>
          </p:cNvPicPr>
          <p:nvPr/>
        </p:nvPicPr>
        <p:blipFill rotWithShape="1">
          <a:blip r:embed="rId2"/>
          <a:srcRect l="2563" t="4687" r="7958"/>
          <a:stretch/>
        </p:blipFill>
        <p:spPr>
          <a:xfrm>
            <a:off x="3972276" y="2636912"/>
            <a:ext cx="5256584" cy="4221088"/>
          </a:xfrm>
          <a:prstGeom prst="rect">
            <a:avLst/>
          </a:prstGeom>
        </p:spPr>
      </p:pic>
    </p:spTree>
    <p:extLst>
      <p:ext uri="{BB962C8B-B14F-4D97-AF65-F5344CB8AC3E}">
        <p14:creationId xmlns:p14="http://schemas.microsoft.com/office/powerpoint/2010/main" val="12210799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11560" y="764704"/>
            <a:ext cx="8229600" cy="4752528"/>
          </a:xfrm>
        </p:spPr>
        <p:txBody>
          <a:bodyPr>
            <a:normAutofit fontScale="92500" lnSpcReduction="10000"/>
          </a:bodyPr>
          <a:lstStyle/>
          <a:p>
            <a:pPr algn="just">
              <a:lnSpc>
                <a:spcPct val="160000"/>
              </a:lnSpc>
            </a:pPr>
            <a:r>
              <a:rPr lang="tr-TR" sz="2200" dirty="0" smtClean="0">
                <a:solidFill>
                  <a:schemeClr val="tx1"/>
                </a:solidFill>
                <a:latin typeface="Calibri" panose="020F0502020204030204" pitchFamily="34" charset="0"/>
                <a:cs typeface="Calibri" panose="020F0502020204030204" pitchFamily="34" charset="0"/>
              </a:rPr>
              <a:t>Bilinçsiz hastalarda, göz ameliyatı olanlarda ya da gözünde </a:t>
            </a:r>
            <a:r>
              <a:rPr lang="tr-TR" sz="2200" dirty="0" err="1" smtClean="0">
                <a:solidFill>
                  <a:schemeClr val="tx1"/>
                </a:solidFill>
                <a:latin typeface="Calibri" panose="020F0502020204030204" pitchFamily="34" charset="0"/>
                <a:cs typeface="Calibri" panose="020F0502020204030204" pitchFamily="34" charset="0"/>
              </a:rPr>
              <a:t>irritasyon</a:t>
            </a:r>
            <a:r>
              <a:rPr lang="tr-TR" sz="2200" dirty="0" smtClean="0">
                <a:solidFill>
                  <a:schemeClr val="tx1"/>
                </a:solidFill>
                <a:latin typeface="Calibri" panose="020F0502020204030204" pitchFamily="34" charset="0"/>
                <a:cs typeface="Calibri" panose="020F0502020204030204" pitchFamily="34" charset="0"/>
              </a:rPr>
              <a:t>, enfeksiyon, yaralanma gibi sorunları olan hastalarda özel göz bakımı yapılabilir. </a:t>
            </a:r>
          </a:p>
          <a:p>
            <a:pPr algn="just">
              <a:lnSpc>
                <a:spcPct val="160000"/>
              </a:lnSpc>
            </a:pPr>
            <a:r>
              <a:rPr lang="tr-TR" sz="2200" dirty="0">
                <a:solidFill>
                  <a:schemeClr val="tx1"/>
                </a:solidFill>
                <a:latin typeface="Calibri" panose="020F0502020204030204" pitchFamily="34" charset="0"/>
                <a:cs typeface="Calibri" panose="020F0502020204030204" pitchFamily="34" charset="0"/>
              </a:rPr>
              <a:t>Bilinçsiz hastalar ise göz yaralanmaları açısından risk altındadırlar. Bu hastalarda göz kırpma refleksi olmayabilir ya da göz kapaklarında fazla salgı birikebilir. Aynı durum göz ameliyatı ya da yaralanması olan hastalar için de geçerlidir. Böyle hastalarda biriken fazla salgıların kirpik diplerinde kuruyup kabuklaşmadan temizlenmesi gerekir. Bunların yanı sıra gözlük, lens (kontak) ya da protez göz kullanan hastaların da özel bakıma gereksinimleri vardır.</a:t>
            </a:r>
          </a:p>
          <a:p>
            <a:pPr algn="just">
              <a:lnSpc>
                <a:spcPct val="160000"/>
              </a:lnSpc>
            </a:pPr>
            <a:endParaRPr lang="tr-TR" dirty="0" smtClean="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74E6E650-D9A9-4049-A629-7044AA46EB8C}"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142</a:t>
            </a:fld>
            <a:endParaRPr lang="tr-TR"/>
          </a:p>
        </p:txBody>
      </p:sp>
    </p:spTree>
    <p:extLst>
      <p:ext uri="{BB962C8B-B14F-4D97-AF65-F5344CB8AC3E}">
        <p14:creationId xmlns:p14="http://schemas.microsoft.com/office/powerpoint/2010/main" val="1805918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8758" y="548680"/>
            <a:ext cx="7521674" cy="1143000"/>
          </a:xfrm>
        </p:spPr>
        <p:txBody>
          <a:bodyPr>
            <a:noAutofit/>
          </a:bodyPr>
          <a:lstStyle/>
          <a:p>
            <a:pPr algn="ctr">
              <a:lnSpc>
                <a:spcPct val="100000"/>
              </a:lnSpc>
            </a:pPr>
            <a:r>
              <a:rPr lang="tr-TR" sz="3200" i="1" cap="none" dirty="0" smtClean="0">
                <a:latin typeface="Calibri" panose="020F0502020204030204" pitchFamily="34" charset="0"/>
                <a:cs typeface="Calibri" panose="020F0502020204030204" pitchFamily="34" charset="0"/>
              </a:rPr>
              <a:t>Göz Bakımında Uygulamalara Yol Gösteren Temel İlkeler</a:t>
            </a:r>
            <a:r>
              <a:rPr lang="tr-TR" sz="3200" cap="none" dirty="0" smtClean="0">
                <a:latin typeface="Calibri" panose="020F0502020204030204" pitchFamily="34" charset="0"/>
                <a:cs typeface="Calibri" panose="020F0502020204030204" pitchFamily="34" charset="0"/>
              </a:rPr>
              <a:t/>
            </a:r>
            <a:br>
              <a:rPr lang="tr-TR" sz="3200" cap="none" dirty="0" smtClean="0">
                <a:latin typeface="Calibri" panose="020F0502020204030204" pitchFamily="34" charset="0"/>
                <a:cs typeface="Calibri" panose="020F0502020204030204" pitchFamily="34" charset="0"/>
              </a:rPr>
            </a:br>
            <a:endParaRPr lang="tr-TR" sz="3200" cap="none" dirty="0">
              <a:latin typeface="Calibri" panose="020F0502020204030204" pitchFamily="34" charset="0"/>
              <a:cs typeface="Calibri" panose="020F0502020204030204" pitchFamily="34" charset="0"/>
            </a:endParaRPr>
          </a:p>
        </p:txBody>
      </p:sp>
      <p:graphicFrame>
        <p:nvGraphicFramePr>
          <p:cNvPr id="4" name="3 İçerik Yer Tutucusu"/>
          <p:cNvGraphicFramePr>
            <a:graphicFrameLocks noGrp="1"/>
          </p:cNvGraphicFramePr>
          <p:nvPr>
            <p:ph idx="1"/>
            <p:extLst>
              <p:ext uri="{D42A27DB-BD31-4B8C-83A1-F6EECF244321}">
                <p14:modId xmlns:p14="http://schemas.microsoft.com/office/powerpoint/2010/main" val="1012440899"/>
              </p:ext>
            </p:extLst>
          </p:nvPr>
        </p:nvGraphicFramePr>
        <p:xfrm>
          <a:off x="584795" y="844203"/>
          <a:ext cx="8229600" cy="5877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Veri Yer Tutucusu 6"/>
          <p:cNvSpPr>
            <a:spLocks noGrp="1"/>
          </p:cNvSpPr>
          <p:nvPr>
            <p:ph type="dt" sz="half" idx="10"/>
          </p:nvPr>
        </p:nvSpPr>
        <p:spPr/>
        <p:txBody>
          <a:bodyPr/>
          <a:lstStyle/>
          <a:p>
            <a:fld id="{1031314F-F4B9-45EB-AD2F-2376BCB4778C}"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143</a:t>
            </a:fld>
            <a:endParaRPr lang="tr-TR"/>
          </a:p>
        </p:txBody>
      </p:sp>
    </p:spTree>
    <p:extLst>
      <p:ext uri="{BB962C8B-B14F-4D97-AF65-F5344CB8AC3E}">
        <p14:creationId xmlns:p14="http://schemas.microsoft.com/office/powerpoint/2010/main" val="38713085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İçerik Yer Tutucusu"/>
          <p:cNvGraphicFramePr>
            <a:graphicFrameLocks noGrp="1"/>
          </p:cNvGraphicFramePr>
          <p:nvPr>
            <p:ph idx="1"/>
            <p:extLst>
              <p:ext uri="{D42A27DB-BD31-4B8C-83A1-F6EECF244321}">
                <p14:modId xmlns:p14="http://schemas.microsoft.com/office/powerpoint/2010/main" val="3131182128"/>
              </p:ext>
            </p:extLst>
          </p:nvPr>
        </p:nvGraphicFramePr>
        <p:xfrm>
          <a:off x="0" y="116632"/>
          <a:ext cx="9036496" cy="6741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Veri Yer Tutucusu 5"/>
          <p:cNvSpPr>
            <a:spLocks noGrp="1"/>
          </p:cNvSpPr>
          <p:nvPr>
            <p:ph type="dt" sz="half" idx="10"/>
          </p:nvPr>
        </p:nvSpPr>
        <p:spPr/>
        <p:txBody>
          <a:bodyPr/>
          <a:lstStyle/>
          <a:p>
            <a:fld id="{9C43DBD9-8FBC-4BEB-BCD4-45E42B6B35E9}"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144</a:t>
            </a:fld>
            <a:endParaRPr lang="tr-TR"/>
          </a:p>
        </p:txBody>
      </p:sp>
    </p:spTree>
    <p:extLst>
      <p:ext uri="{BB962C8B-B14F-4D97-AF65-F5344CB8AC3E}">
        <p14:creationId xmlns:p14="http://schemas.microsoft.com/office/powerpoint/2010/main" val="25848095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36712" y="404664"/>
            <a:ext cx="8507288" cy="1143000"/>
          </a:xfrm>
        </p:spPr>
        <p:txBody>
          <a:bodyPr>
            <a:noAutofit/>
          </a:bodyPr>
          <a:lstStyle/>
          <a:p>
            <a:pPr algn="ctr">
              <a:lnSpc>
                <a:spcPct val="100000"/>
              </a:lnSpc>
            </a:pPr>
            <a:r>
              <a:rPr lang="tr-TR" sz="3600" cap="none" dirty="0" smtClean="0">
                <a:latin typeface="Calibri" panose="020F0502020204030204" pitchFamily="34" charset="0"/>
                <a:cs typeface="Calibri" panose="020F0502020204030204" pitchFamily="34" charset="0"/>
              </a:rPr>
              <a:t>Kulak; Dış, Orta Ve İç Kulak Olmak Üzere Üç Bölümden Oluşur.</a:t>
            </a:r>
            <a:br>
              <a:rPr lang="tr-TR" sz="3600" cap="none" dirty="0" smtClean="0">
                <a:latin typeface="Calibri" panose="020F0502020204030204" pitchFamily="34" charset="0"/>
                <a:cs typeface="Calibri" panose="020F0502020204030204" pitchFamily="34" charset="0"/>
              </a:rPr>
            </a:br>
            <a:endParaRPr lang="tr-TR" sz="3600" cap="none" dirty="0">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a:xfrm>
            <a:off x="636712" y="2060848"/>
            <a:ext cx="7988424" cy="4958011"/>
          </a:xfrm>
        </p:spPr>
        <p:txBody>
          <a:bodyPr>
            <a:normAutofit/>
          </a:bodyPr>
          <a:lstStyle/>
          <a:p>
            <a:pPr algn="just">
              <a:lnSpc>
                <a:spcPct val="150000"/>
              </a:lnSpc>
            </a:pPr>
            <a:r>
              <a:rPr lang="tr-TR" sz="2400" dirty="0" smtClean="0">
                <a:solidFill>
                  <a:srgbClr val="FF0000"/>
                </a:solidFill>
                <a:latin typeface="Calibri" panose="020F0502020204030204" pitchFamily="34" charset="0"/>
                <a:cs typeface="Calibri" panose="020F0502020204030204" pitchFamily="34" charset="0"/>
              </a:rPr>
              <a:t>Dış kulak; </a:t>
            </a:r>
            <a:r>
              <a:rPr lang="tr-TR" sz="2400" dirty="0" smtClean="0">
                <a:solidFill>
                  <a:schemeClr val="tx1"/>
                </a:solidFill>
                <a:latin typeface="Calibri" panose="020F0502020204030204" pitchFamily="34" charset="0"/>
                <a:cs typeface="Calibri" panose="020F0502020204030204" pitchFamily="34" charset="0"/>
              </a:rPr>
              <a:t>kulak kepçesi ve dış kulak yolu olmak üzere iki kısımdan oluşur. Kulak kepçesi elastik kıkırdaktan oluşmuştur. </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Dış kulak yolunda kulak kirinin (buşon) fazla birikmesi ya da yabancı madde olması bireyin işitmesini zorlaştırabilir.</a:t>
            </a:r>
          </a:p>
        </p:txBody>
      </p:sp>
      <p:sp>
        <p:nvSpPr>
          <p:cNvPr id="7" name="Veri Yer Tutucusu 6"/>
          <p:cNvSpPr>
            <a:spLocks noGrp="1"/>
          </p:cNvSpPr>
          <p:nvPr>
            <p:ph type="dt" sz="half" idx="10"/>
          </p:nvPr>
        </p:nvSpPr>
        <p:spPr/>
        <p:txBody>
          <a:bodyPr/>
          <a:lstStyle/>
          <a:p>
            <a:fld id="{314B3265-11BE-44C0-A71D-913EDC961033}"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145</a:t>
            </a:fld>
            <a:endParaRPr lang="tr-TR"/>
          </a:p>
        </p:txBody>
      </p:sp>
    </p:spTree>
    <p:extLst>
      <p:ext uri="{BB962C8B-B14F-4D97-AF65-F5344CB8AC3E}">
        <p14:creationId xmlns:p14="http://schemas.microsoft.com/office/powerpoint/2010/main" val="16362486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7" name="İçerik Yer Tutucusu 6"/>
          <p:cNvPicPr>
            <a:picLocks noGrp="1" noChangeAspect="1"/>
          </p:cNvPicPr>
          <p:nvPr>
            <p:ph idx="1"/>
          </p:nvPr>
        </p:nvPicPr>
        <p:blipFill>
          <a:blip r:embed="rId2"/>
          <a:stretch>
            <a:fillRect/>
          </a:stretch>
        </p:blipFill>
        <p:spPr>
          <a:xfrm>
            <a:off x="-19325" y="522081"/>
            <a:ext cx="9163325" cy="5358019"/>
          </a:xfrm>
          <a:prstGeom prst="rect">
            <a:avLst/>
          </a:prstGeom>
        </p:spPr>
      </p:pic>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146</a:t>
            </a:fld>
            <a:endParaRPr lang="tr-TR"/>
          </a:p>
        </p:txBody>
      </p:sp>
    </p:spTree>
    <p:extLst>
      <p:ext uri="{BB962C8B-B14F-4D97-AF65-F5344CB8AC3E}">
        <p14:creationId xmlns:p14="http://schemas.microsoft.com/office/powerpoint/2010/main" val="13786846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27700" y="1412777"/>
            <a:ext cx="7704740" cy="4835630"/>
          </a:xfrm>
        </p:spPr>
        <p:txBody>
          <a:bodyPr>
            <a:norm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Birey, gerek işitmesinin azalmasından ve gerekse kulak kirinin görünmesinden rahatsız olabilir.</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Bu durumda kulak kepçesini aşağıya doğru çekerek görünür ve gevşek durumda olan kulak kiri temizlenmelidir. </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Ancak temizlik amacı ile dış kulak yoluna herhangi bir cisim itilmemelidir.</a:t>
            </a:r>
            <a:endParaRPr lang="tr-TR" dirty="0">
              <a:solidFill>
                <a:schemeClr val="tx1"/>
              </a:solidFill>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1F69FB73-70AC-4001-BD6C-8C29F47531C1}"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147</a:t>
            </a:fld>
            <a:endParaRPr lang="tr-TR"/>
          </a:p>
        </p:txBody>
      </p:sp>
    </p:spTree>
    <p:extLst>
      <p:ext uri="{BB962C8B-B14F-4D97-AF65-F5344CB8AC3E}">
        <p14:creationId xmlns:p14="http://schemas.microsoft.com/office/powerpoint/2010/main" val="39418433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83568" y="1268760"/>
            <a:ext cx="8003232" cy="4857403"/>
          </a:xfrm>
        </p:spPr>
        <p:txBody>
          <a:bodyPr>
            <a:no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Kulak temizliği, parmağa dolanan bir gaz bezi ile sadece dış kulakta yapılmalıdır. </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Dış kulak yoluna itilen cisimler kulak yolunun yaralanmasına, kulak zarının delinmesine neden olabilir. </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Ayrıca bu cisimler kulak kirinin, kulak yolunun içine doğru itilerek burada sıkışıp pekişmesine neden olurlar.</a:t>
            </a:r>
            <a:endParaRPr lang="tr-TR" sz="2400" dirty="0">
              <a:solidFill>
                <a:schemeClr val="tx1"/>
              </a:solidFill>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815B85A5-B9C1-41D9-A349-870A65D265B5}"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148</a:t>
            </a:fld>
            <a:endParaRPr lang="tr-TR"/>
          </a:p>
        </p:txBody>
      </p:sp>
    </p:spTree>
    <p:extLst>
      <p:ext uri="{BB962C8B-B14F-4D97-AF65-F5344CB8AC3E}">
        <p14:creationId xmlns:p14="http://schemas.microsoft.com/office/powerpoint/2010/main" val="6777391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576" y="1124744"/>
            <a:ext cx="7488716" cy="4195481"/>
          </a:xfrm>
        </p:spPr>
        <p:txBody>
          <a:bodyPr>
            <a:norm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Hemşirenin kulak bakımına ilişkin dikkat etmesi gereken bir diğer durum, bireyin işitme sorunu olup olmadığını değerlendirmesidir. Hastanın zor işittiğini gösterebilecek davranışları gözlenmeli ve değerlendirilmelidir. Ayrıca işitme sorunu nedeniyle işitme araçları kullanan hastalara, bu araçların kullanımı ve bakımına ilişkin eğitim verilmelidir.</a:t>
            </a:r>
          </a:p>
          <a:p>
            <a:pPr algn="just">
              <a:lnSpc>
                <a:spcPct val="150000"/>
              </a:lnSpc>
            </a:pPr>
            <a:endParaRPr lang="tr-TR" sz="2400"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8BEFBAAD-C154-439E-8229-92F9340107AD}"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149</a:t>
            </a:fld>
            <a:endParaRPr lang="tr-TR"/>
          </a:p>
        </p:txBody>
      </p:sp>
    </p:spTree>
    <p:extLst>
      <p:ext uri="{BB962C8B-B14F-4D97-AF65-F5344CB8AC3E}">
        <p14:creationId xmlns:p14="http://schemas.microsoft.com/office/powerpoint/2010/main" val="927275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15616" y="332656"/>
            <a:ext cx="7633742" cy="1492132"/>
          </a:xfrm>
        </p:spPr>
        <p:txBody>
          <a:bodyPr>
            <a:noAutofit/>
          </a:bodyPr>
          <a:lstStyle/>
          <a:p>
            <a:pPr algn="just">
              <a:lnSpc>
                <a:spcPct val="150000"/>
              </a:lnSpc>
            </a:pPr>
            <a:r>
              <a:rPr lang="tr-TR" sz="3600" b="1" dirty="0">
                <a:latin typeface="Calibri" panose="020F0502020204030204" pitchFamily="34" charset="0"/>
                <a:cs typeface="Calibri" panose="020F0502020204030204" pitchFamily="34" charset="0"/>
              </a:rPr>
              <a:t>Sağlıklı derinin özellikleri</a:t>
            </a:r>
            <a:r>
              <a:rPr lang="tr-TR" sz="3600" dirty="0">
                <a:latin typeface="Calibri" panose="020F0502020204030204" pitchFamily="34" charset="0"/>
                <a:cs typeface="Calibri" panose="020F0502020204030204" pitchFamily="34" charset="0"/>
              </a:rPr>
              <a:t/>
            </a:r>
            <a:br>
              <a:rPr lang="tr-TR" sz="3600" dirty="0">
                <a:latin typeface="Calibri" panose="020F0502020204030204" pitchFamily="34" charset="0"/>
                <a:cs typeface="Calibri" panose="020F0502020204030204" pitchFamily="34" charset="0"/>
              </a:rPr>
            </a:br>
            <a:endParaRPr lang="tr-TR" sz="3600" dirty="0">
              <a:latin typeface="Calibri" panose="020F0502020204030204" pitchFamily="34" charset="0"/>
              <a:cs typeface="Calibri" panose="020F0502020204030204" pitchFamily="34" charset="0"/>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164773050"/>
              </p:ext>
            </p:extLst>
          </p:nvPr>
        </p:nvGraphicFramePr>
        <p:xfrm>
          <a:off x="755576" y="1700808"/>
          <a:ext cx="8388424" cy="5021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Veri Yer Tutucusu 6"/>
          <p:cNvSpPr>
            <a:spLocks noGrp="1"/>
          </p:cNvSpPr>
          <p:nvPr>
            <p:ph type="dt" sz="half" idx="10"/>
          </p:nvPr>
        </p:nvSpPr>
        <p:spPr/>
        <p:txBody>
          <a:bodyPr/>
          <a:lstStyle/>
          <a:p>
            <a:fld id="{1C32BAAF-AA02-4681-B597-07A64C687EC7}" type="datetime1">
              <a:rPr lang="tr-TR" smtClean="0"/>
              <a:t>6.02.2020</a:t>
            </a:fld>
            <a:endParaRPr lang="tr-TR"/>
          </a:p>
        </p:txBody>
      </p:sp>
      <p:sp>
        <p:nvSpPr>
          <p:cNvPr id="8" name="Altbilgi Yer Tutucusu 7"/>
          <p:cNvSpPr>
            <a:spLocks noGrp="1"/>
          </p:cNvSpPr>
          <p:nvPr>
            <p:ph type="ftr" sz="quarter" idx="11"/>
          </p:nvPr>
        </p:nvSpPr>
        <p:spPr/>
        <p:txBody>
          <a:bodyPr/>
          <a:lstStyle/>
          <a:p>
            <a:r>
              <a:rPr lang="tr-TR" dirty="0">
                <a:solidFill>
                  <a:schemeClr val="bg1"/>
                </a:solidFill>
              </a:rPr>
              <a:t>(Ünsal, 2013; Ulusoy ve Görgülü, 2001).</a:t>
            </a:r>
            <a:endParaRPr lang="tr-TR" dirty="0"/>
          </a:p>
        </p:txBody>
      </p:sp>
      <p:sp>
        <p:nvSpPr>
          <p:cNvPr id="9" name="Slayt Numarası Yer Tutucusu 8"/>
          <p:cNvSpPr>
            <a:spLocks noGrp="1"/>
          </p:cNvSpPr>
          <p:nvPr>
            <p:ph type="sldNum" sz="quarter" idx="12"/>
          </p:nvPr>
        </p:nvSpPr>
        <p:spPr/>
        <p:txBody>
          <a:bodyPr/>
          <a:lstStyle/>
          <a:p>
            <a:fld id="{B1DEFA8C-F947-479F-BE07-76B6B3F80BF1}" type="slidenum">
              <a:rPr lang="tr-TR" smtClean="0"/>
              <a:pPr/>
              <a:t>15</a:t>
            </a:fld>
            <a:endParaRPr lang="tr-TR"/>
          </a:p>
        </p:txBody>
      </p:sp>
    </p:spTree>
    <p:extLst>
      <p:ext uri="{BB962C8B-B14F-4D97-AF65-F5344CB8AC3E}">
        <p14:creationId xmlns:p14="http://schemas.microsoft.com/office/powerpoint/2010/main" val="23798531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93085" y="-315416"/>
            <a:ext cx="7633742" cy="1492132"/>
          </a:xfrm>
        </p:spPr>
        <p:txBody>
          <a:bodyPr/>
          <a:lstStyle/>
          <a:p>
            <a:pPr algn="just">
              <a:lnSpc>
                <a:spcPct val="150000"/>
              </a:lnSpc>
            </a:pPr>
            <a:r>
              <a:rPr lang="tr-TR" dirty="0" smtClean="0">
                <a:latin typeface="Calibri" panose="020F0502020204030204" pitchFamily="34" charset="0"/>
                <a:cs typeface="Calibri" panose="020F0502020204030204" pitchFamily="34" charset="0"/>
              </a:rPr>
              <a:t>Burun;</a:t>
            </a:r>
            <a:endParaRPr lang="tr-TR" dirty="0">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a:xfrm>
            <a:off x="827700" y="908720"/>
            <a:ext cx="3888316" cy="5339687"/>
          </a:xfrm>
        </p:spPr>
        <p:txBody>
          <a:bodyPr>
            <a:normAutofit fontScale="85000" lnSpcReduction="10000"/>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Koku duyusunu almasının yanı sıra solunan havanın ısıtılıp nemlendirildiği ve içindeki yabancı cisimlerin tutulduğu organdır. </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Burun enfeksiyon, akma, lezyon, ödem ve </a:t>
            </a:r>
            <a:r>
              <a:rPr lang="tr-TR" sz="2400" dirty="0" err="1" smtClean="0">
                <a:solidFill>
                  <a:schemeClr val="tx1"/>
                </a:solidFill>
                <a:latin typeface="Calibri" panose="020F0502020204030204" pitchFamily="34" charset="0"/>
                <a:cs typeface="Calibri" panose="020F0502020204030204" pitchFamily="34" charset="0"/>
              </a:rPr>
              <a:t>deformite</a:t>
            </a:r>
            <a:r>
              <a:rPr lang="tr-TR" sz="2400" dirty="0" smtClean="0">
                <a:solidFill>
                  <a:schemeClr val="tx1"/>
                </a:solidFill>
                <a:latin typeface="Calibri" panose="020F0502020204030204" pitchFamily="34" charset="0"/>
                <a:cs typeface="Calibri" panose="020F0502020204030204" pitchFamily="34" charset="0"/>
              </a:rPr>
              <a:t> bulguları yönünden incelenmelidir. </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Nazal mukoza normalde pembe, açık, küçük ve akıntısızdır. Açık, sulu akıntı alerjilerin sonucudur.</a:t>
            </a:r>
            <a:endParaRPr lang="tr-TR" sz="2400" dirty="0">
              <a:solidFill>
                <a:schemeClr val="tx1"/>
              </a:solidFill>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B8BA1444-5AA9-446F-A689-E356F375C990}"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150</a:t>
            </a:fld>
            <a:endParaRPr lang="tr-TR"/>
          </a:p>
        </p:txBody>
      </p:sp>
      <p:pic>
        <p:nvPicPr>
          <p:cNvPr id="4" name="Resim 3"/>
          <p:cNvPicPr>
            <a:picLocks noChangeAspect="1"/>
          </p:cNvPicPr>
          <p:nvPr/>
        </p:nvPicPr>
        <p:blipFill>
          <a:blip r:embed="rId2"/>
          <a:stretch>
            <a:fillRect/>
          </a:stretch>
        </p:blipFill>
        <p:spPr>
          <a:xfrm>
            <a:off x="4716016" y="1856649"/>
            <a:ext cx="4427984" cy="4346813"/>
          </a:xfrm>
          <a:prstGeom prst="rect">
            <a:avLst/>
          </a:prstGeom>
        </p:spPr>
      </p:pic>
    </p:spTree>
    <p:extLst>
      <p:ext uri="{BB962C8B-B14F-4D97-AF65-F5344CB8AC3E}">
        <p14:creationId xmlns:p14="http://schemas.microsoft.com/office/powerpoint/2010/main" val="40138327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38758" y="1124744"/>
            <a:ext cx="7686378" cy="5649491"/>
          </a:xfrm>
        </p:spPr>
        <p:txBody>
          <a:bodyPr>
            <a:normAutofit/>
          </a:bodyPr>
          <a:lstStyle/>
          <a:p>
            <a:pPr algn="just">
              <a:lnSpc>
                <a:spcPct val="150000"/>
              </a:lnSpc>
            </a:pPr>
            <a:r>
              <a:rPr lang="tr-TR" dirty="0" smtClean="0">
                <a:solidFill>
                  <a:schemeClr val="tx1"/>
                </a:solidFill>
                <a:latin typeface="Calibri" panose="020F0502020204030204" pitchFamily="34" charset="0"/>
                <a:cs typeface="Calibri" panose="020F0502020204030204" pitchFamily="34" charset="0"/>
              </a:rPr>
              <a:t>Burun salgıları yumuşak kağıt bir mendille, havluyla ya da bezle sümkürülerek temizlenir.</a:t>
            </a: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 Burun salgıları kuruyup kabuklaşırsa hem solunum zorlaşır hem de koku duyusu bozulur. </a:t>
            </a: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Burun bakımında burun içindeki fazla salgılar, su ya da % 0.9’luk </a:t>
            </a:r>
            <a:r>
              <a:rPr lang="tr-TR" dirty="0" err="1" smtClean="0">
                <a:solidFill>
                  <a:schemeClr val="tx1"/>
                </a:solidFill>
                <a:latin typeface="Calibri" panose="020F0502020204030204" pitchFamily="34" charset="0"/>
                <a:cs typeface="Calibri" panose="020F0502020204030204" pitchFamily="34" charset="0"/>
              </a:rPr>
              <a:t>NaCI</a:t>
            </a:r>
            <a:r>
              <a:rPr lang="tr-TR" dirty="0" smtClean="0">
                <a:solidFill>
                  <a:schemeClr val="tx1"/>
                </a:solidFill>
                <a:latin typeface="Calibri" panose="020F0502020204030204" pitchFamily="34" charset="0"/>
                <a:cs typeface="Calibri" panose="020F0502020204030204" pitchFamily="34" charset="0"/>
              </a:rPr>
              <a:t> solüsyonu ile ıslatılmış, pamuklu temizleme çubukları ile de temizlenebilir. </a:t>
            </a: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Ancak pamuklu temizleme çubukları, burun içine en fazla ucundaki pamuğun uzunluğu kadar itilmelidir.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CC2169C2-807E-4B7F-882B-B09676F134F6}"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151</a:t>
            </a:fld>
            <a:endParaRPr lang="tr-TR"/>
          </a:p>
        </p:txBody>
      </p:sp>
    </p:spTree>
    <p:extLst>
      <p:ext uri="{BB962C8B-B14F-4D97-AF65-F5344CB8AC3E}">
        <p14:creationId xmlns:p14="http://schemas.microsoft.com/office/powerpoint/2010/main" val="355276605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55576" y="620688"/>
            <a:ext cx="7931224" cy="5760640"/>
          </a:xfrm>
        </p:spPr>
        <p:txBody>
          <a:bodyPr>
            <a:no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Burun bakımı, çeşitli nedenlerle burun deliklerinden sonda takılan hastalarda özel dikkat gerektirir.</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Bu bireylerde sondanın temas ettiği mukoza yüzeyleri </a:t>
            </a:r>
            <a:r>
              <a:rPr lang="tr-TR" sz="2400" dirty="0" err="1" smtClean="0">
                <a:solidFill>
                  <a:schemeClr val="tx1"/>
                </a:solidFill>
                <a:latin typeface="Calibri" panose="020F0502020204030204" pitchFamily="34" charset="0"/>
                <a:cs typeface="Calibri" panose="020F0502020204030204" pitchFamily="34" charset="0"/>
              </a:rPr>
              <a:t>enflamasyon</a:t>
            </a:r>
            <a:r>
              <a:rPr lang="tr-TR" sz="2400" dirty="0" smtClean="0">
                <a:solidFill>
                  <a:schemeClr val="tx1"/>
                </a:solidFill>
                <a:latin typeface="Calibri" panose="020F0502020204030204" pitchFamily="34" charset="0"/>
                <a:cs typeface="Calibri" panose="020F0502020204030204" pitchFamily="34" charset="0"/>
              </a:rPr>
              <a:t>, hassasiyet, kanama ve kabuklanma gibi durumlar açısından değerlendirilir. </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Çünkü sondanın oluşturduğu basınç ve sondanın yerinden hareket etmesi doku hasarına neden olabilir.</a:t>
            </a:r>
            <a:endParaRPr lang="tr-TR" sz="2400" dirty="0">
              <a:solidFill>
                <a:schemeClr val="tx1"/>
              </a:solidFill>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50AE6B2E-B168-49DB-88D7-7BFC620E3231}"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152</a:t>
            </a:fld>
            <a:endParaRPr lang="tr-TR"/>
          </a:p>
        </p:txBody>
      </p:sp>
    </p:spTree>
    <p:extLst>
      <p:ext uri="{BB962C8B-B14F-4D97-AF65-F5344CB8AC3E}">
        <p14:creationId xmlns:p14="http://schemas.microsoft.com/office/powerpoint/2010/main" val="410631703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02940" y="1204493"/>
            <a:ext cx="7869560" cy="5505475"/>
          </a:xfrm>
        </p:spPr>
        <p:txBody>
          <a:bodyPr>
            <a:norm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Burnunda sondası olan hastaların, burun temizliği de nemlendirilmiş pamuklu temizleme çubukları ile düzenli aralıklarla yapılmalı, burun salgılarının sonda çevresinde birikerek kuruması önlenmelidir. </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Ayrıca sondayı buruna tespit eden </a:t>
            </a:r>
            <a:r>
              <a:rPr lang="tr-TR" sz="2400" dirty="0" err="1" smtClean="0">
                <a:solidFill>
                  <a:schemeClr val="tx1"/>
                </a:solidFill>
                <a:latin typeface="Calibri" panose="020F0502020204030204" pitchFamily="34" charset="0"/>
                <a:cs typeface="Calibri" panose="020F0502020204030204" pitchFamily="34" charset="0"/>
              </a:rPr>
              <a:t>flasterler</a:t>
            </a:r>
            <a:r>
              <a:rPr lang="tr-TR" sz="2400" dirty="0" smtClean="0">
                <a:solidFill>
                  <a:schemeClr val="tx1"/>
                </a:solidFill>
                <a:latin typeface="Calibri" panose="020F0502020204030204" pitchFamily="34" charset="0"/>
                <a:cs typeface="Calibri" panose="020F0502020204030204" pitchFamily="34" charset="0"/>
              </a:rPr>
              <a:t>, ıslandıkları takdirde hemen değiştirilmelidir.</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 Aksi halde ıslak </a:t>
            </a:r>
            <a:r>
              <a:rPr lang="tr-TR" sz="2400" dirty="0" err="1" smtClean="0">
                <a:solidFill>
                  <a:schemeClr val="tx1"/>
                </a:solidFill>
                <a:latin typeface="Calibri" panose="020F0502020204030204" pitchFamily="34" charset="0"/>
                <a:cs typeface="Calibri" panose="020F0502020204030204" pitchFamily="34" charset="0"/>
              </a:rPr>
              <a:t>flasterler</a:t>
            </a:r>
            <a:r>
              <a:rPr lang="tr-TR" sz="2400" dirty="0" smtClean="0">
                <a:solidFill>
                  <a:schemeClr val="tx1"/>
                </a:solidFill>
                <a:latin typeface="Calibri" panose="020F0502020204030204" pitchFamily="34" charset="0"/>
                <a:cs typeface="Calibri" panose="020F0502020204030204" pitchFamily="34" charset="0"/>
              </a:rPr>
              <a:t> derinin yumuşamasına neden olurlar.</a:t>
            </a:r>
          </a:p>
          <a:p>
            <a:pPr algn="just">
              <a:lnSpc>
                <a:spcPct val="150000"/>
              </a:lnSpc>
            </a:pPr>
            <a:endParaRPr lang="tr-TR" sz="2400"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378763D6-6ADC-4ABD-BC32-0D2D6B36533F}"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153</a:t>
            </a:fld>
            <a:endParaRPr lang="tr-TR"/>
          </a:p>
        </p:txBody>
      </p:sp>
    </p:spTree>
    <p:extLst>
      <p:ext uri="{BB962C8B-B14F-4D97-AF65-F5344CB8AC3E}">
        <p14:creationId xmlns:p14="http://schemas.microsoft.com/office/powerpoint/2010/main" val="22492515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8758" y="382385"/>
            <a:ext cx="7633742" cy="526335"/>
          </a:xfrm>
        </p:spPr>
        <p:txBody>
          <a:bodyPr>
            <a:normAutofit fontScale="90000"/>
          </a:bodyPr>
          <a:lstStyle/>
          <a:p>
            <a:pPr algn="ctr">
              <a:lnSpc>
                <a:spcPct val="100000"/>
              </a:lnSpc>
            </a:pPr>
            <a:r>
              <a:rPr lang="tr-TR" b="1" dirty="0" smtClean="0">
                <a:latin typeface="Calibri" panose="020F0502020204030204" pitchFamily="34" charset="0"/>
                <a:cs typeface="Calibri" panose="020F0502020204030204" pitchFamily="34" charset="0"/>
              </a:rPr>
              <a:t>SAÇ BAKIMI</a:t>
            </a:r>
            <a:br>
              <a:rPr lang="tr-TR" b="1" dirty="0" smtClean="0">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a:xfrm>
            <a:off x="1043608" y="1628801"/>
            <a:ext cx="7776864" cy="4619606"/>
          </a:xfrm>
        </p:spPr>
        <p:txBody>
          <a:bodyPr>
            <a:norm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Saçların görünümü, genellikle bireyin genel sağlık durumunu ve bireysel hijyen uygulamalarının düzeyini yansıtır</a:t>
            </a:r>
            <a:r>
              <a:rPr lang="tr-TR" sz="2400" dirty="0" smtClean="0">
                <a:solidFill>
                  <a:schemeClr val="tx1"/>
                </a:solidFill>
                <a:latin typeface="Calibri" panose="020F0502020204030204" pitchFamily="34" charset="0"/>
                <a:cs typeface="Calibri" panose="020F0502020204030204" pitchFamily="34" charset="0"/>
              </a:rPr>
              <a:t>.</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Saçın </a:t>
            </a:r>
            <a:r>
              <a:rPr lang="tr-TR" sz="2400" dirty="0">
                <a:solidFill>
                  <a:schemeClr val="tx1"/>
                </a:solidFill>
                <a:latin typeface="Calibri" panose="020F0502020204030204" pitchFamily="34" charset="0"/>
                <a:cs typeface="Calibri" panose="020F0502020204030204" pitchFamily="34" charset="0"/>
              </a:rPr>
              <a:t>yapısal özellikleri ve biçimi, bireyin sağlık düzeyi ile yakından ilişkilidir. Bazı hastalıklar, saçların yapısal özelliklerini değiştirebilir. Örneğin, endokrin sistem hastalıklarından </a:t>
            </a:r>
            <a:r>
              <a:rPr lang="tr-TR" sz="2400" dirty="0" err="1">
                <a:solidFill>
                  <a:schemeClr val="tx1"/>
                </a:solidFill>
                <a:latin typeface="Calibri" panose="020F0502020204030204" pitchFamily="34" charset="0"/>
                <a:cs typeface="Calibri" panose="020F0502020204030204" pitchFamily="34" charset="0"/>
              </a:rPr>
              <a:t>hipotiroidizmde</a:t>
            </a:r>
            <a:r>
              <a:rPr lang="tr-TR" sz="2400" dirty="0">
                <a:solidFill>
                  <a:schemeClr val="tx1"/>
                </a:solidFill>
                <a:latin typeface="Calibri" panose="020F0502020204030204" pitchFamily="34" charset="0"/>
                <a:cs typeface="Calibri" panose="020F0502020204030204" pitchFamily="34" charset="0"/>
              </a:rPr>
              <a:t> saçlar kuru ve serttir. </a:t>
            </a:r>
            <a:endParaRPr lang="tr-TR" sz="2400" dirty="0" smtClean="0">
              <a:solidFill>
                <a:schemeClr val="tx1"/>
              </a:solidFill>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05A95117-F95E-418F-8743-97CB2F15F55E}"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154</a:t>
            </a:fld>
            <a:endParaRPr lang="tr-TR"/>
          </a:p>
        </p:txBody>
      </p:sp>
    </p:spTree>
    <p:extLst>
      <p:ext uri="{BB962C8B-B14F-4D97-AF65-F5344CB8AC3E}">
        <p14:creationId xmlns:p14="http://schemas.microsoft.com/office/powerpoint/2010/main" val="8098264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268760"/>
            <a:ext cx="7633742" cy="4610833"/>
          </a:xfrm>
        </p:spPr>
        <p:txBody>
          <a:bodyPr>
            <a:norm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Bunun yanı sıra hastalık durumları, bireyin günlük saç bakımını gerçekleştirmesini engelleyebilir. Örneğin çeşitli nedenlerle yatağa bağımlı bir bireyin saçları, dolaşık ve birbirine yapışmış olabilir.</a:t>
            </a:r>
          </a:p>
          <a:p>
            <a:pPr algn="just">
              <a:lnSpc>
                <a:spcPct val="150000"/>
              </a:lnSpc>
            </a:pPr>
            <a:r>
              <a:rPr lang="tr-TR" sz="2400" dirty="0">
                <a:solidFill>
                  <a:schemeClr val="tx1"/>
                </a:solidFill>
                <a:latin typeface="Calibri" panose="020F0502020204030204" pitchFamily="34" charset="0"/>
                <a:cs typeface="Calibri" panose="020F0502020204030204" pitchFamily="34" charset="0"/>
              </a:rPr>
              <a:t> Sonuç olarak saçlar </a:t>
            </a:r>
            <a:r>
              <a:rPr lang="tr-TR" sz="2400" dirty="0" err="1">
                <a:solidFill>
                  <a:schemeClr val="tx1"/>
                </a:solidFill>
                <a:latin typeface="Calibri" panose="020F0502020204030204" pitchFamily="34" charset="0"/>
                <a:cs typeface="Calibri" panose="020F0502020204030204" pitchFamily="34" charset="0"/>
              </a:rPr>
              <a:t>hormonal</a:t>
            </a:r>
            <a:r>
              <a:rPr lang="tr-TR" sz="2400" dirty="0">
                <a:solidFill>
                  <a:schemeClr val="tx1"/>
                </a:solidFill>
                <a:latin typeface="Calibri" panose="020F0502020204030204" pitchFamily="34" charset="0"/>
                <a:cs typeface="Calibri" panose="020F0502020204030204" pitchFamily="34" charset="0"/>
              </a:rPr>
              <a:t> değişiklikle, duygusal ve fiziksel stres, yaşlanma, enfeksiyon, bazı hastalıklar ve ilaçlar tarafından etkilenirler.</a:t>
            </a:r>
            <a:endParaRPr lang="tr-TR" sz="2400" dirty="0">
              <a:solidFill>
                <a:schemeClr val="tx1"/>
              </a:solidFill>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155</a:t>
            </a:fld>
            <a:endParaRPr lang="tr-TR"/>
          </a:p>
        </p:txBody>
      </p:sp>
    </p:spTree>
    <p:extLst>
      <p:ext uri="{BB962C8B-B14F-4D97-AF65-F5344CB8AC3E}">
        <p14:creationId xmlns:p14="http://schemas.microsoft.com/office/powerpoint/2010/main" val="14855181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3568" y="332656"/>
            <a:ext cx="7992772" cy="5616624"/>
          </a:xfrm>
        </p:spPr>
        <p:txBody>
          <a:bodyPr>
            <a:normAutofit fontScale="92500" lnSpcReduction="20000"/>
          </a:bodyPr>
          <a:lstStyle/>
          <a:p>
            <a:pPr algn="just">
              <a:lnSpc>
                <a:spcPct val="150000"/>
              </a:lnSpc>
            </a:pPr>
            <a:r>
              <a:rPr lang="tr-TR" sz="2600" dirty="0">
                <a:solidFill>
                  <a:schemeClr val="tx1"/>
                </a:solidFill>
                <a:latin typeface="Calibri" panose="020F0502020204030204" pitchFamily="34" charset="0"/>
                <a:cs typeface="Calibri" panose="020F0502020204030204" pitchFamily="34" charset="0"/>
              </a:rPr>
              <a:t>Saç bakımı, tüm bireysel hijyen uygulamalarında olduğu gibi tamamen bireye özgü ve pek çok faktör tarafından etkilenen bir uygulamadır. </a:t>
            </a:r>
            <a:endParaRPr lang="tr-TR" sz="26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600" dirty="0" smtClean="0">
                <a:solidFill>
                  <a:schemeClr val="tx1"/>
                </a:solidFill>
                <a:latin typeface="Calibri" panose="020F0502020204030204" pitchFamily="34" charset="0"/>
                <a:cs typeface="Calibri" panose="020F0502020204030204" pitchFamily="34" charset="0"/>
              </a:rPr>
              <a:t>Bazı </a:t>
            </a:r>
            <a:r>
              <a:rPr lang="tr-TR" sz="2600" dirty="0">
                <a:solidFill>
                  <a:schemeClr val="tx1"/>
                </a:solidFill>
                <a:latin typeface="Calibri" panose="020F0502020204030204" pitchFamily="34" charset="0"/>
                <a:cs typeface="Calibri" panose="020F0502020204030204" pitchFamily="34" charset="0"/>
              </a:rPr>
              <a:t>bireyler saçlarını her gün yıkarken bazı bireylerde bu süre bir haftaya kadar uzayabilir. </a:t>
            </a:r>
            <a:r>
              <a:rPr lang="tr-TR" sz="2600" dirty="0" smtClean="0">
                <a:solidFill>
                  <a:schemeClr val="tx1"/>
                </a:solidFill>
                <a:latin typeface="Calibri" panose="020F0502020204030204" pitchFamily="34" charset="0"/>
                <a:cs typeface="Calibri" panose="020F0502020204030204" pitchFamily="34" charset="0"/>
              </a:rPr>
              <a:t>Bu nedenle saç bakımı öncesi bireyin bu özelliklerinin (yıkama sıklığı, saç temizliğinde kullanılan madde, saç tarama aracı ve biçimi) bilinmesi ve saçlar ile saçlı derinin değerlendirilmesi gerekir. </a:t>
            </a:r>
          </a:p>
          <a:p>
            <a:pPr algn="just">
              <a:lnSpc>
                <a:spcPct val="150000"/>
              </a:lnSpc>
            </a:pPr>
            <a:r>
              <a:rPr lang="tr-TR" sz="2600" dirty="0" smtClean="0">
                <a:solidFill>
                  <a:schemeClr val="tx1"/>
                </a:solidFill>
                <a:latin typeface="Calibri" panose="020F0502020204030204" pitchFamily="34" charset="0"/>
                <a:cs typeface="Calibri" panose="020F0502020204030204" pitchFamily="34" charset="0"/>
              </a:rPr>
              <a:t>Saçın </a:t>
            </a:r>
            <a:r>
              <a:rPr lang="tr-TR" sz="2600" dirty="0">
                <a:solidFill>
                  <a:schemeClr val="tx1"/>
                </a:solidFill>
                <a:latin typeface="Calibri" panose="020F0502020204030204" pitchFamily="34" charset="0"/>
                <a:cs typeface="Calibri" panose="020F0502020204030204" pitchFamily="34" charset="0"/>
              </a:rPr>
              <a:t>yıkama sıklığını belirlemede ise; saçın özelliği (kuru, yağlı vb.)iklim koşulları, fiziksel aktivite ve yapılan iş önemlidir.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906E938F-4CDC-4CBE-A315-500B0D7D3562}"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156</a:t>
            </a:fld>
            <a:endParaRPr lang="tr-TR"/>
          </a:p>
        </p:txBody>
      </p:sp>
    </p:spTree>
    <p:extLst>
      <p:ext uri="{BB962C8B-B14F-4D97-AF65-F5344CB8AC3E}">
        <p14:creationId xmlns:p14="http://schemas.microsoft.com/office/powerpoint/2010/main" val="7101308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8436" y="1268760"/>
            <a:ext cx="7920028" cy="4987569"/>
          </a:xfrm>
        </p:spPr>
        <p:txBody>
          <a:bodyPr>
            <a:norm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Saçlara parlak görünümünü, saç saç </a:t>
            </a:r>
            <a:r>
              <a:rPr lang="tr-TR" sz="2400" dirty="0" err="1">
                <a:solidFill>
                  <a:schemeClr val="tx1"/>
                </a:solidFill>
                <a:latin typeface="Calibri" panose="020F0502020204030204" pitchFamily="34" charset="0"/>
                <a:cs typeface="Calibri" panose="020F0502020204030204" pitchFamily="34" charset="0"/>
              </a:rPr>
              <a:t>folikülünün</a:t>
            </a:r>
            <a:r>
              <a:rPr lang="tr-TR" sz="2400" dirty="0">
                <a:solidFill>
                  <a:schemeClr val="tx1"/>
                </a:solidFill>
                <a:latin typeface="Calibri" panose="020F0502020204030204" pitchFamily="34" charset="0"/>
                <a:cs typeface="Calibri" panose="020F0502020204030204" pitchFamily="34" charset="0"/>
              </a:rPr>
              <a:t> içine açılan yağ bezlerinin salgıladığı </a:t>
            </a:r>
            <a:r>
              <a:rPr lang="tr-TR" sz="2400" dirty="0" err="1">
                <a:solidFill>
                  <a:schemeClr val="tx1"/>
                </a:solidFill>
                <a:latin typeface="Calibri" panose="020F0502020204030204" pitchFamily="34" charset="0"/>
                <a:cs typeface="Calibri" panose="020F0502020204030204" pitchFamily="34" charset="0"/>
              </a:rPr>
              <a:t>sebum</a:t>
            </a:r>
            <a:r>
              <a:rPr lang="tr-TR" sz="2400" dirty="0">
                <a:solidFill>
                  <a:schemeClr val="tx1"/>
                </a:solidFill>
                <a:latin typeface="Calibri" panose="020F0502020204030204" pitchFamily="34" charset="0"/>
                <a:cs typeface="Calibri" panose="020F0502020204030204" pitchFamily="34" charset="0"/>
              </a:rPr>
              <a:t> verir. </a:t>
            </a:r>
            <a:r>
              <a:rPr lang="tr-TR" sz="2400" dirty="0" err="1">
                <a:solidFill>
                  <a:schemeClr val="tx1"/>
                </a:solidFill>
                <a:latin typeface="Calibri" panose="020F0502020204030204" pitchFamily="34" charset="0"/>
                <a:cs typeface="Calibri" panose="020F0502020204030204" pitchFamily="34" charset="0"/>
              </a:rPr>
              <a:t>Sebum</a:t>
            </a:r>
            <a:r>
              <a:rPr lang="tr-TR" sz="2400" dirty="0">
                <a:solidFill>
                  <a:schemeClr val="tx1"/>
                </a:solidFill>
                <a:latin typeface="Calibri" panose="020F0502020204030204" pitchFamily="34" charset="0"/>
                <a:cs typeface="Calibri" panose="020F0502020204030204" pitchFamily="34" charset="0"/>
              </a:rPr>
              <a:t>, aynı zamanda saçın kırılmasının ve saçlı derinin kurumasını önler. Vücudun diğer bölgelerine göre, </a:t>
            </a:r>
            <a:r>
              <a:rPr lang="tr-TR" sz="2400" dirty="0" err="1">
                <a:solidFill>
                  <a:schemeClr val="tx1"/>
                </a:solidFill>
                <a:latin typeface="Calibri" panose="020F0502020204030204" pitchFamily="34" charset="0"/>
                <a:cs typeface="Calibri" panose="020F0502020204030204" pitchFamily="34" charset="0"/>
              </a:rPr>
              <a:t>sebum</a:t>
            </a:r>
            <a:r>
              <a:rPr lang="tr-TR" sz="2400" dirty="0">
                <a:solidFill>
                  <a:schemeClr val="tx1"/>
                </a:solidFill>
                <a:latin typeface="Calibri" panose="020F0502020204030204" pitchFamily="34" charset="0"/>
                <a:cs typeface="Calibri" panose="020F0502020204030204" pitchFamily="34" charset="0"/>
              </a:rPr>
              <a:t> yüzde ve kafa derisinde daha çok salgılanır.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6B1301F8-5264-4901-8971-888F4DF04C9F}"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157</a:t>
            </a:fld>
            <a:endParaRPr lang="tr-TR"/>
          </a:p>
        </p:txBody>
      </p:sp>
    </p:spTree>
    <p:extLst>
      <p:ext uri="{BB962C8B-B14F-4D97-AF65-F5344CB8AC3E}">
        <p14:creationId xmlns:p14="http://schemas.microsoft.com/office/powerpoint/2010/main" val="87466551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1340769"/>
            <a:ext cx="7848756" cy="4907638"/>
          </a:xfrm>
        </p:spPr>
        <p:txBody>
          <a:bodyPr>
            <a:normAutofit lnSpcReduction="10000"/>
          </a:bodyPr>
          <a:lstStyle/>
          <a:p>
            <a:pPr algn="just">
              <a:lnSpc>
                <a:spcPct val="150000"/>
              </a:lnSpc>
            </a:pPr>
            <a:r>
              <a:rPr lang="tr-TR" sz="2400" b="1"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Adölesan</a:t>
            </a:r>
            <a:r>
              <a:rPr lang="tr-TR" sz="2400" dirty="0">
                <a:solidFill>
                  <a:srgbClr val="FF0000"/>
                </a:solidFill>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döneminde, hormonların etkisi ile yağ bezlerinin aktivitesi artar ve daha fazla </a:t>
            </a:r>
            <a:r>
              <a:rPr lang="tr-TR" sz="2400" dirty="0" err="1">
                <a:latin typeface="Calibri" panose="020F0502020204030204" pitchFamily="34" charset="0"/>
                <a:cs typeface="Calibri" panose="020F0502020204030204" pitchFamily="34" charset="0"/>
              </a:rPr>
              <a:t>sebum</a:t>
            </a:r>
            <a:r>
              <a:rPr lang="tr-TR" sz="2400" dirty="0">
                <a:latin typeface="Calibri" panose="020F0502020204030204" pitchFamily="34" charset="0"/>
                <a:cs typeface="Calibri" panose="020F0502020204030204" pitchFamily="34" charset="0"/>
              </a:rPr>
              <a:t> salgılanır. Bu nedenle </a:t>
            </a:r>
            <a:r>
              <a:rPr lang="tr-TR" sz="2400" dirty="0" err="1">
                <a:latin typeface="Calibri" panose="020F0502020204030204" pitchFamily="34" charset="0"/>
                <a:cs typeface="Calibri" panose="020F0502020204030204" pitchFamily="34" charset="0"/>
              </a:rPr>
              <a:t>adölesan</a:t>
            </a:r>
            <a:r>
              <a:rPr lang="tr-TR" sz="2400" dirty="0">
                <a:latin typeface="Calibri" panose="020F0502020204030204" pitchFamily="34" charset="0"/>
                <a:cs typeface="Calibri" panose="020F0502020204030204" pitchFamily="34" charset="0"/>
              </a:rPr>
              <a:t> dönemindeki bireylerin saçları daha yağlıdır ve yağlı saça toz vb. gibi partiküller kolayca tutunabildiğinden, saçlar daha kısa sürede kirli görünüm alırlar. </a:t>
            </a:r>
            <a:endParaRPr lang="tr-TR" sz="2400" dirty="0" smtClean="0">
              <a:latin typeface="Calibri" panose="020F0502020204030204" pitchFamily="34" charset="0"/>
              <a:cs typeface="Calibri" panose="020F0502020204030204" pitchFamily="34" charset="0"/>
            </a:endParaRPr>
          </a:p>
          <a:p>
            <a:pPr algn="just">
              <a:lnSpc>
                <a:spcPct val="150000"/>
              </a:lnSpc>
            </a:pPr>
            <a:r>
              <a:rPr lang="tr-TR" sz="24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Yaşlı </a:t>
            </a:r>
            <a:r>
              <a:rPr lang="tr-TR"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bireylerde </a:t>
            </a:r>
            <a:r>
              <a:rPr lang="tr-TR" sz="2400" dirty="0">
                <a:latin typeface="Calibri" panose="020F0502020204030204" pitchFamily="34" charset="0"/>
                <a:cs typeface="Calibri" panose="020F0502020204030204" pitchFamily="34" charset="0"/>
              </a:rPr>
              <a:t>ise saçlar normalden daha kurudur ve genellikle incelir, büyümesi yavaşlar ve rengini kaybeder. </a:t>
            </a:r>
            <a:endParaRPr lang="tr-TR" sz="2400" dirty="0" smtClean="0">
              <a:latin typeface="Calibri" panose="020F0502020204030204" pitchFamily="34" charset="0"/>
              <a:cs typeface="Calibri" panose="020F0502020204030204" pitchFamily="34" charset="0"/>
            </a:endParaRPr>
          </a:p>
          <a:p>
            <a:pPr algn="just">
              <a:lnSpc>
                <a:spcPct val="150000"/>
              </a:lnSpc>
            </a:pPr>
            <a:r>
              <a:rPr lang="tr-TR" sz="24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Erkeklerde</a:t>
            </a:r>
            <a:r>
              <a:rPr lang="tr-TR" sz="2400" dirty="0" smtClean="0">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görülen </a:t>
            </a:r>
            <a:r>
              <a:rPr lang="tr-TR" sz="2400" dirty="0" smtClean="0">
                <a:latin typeface="Calibri" panose="020F0502020204030204" pitchFamily="34" charset="0"/>
                <a:cs typeface="Calibri" panose="020F0502020204030204" pitchFamily="34" charset="0"/>
              </a:rPr>
              <a:t>kellik </a:t>
            </a:r>
            <a:r>
              <a:rPr lang="tr-TR" sz="2400" dirty="0">
                <a:latin typeface="Calibri" panose="020F0502020204030204" pitchFamily="34" charset="0"/>
                <a:cs typeface="Calibri" panose="020F0502020204030204" pitchFamily="34" charset="0"/>
              </a:rPr>
              <a:t>ise, genellikle yaşlandıkça ortaya çıkar.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5B5931E2-3D7A-4B25-9CCE-E7A604921C0C}"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158</a:t>
            </a:fld>
            <a:endParaRPr lang="tr-TR"/>
          </a:p>
        </p:txBody>
      </p:sp>
    </p:spTree>
    <p:extLst>
      <p:ext uri="{BB962C8B-B14F-4D97-AF65-F5344CB8AC3E}">
        <p14:creationId xmlns:p14="http://schemas.microsoft.com/office/powerpoint/2010/main" val="387359734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484784"/>
            <a:ext cx="7633742" cy="4394809"/>
          </a:xfrm>
        </p:spPr>
        <p:txBody>
          <a:bodyPr>
            <a:norm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Saçın rengi, deride bulunan </a:t>
            </a:r>
            <a:r>
              <a:rPr lang="tr-TR" sz="2400" dirty="0" err="1">
                <a:solidFill>
                  <a:schemeClr val="tx1"/>
                </a:solidFill>
                <a:latin typeface="Calibri" panose="020F0502020204030204" pitchFamily="34" charset="0"/>
                <a:cs typeface="Calibri" panose="020F0502020204030204" pitchFamily="34" charset="0"/>
              </a:rPr>
              <a:t>melanin</a:t>
            </a:r>
            <a:r>
              <a:rPr lang="tr-TR" sz="2400" dirty="0">
                <a:solidFill>
                  <a:schemeClr val="tx1"/>
                </a:solidFill>
                <a:latin typeface="Calibri" panose="020F0502020204030204" pitchFamily="34" charset="0"/>
                <a:cs typeface="Calibri" panose="020F0502020204030204" pitchFamily="34" charset="0"/>
              </a:rPr>
              <a:t> miktarına bağlıdır. Buna göre saçların rengi sarı, kırmızı, kahverengi, siyah ve bu renklerin tonlarındadır. Yaş ilerledikçe dokuların yaşlanması ve dolaşımın yavaşlaması sonucu </a:t>
            </a:r>
            <a:r>
              <a:rPr lang="tr-TR" sz="2400" dirty="0" err="1">
                <a:solidFill>
                  <a:schemeClr val="tx1"/>
                </a:solidFill>
                <a:latin typeface="Calibri" panose="020F0502020204030204" pitchFamily="34" charset="0"/>
                <a:cs typeface="Calibri" panose="020F0502020204030204" pitchFamily="34" charset="0"/>
              </a:rPr>
              <a:t>melaninin</a:t>
            </a:r>
            <a:r>
              <a:rPr lang="tr-TR" sz="2400" dirty="0">
                <a:solidFill>
                  <a:schemeClr val="tx1"/>
                </a:solidFill>
                <a:latin typeface="Calibri" panose="020F0502020204030204" pitchFamily="34" charset="0"/>
                <a:cs typeface="Calibri" panose="020F0502020204030204" pitchFamily="34" charset="0"/>
              </a:rPr>
              <a:t> yerini küçük hava kabarcıkları alır ve saçlar beyazlaşır. Saç telleri, düz ya da dalgalı ve değişik kalınlıkta olabilir.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221797AD-5B2F-40FB-816D-AF2ED27CC392}"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159</a:t>
            </a:fld>
            <a:endParaRPr lang="tr-TR"/>
          </a:p>
        </p:txBody>
      </p:sp>
    </p:spTree>
    <p:extLst>
      <p:ext uri="{BB962C8B-B14F-4D97-AF65-F5344CB8AC3E}">
        <p14:creationId xmlns:p14="http://schemas.microsoft.com/office/powerpoint/2010/main" val="4181436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8758" y="30591"/>
            <a:ext cx="7633742" cy="1492132"/>
          </a:xfrm>
        </p:spPr>
        <p:txBody>
          <a:bodyPr>
            <a:noAutofit/>
          </a:bodyPr>
          <a:lstStyle/>
          <a:p>
            <a:pPr algn="ctr">
              <a:lnSpc>
                <a:spcPct val="150000"/>
              </a:lnSpc>
            </a:pPr>
            <a:r>
              <a:rPr lang="tr-TR" sz="3600" b="1" dirty="0">
                <a:latin typeface="Calibri" panose="020F0502020204030204" pitchFamily="34" charset="0"/>
                <a:cs typeface="Calibri" panose="020F0502020204030204" pitchFamily="34" charset="0"/>
              </a:rPr>
              <a:t>Deri, dıştan içe doğru, üç tabakadan oluşur:</a:t>
            </a:r>
            <a:r>
              <a:rPr lang="tr-TR" sz="3600" dirty="0">
                <a:latin typeface="Calibri" panose="020F0502020204030204" pitchFamily="34" charset="0"/>
                <a:cs typeface="Calibri" panose="020F0502020204030204" pitchFamily="34" charset="0"/>
              </a:rPr>
              <a:t/>
            </a:r>
            <a:br>
              <a:rPr lang="tr-TR" sz="3600" dirty="0">
                <a:latin typeface="Calibri" panose="020F0502020204030204" pitchFamily="34" charset="0"/>
                <a:cs typeface="Calibri" panose="020F0502020204030204" pitchFamily="34" charset="0"/>
              </a:rPr>
            </a:br>
            <a:endParaRPr lang="tr-TR" sz="3600" dirty="0">
              <a:latin typeface="Calibri" panose="020F0502020204030204" pitchFamily="34" charset="0"/>
              <a:cs typeface="Calibri" panose="020F0502020204030204" pitchFamily="34" charset="0"/>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973835078"/>
              </p:ext>
            </p:extLst>
          </p:nvPr>
        </p:nvGraphicFramePr>
        <p:xfrm>
          <a:off x="484710" y="1853248"/>
          <a:ext cx="8119738" cy="5004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Veri Yer Tutucusu 6"/>
          <p:cNvSpPr>
            <a:spLocks noGrp="1"/>
          </p:cNvSpPr>
          <p:nvPr>
            <p:ph type="dt" sz="half" idx="10"/>
          </p:nvPr>
        </p:nvSpPr>
        <p:spPr/>
        <p:txBody>
          <a:bodyPr/>
          <a:lstStyle/>
          <a:p>
            <a:fld id="{386CB894-A7F7-4494-8C7A-91D561DA5961}"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16</a:t>
            </a:fld>
            <a:endParaRPr lang="tr-TR"/>
          </a:p>
        </p:txBody>
      </p:sp>
    </p:spTree>
    <p:extLst>
      <p:ext uri="{BB962C8B-B14F-4D97-AF65-F5344CB8AC3E}">
        <p14:creationId xmlns:p14="http://schemas.microsoft.com/office/powerpoint/2010/main" val="31364382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8758" y="116632"/>
            <a:ext cx="7633742" cy="1492132"/>
          </a:xfrm>
        </p:spPr>
        <p:txBody>
          <a:bodyPr>
            <a:noAutofit/>
          </a:bodyPr>
          <a:lstStyle/>
          <a:p>
            <a:pPr algn="ctr">
              <a:lnSpc>
                <a:spcPct val="150000"/>
              </a:lnSpc>
            </a:pPr>
            <a:r>
              <a:rPr lang="tr-TR" sz="4000" dirty="0">
                <a:latin typeface="Calibri" panose="020F0502020204030204" pitchFamily="34" charset="0"/>
                <a:cs typeface="Calibri" panose="020F0502020204030204" pitchFamily="34" charset="0"/>
              </a:rPr>
              <a:t>Saçlar ve kafa </a:t>
            </a:r>
            <a:r>
              <a:rPr lang="tr-TR" sz="4000" dirty="0" smtClean="0">
                <a:latin typeface="Calibri" panose="020F0502020204030204" pitchFamily="34" charset="0"/>
                <a:cs typeface="Calibri" panose="020F0502020204030204" pitchFamily="34" charset="0"/>
              </a:rPr>
              <a:t>derisi</a:t>
            </a:r>
            <a:r>
              <a:rPr lang="tr-TR" sz="4000" dirty="0">
                <a:latin typeface="Calibri" panose="020F0502020204030204" pitchFamily="34" charset="0"/>
                <a:cs typeface="Calibri" panose="020F0502020204030204" pitchFamily="34" charset="0"/>
              </a:rPr>
              <a:t/>
            </a:r>
            <a:br>
              <a:rPr lang="tr-TR" sz="4000" dirty="0">
                <a:latin typeface="Calibri" panose="020F0502020204030204" pitchFamily="34" charset="0"/>
                <a:cs typeface="Calibri" panose="020F0502020204030204" pitchFamily="34" charset="0"/>
              </a:rPr>
            </a:br>
            <a:endParaRPr lang="tr-TR" sz="4000" dirty="0">
              <a:latin typeface="Calibri" panose="020F0502020204030204" pitchFamily="34" charset="0"/>
              <a:cs typeface="Calibri" panose="020F0502020204030204" pitchFamily="34" charset="0"/>
            </a:endParaRP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3208105129"/>
              </p:ext>
            </p:extLst>
          </p:nvPr>
        </p:nvGraphicFramePr>
        <p:xfrm>
          <a:off x="755576" y="980729"/>
          <a:ext cx="8388424"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4851416" y="6284397"/>
            <a:ext cx="4138184" cy="369332"/>
          </a:xfrm>
          <a:prstGeom prst="rect">
            <a:avLst/>
          </a:prstGeom>
        </p:spPr>
        <p:txBody>
          <a:bodyPr wrap="none">
            <a:spAutoFit/>
          </a:bodyPr>
          <a:lstStyle/>
          <a:p>
            <a:r>
              <a:rPr lang="tr-TR" dirty="0"/>
              <a:t>olup olmadığı yönünden değerlendirilir.</a:t>
            </a:r>
          </a:p>
        </p:txBody>
      </p:sp>
      <p:sp>
        <p:nvSpPr>
          <p:cNvPr id="8" name="Veri Yer Tutucusu 7"/>
          <p:cNvSpPr>
            <a:spLocks noGrp="1"/>
          </p:cNvSpPr>
          <p:nvPr>
            <p:ph type="dt" sz="half" idx="10"/>
          </p:nvPr>
        </p:nvSpPr>
        <p:spPr/>
        <p:txBody>
          <a:bodyPr/>
          <a:lstStyle/>
          <a:p>
            <a:fld id="{DE535007-AAA7-4D97-8CD1-8EB9167F3BD6}" type="datetime1">
              <a:rPr lang="tr-TR" smtClean="0"/>
              <a:t>6.02.2020</a:t>
            </a:fld>
            <a:endParaRPr lang="tr-TR"/>
          </a:p>
        </p:txBody>
      </p:sp>
      <p:sp>
        <p:nvSpPr>
          <p:cNvPr id="9" name="Altbilgi Yer Tutucusu 8"/>
          <p:cNvSpPr>
            <a:spLocks noGrp="1"/>
          </p:cNvSpPr>
          <p:nvPr>
            <p:ph type="ftr" sz="quarter" idx="11"/>
          </p:nvPr>
        </p:nvSpPr>
        <p:spPr/>
        <p:txBody>
          <a:bodyPr/>
          <a:lstStyle/>
          <a:p>
            <a:endParaRPr lang="tr-TR"/>
          </a:p>
        </p:txBody>
      </p:sp>
      <p:sp>
        <p:nvSpPr>
          <p:cNvPr id="10" name="Slayt Numarası Yer Tutucusu 9"/>
          <p:cNvSpPr>
            <a:spLocks noGrp="1"/>
          </p:cNvSpPr>
          <p:nvPr>
            <p:ph type="sldNum" sz="quarter" idx="12"/>
          </p:nvPr>
        </p:nvSpPr>
        <p:spPr/>
        <p:txBody>
          <a:bodyPr/>
          <a:lstStyle/>
          <a:p>
            <a:fld id="{B1DEFA8C-F947-479F-BE07-76B6B3F80BF1}" type="slidenum">
              <a:rPr lang="tr-TR" smtClean="0"/>
              <a:pPr/>
              <a:t>160</a:t>
            </a:fld>
            <a:endParaRPr lang="tr-TR"/>
          </a:p>
        </p:txBody>
      </p:sp>
    </p:spTree>
    <p:extLst>
      <p:ext uri="{BB962C8B-B14F-4D97-AF65-F5344CB8AC3E}">
        <p14:creationId xmlns:p14="http://schemas.microsoft.com/office/powerpoint/2010/main" val="123882235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27088" y="0"/>
            <a:ext cx="7633742" cy="1492132"/>
          </a:xfrm>
        </p:spPr>
        <p:txBody>
          <a:bodyPr>
            <a:normAutofit/>
          </a:bodyPr>
          <a:lstStyle/>
          <a:p>
            <a:pPr algn="ctr">
              <a:lnSpc>
                <a:spcPct val="150000"/>
              </a:lnSpc>
            </a:pPr>
            <a:r>
              <a:rPr lang="tr-TR" sz="4400" cap="none" dirty="0" smtClean="0">
                <a:solidFill>
                  <a:srgbClr val="C00000"/>
                </a:solidFill>
                <a:latin typeface="Calibri" panose="020F0502020204030204" pitchFamily="34" charset="0"/>
                <a:cs typeface="Calibri" panose="020F0502020204030204" pitchFamily="34" charset="0"/>
              </a:rPr>
              <a:t>Saç Ve Saçlı Deri Problemleri</a:t>
            </a:r>
            <a:endParaRPr lang="tr-TR" sz="4400" cap="none" dirty="0">
              <a:solidFill>
                <a:srgbClr val="C00000"/>
              </a:solidFill>
              <a:latin typeface="Calibri" panose="020F0502020204030204" pitchFamily="34" charset="0"/>
              <a:cs typeface="Calibri" panose="020F0502020204030204" pitchFamily="34" charset="0"/>
            </a:endParaRPr>
          </a:p>
        </p:txBody>
      </p:sp>
      <p:graphicFrame>
        <p:nvGraphicFramePr>
          <p:cNvPr id="4" name="3 İçerik Yer Tutucusu"/>
          <p:cNvGraphicFramePr>
            <a:graphicFrameLocks noGrp="1"/>
          </p:cNvGraphicFramePr>
          <p:nvPr>
            <p:ph idx="1"/>
            <p:extLst>
              <p:ext uri="{D42A27DB-BD31-4B8C-83A1-F6EECF244321}">
                <p14:modId xmlns:p14="http://schemas.microsoft.com/office/powerpoint/2010/main" val="3231203366"/>
              </p:ext>
            </p:extLst>
          </p:nvPr>
        </p:nvGraphicFramePr>
        <p:xfrm>
          <a:off x="827088" y="1268760"/>
          <a:ext cx="8000116" cy="4979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Veri Yer Tutucusu 6"/>
          <p:cNvSpPr>
            <a:spLocks noGrp="1"/>
          </p:cNvSpPr>
          <p:nvPr>
            <p:ph type="dt" sz="half" idx="10"/>
          </p:nvPr>
        </p:nvSpPr>
        <p:spPr/>
        <p:txBody>
          <a:bodyPr/>
          <a:lstStyle/>
          <a:p>
            <a:fld id="{951F41A0-F4F4-4B49-8C26-61ABD0133F46}"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161</a:t>
            </a:fld>
            <a:endParaRPr lang="tr-TR"/>
          </a:p>
        </p:txBody>
      </p:sp>
    </p:spTree>
    <p:extLst>
      <p:ext uri="{BB962C8B-B14F-4D97-AF65-F5344CB8AC3E}">
        <p14:creationId xmlns:p14="http://schemas.microsoft.com/office/powerpoint/2010/main" val="359831983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764704"/>
            <a:ext cx="7632732" cy="5483703"/>
          </a:xfrm>
        </p:spPr>
        <p:txBody>
          <a:bodyPr>
            <a:normAutofit/>
          </a:bodyPr>
          <a:lstStyle/>
          <a:p>
            <a:pPr algn="just">
              <a:lnSpc>
                <a:spcPct val="150000"/>
              </a:lnSpc>
            </a:pPr>
            <a:r>
              <a:rPr lang="tr-TR"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Kepek; </a:t>
            </a:r>
            <a:r>
              <a:rPr lang="tr-TR" dirty="0">
                <a:latin typeface="Calibri" panose="020F0502020204030204" pitchFamily="34" charset="0"/>
                <a:cs typeface="Calibri" panose="020F0502020204030204" pitchFamily="34" charset="0"/>
              </a:rPr>
              <a:t>kafa derisinin pul </a:t>
            </a:r>
            <a:r>
              <a:rPr lang="tr-TR" dirty="0" err="1">
                <a:latin typeface="Calibri" panose="020F0502020204030204" pitchFamily="34" charset="0"/>
                <a:cs typeface="Calibri" panose="020F0502020204030204" pitchFamily="34" charset="0"/>
              </a:rPr>
              <a:t>pul</a:t>
            </a:r>
            <a:r>
              <a:rPr lang="tr-TR" dirty="0">
                <a:latin typeface="Calibri" panose="020F0502020204030204" pitchFamily="34" charset="0"/>
                <a:cs typeface="Calibri" panose="020F0502020204030204" pitchFamily="34" charset="0"/>
              </a:rPr>
              <a:t> dökülmesidir. Genellikle beraberinde kaşıntı da vardır. Çok şiddetli olan vakarlarda, kaşlarda da kepek görülebilir. Bu durumda kepek göz içine kaçarsa, gözde enfeksiyonlar gelişir. Kepeğin hafif olduğu vakalarda, özel olarak üretilen kepek şampuanları yararlı olur</a:t>
            </a:r>
            <a:r>
              <a:rPr lang="tr-TR" dirty="0" smtClean="0">
                <a:latin typeface="Calibri" panose="020F0502020204030204" pitchFamily="34" charset="0"/>
                <a:cs typeface="Calibri" panose="020F0502020204030204" pitchFamily="34" charset="0"/>
              </a:rPr>
              <a:t>.</a:t>
            </a:r>
          </a:p>
          <a:p>
            <a:pPr algn="just">
              <a:lnSpc>
                <a:spcPct val="150000"/>
              </a:lnSpc>
            </a:pPr>
            <a:endParaRPr lang="tr-TR" dirty="0">
              <a:latin typeface="Calibri" panose="020F0502020204030204" pitchFamily="34" charset="0"/>
              <a:cs typeface="Calibri" panose="020F0502020204030204" pitchFamily="34" charset="0"/>
            </a:endParaRPr>
          </a:p>
          <a:p>
            <a:pPr algn="just">
              <a:lnSpc>
                <a:spcPct val="150000"/>
              </a:lnSpc>
            </a:pPr>
            <a:r>
              <a:rPr lang="tr-TR"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Bitlenme; </a:t>
            </a:r>
            <a:r>
              <a:rPr lang="tr-TR" dirty="0">
                <a:latin typeface="Calibri" panose="020F0502020204030204" pitchFamily="34" charset="0"/>
                <a:cs typeface="Calibri" panose="020F0502020204030204" pitchFamily="34" charset="0"/>
              </a:rPr>
              <a:t>Bit ince grimsi-beyaz renkli bir parazittir. İnsan vücudu üç tip bit tarafından istila edilebilir. </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5064B792-EA7A-41C4-A2F9-169DFFCA8842}"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162</a:t>
            </a:fld>
            <a:endParaRPr lang="tr-TR"/>
          </a:p>
        </p:txBody>
      </p:sp>
      <p:pic>
        <p:nvPicPr>
          <p:cNvPr id="5" name="Resim 4"/>
          <p:cNvPicPr>
            <a:picLocks noChangeAspect="1"/>
          </p:cNvPicPr>
          <p:nvPr/>
        </p:nvPicPr>
        <p:blipFill>
          <a:blip r:embed="rId2"/>
          <a:stretch>
            <a:fillRect/>
          </a:stretch>
        </p:blipFill>
        <p:spPr>
          <a:xfrm>
            <a:off x="5292080" y="4437112"/>
            <a:ext cx="3716722" cy="2420888"/>
          </a:xfrm>
          <a:prstGeom prst="rect">
            <a:avLst/>
          </a:prstGeom>
        </p:spPr>
      </p:pic>
    </p:spTree>
    <p:extLst>
      <p:ext uri="{BB962C8B-B14F-4D97-AF65-F5344CB8AC3E}">
        <p14:creationId xmlns:p14="http://schemas.microsoft.com/office/powerpoint/2010/main" val="80192347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625623139"/>
              </p:ext>
            </p:extLst>
          </p:nvPr>
        </p:nvGraphicFramePr>
        <p:xfrm>
          <a:off x="0" y="116632"/>
          <a:ext cx="9144000" cy="6480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Veri Yer Tutucusu 5"/>
          <p:cNvSpPr>
            <a:spLocks noGrp="1"/>
          </p:cNvSpPr>
          <p:nvPr>
            <p:ph type="dt" sz="half" idx="10"/>
          </p:nvPr>
        </p:nvSpPr>
        <p:spPr/>
        <p:txBody>
          <a:bodyPr/>
          <a:lstStyle/>
          <a:p>
            <a:fld id="{B4DB6A90-FD39-4597-8271-5FB345C1A626}"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163</a:t>
            </a:fld>
            <a:endParaRPr lang="tr-TR"/>
          </a:p>
        </p:txBody>
      </p:sp>
    </p:spTree>
    <p:extLst>
      <p:ext uri="{BB962C8B-B14F-4D97-AF65-F5344CB8AC3E}">
        <p14:creationId xmlns:p14="http://schemas.microsoft.com/office/powerpoint/2010/main" val="29205208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55576" y="1340768"/>
            <a:ext cx="7931224" cy="4785395"/>
          </a:xfrm>
        </p:spPr>
        <p:txBody>
          <a:bodyPr>
            <a:normAutofit fontScale="77500" lnSpcReduction="20000"/>
          </a:bodyPr>
          <a:lstStyle/>
          <a:p>
            <a:pPr algn="just">
              <a:lnSpc>
                <a:spcPct val="170000"/>
              </a:lnSpc>
            </a:pPr>
            <a:r>
              <a:rPr lang="tr-TR" sz="3000" dirty="0" smtClean="0">
                <a:solidFill>
                  <a:schemeClr val="tx1"/>
                </a:solidFill>
                <a:latin typeface="Calibri" panose="020F0502020204030204" pitchFamily="34" charset="0"/>
                <a:cs typeface="Calibri" panose="020F0502020204030204" pitchFamily="34" charset="0"/>
              </a:rPr>
              <a:t>Gama benzen </a:t>
            </a:r>
            <a:r>
              <a:rPr lang="tr-TR" sz="3000" dirty="0" err="1" smtClean="0">
                <a:solidFill>
                  <a:schemeClr val="tx1"/>
                </a:solidFill>
                <a:latin typeface="Calibri" panose="020F0502020204030204" pitchFamily="34" charset="0"/>
                <a:cs typeface="Calibri" panose="020F0502020204030204" pitchFamily="34" charset="0"/>
              </a:rPr>
              <a:t>hekzaklorid</a:t>
            </a:r>
            <a:r>
              <a:rPr lang="tr-TR" sz="3000" dirty="0" smtClean="0">
                <a:solidFill>
                  <a:schemeClr val="tx1"/>
                </a:solidFill>
                <a:latin typeface="Calibri" panose="020F0502020204030204" pitchFamily="34" charset="0"/>
                <a:cs typeface="Calibri" panose="020F0502020204030204" pitchFamily="34" charset="0"/>
              </a:rPr>
              <a:t> adı verilen şampuan, losyon ve kremler kullanılır.</a:t>
            </a:r>
          </a:p>
          <a:p>
            <a:pPr algn="just">
              <a:lnSpc>
                <a:spcPct val="170000"/>
              </a:lnSpc>
            </a:pPr>
            <a:r>
              <a:rPr lang="tr-TR" sz="3000" dirty="0" smtClean="0">
                <a:solidFill>
                  <a:schemeClr val="tx1"/>
                </a:solidFill>
                <a:latin typeface="Calibri" panose="020F0502020204030204" pitchFamily="34" charset="0"/>
                <a:cs typeface="Calibri" panose="020F0502020204030204" pitchFamily="34" charset="0"/>
              </a:rPr>
              <a:t> Baş bitinde birey şampuan ile saçlarını yıkar, giysileri ve yatak takımlarını değiştirir.</a:t>
            </a:r>
          </a:p>
          <a:p>
            <a:pPr algn="just">
              <a:lnSpc>
                <a:spcPct val="170000"/>
              </a:lnSpc>
            </a:pPr>
            <a:r>
              <a:rPr lang="tr-TR" sz="3000" dirty="0">
                <a:solidFill>
                  <a:schemeClr val="tx1"/>
                </a:solidFill>
                <a:latin typeface="Calibri" panose="020F0502020204030204" pitchFamily="34" charset="0"/>
                <a:cs typeface="Calibri" panose="020F0502020204030204" pitchFamily="34" charset="0"/>
              </a:rPr>
              <a:t>Gerekirse şampuan 12-24 saat sonra tekrarlanır. </a:t>
            </a:r>
            <a:endParaRPr lang="tr-TR" sz="3000" dirty="0" smtClean="0">
              <a:solidFill>
                <a:schemeClr val="tx1"/>
              </a:solidFill>
              <a:latin typeface="Calibri" panose="020F0502020204030204" pitchFamily="34" charset="0"/>
              <a:cs typeface="Calibri" panose="020F0502020204030204" pitchFamily="34" charset="0"/>
            </a:endParaRPr>
          </a:p>
          <a:p>
            <a:pPr algn="just">
              <a:lnSpc>
                <a:spcPct val="170000"/>
              </a:lnSpc>
            </a:pPr>
            <a:r>
              <a:rPr lang="tr-TR" sz="3200" dirty="0">
                <a:solidFill>
                  <a:schemeClr val="tx1"/>
                </a:solidFill>
                <a:latin typeface="Calibri" panose="020F0502020204030204" pitchFamily="34" charset="0"/>
                <a:cs typeface="Calibri" panose="020F0502020204030204" pitchFamily="34" charset="0"/>
              </a:rPr>
              <a:t>Vücut bitinde ise, birey önce banyo yapar, vücut derisi tamamen kurulandıktan sonra tüm vücut yüzeyine </a:t>
            </a:r>
            <a:r>
              <a:rPr lang="tr-TR" sz="3200" dirty="0" err="1">
                <a:solidFill>
                  <a:schemeClr val="tx1"/>
                </a:solidFill>
                <a:latin typeface="Calibri" panose="020F0502020204030204" pitchFamily="34" charset="0"/>
                <a:cs typeface="Calibri" panose="020F0502020204030204" pitchFamily="34" charset="0"/>
              </a:rPr>
              <a:t>Kvvell</a:t>
            </a:r>
            <a:r>
              <a:rPr lang="tr-TR" sz="3200" dirty="0">
                <a:solidFill>
                  <a:schemeClr val="tx1"/>
                </a:solidFill>
                <a:latin typeface="Calibri" panose="020F0502020204030204" pitchFamily="34" charset="0"/>
                <a:cs typeface="Calibri" panose="020F0502020204030204" pitchFamily="34" charset="0"/>
              </a:rPr>
              <a:t> losyonu sürülür. </a:t>
            </a:r>
          </a:p>
          <a:p>
            <a:pPr algn="just">
              <a:lnSpc>
                <a:spcPct val="170000"/>
              </a:lnSpc>
            </a:pPr>
            <a:endParaRPr lang="tr-TR" sz="3000" dirty="0">
              <a:latin typeface="Calibri" panose="020F0502020204030204" pitchFamily="34" charset="0"/>
              <a:cs typeface="Calibri" panose="020F0502020204030204" pitchFamily="34" charset="0"/>
            </a:endParaRPr>
          </a:p>
          <a:p>
            <a:pPr algn="just">
              <a:lnSpc>
                <a:spcPct val="17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09658774-EA52-4022-A448-161E9CF14AEB}"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164</a:t>
            </a:fld>
            <a:endParaRPr lang="tr-TR"/>
          </a:p>
        </p:txBody>
      </p:sp>
    </p:spTree>
    <p:extLst>
      <p:ext uri="{BB962C8B-B14F-4D97-AF65-F5344CB8AC3E}">
        <p14:creationId xmlns:p14="http://schemas.microsoft.com/office/powerpoint/2010/main" val="371113547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27700" y="1268761"/>
            <a:ext cx="7776748" cy="4979646"/>
          </a:xfrm>
        </p:spPr>
        <p:txBody>
          <a:bodyPr>
            <a:norm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Giysileri ve yatak takımları değiştirilir.</a:t>
            </a:r>
          </a:p>
          <a:p>
            <a:pPr algn="just">
              <a:lnSpc>
                <a:spcPct val="150000"/>
              </a:lnSpc>
            </a:pPr>
            <a:r>
              <a:rPr lang="tr-TR" sz="2400" dirty="0">
                <a:solidFill>
                  <a:schemeClr val="tx1"/>
                </a:solidFill>
                <a:latin typeface="Calibri" panose="020F0502020204030204" pitchFamily="34" charset="0"/>
                <a:cs typeface="Calibri" panose="020F0502020204030204" pitchFamily="34" charset="0"/>
              </a:rPr>
              <a:t>Birey 12-24 saat sonra tekrar banyo yaparak </a:t>
            </a:r>
            <a:r>
              <a:rPr lang="tr-TR" sz="2400" dirty="0" smtClean="0">
                <a:solidFill>
                  <a:schemeClr val="tx1"/>
                </a:solidFill>
                <a:latin typeface="Calibri" panose="020F0502020204030204" pitchFamily="34" charset="0"/>
                <a:cs typeface="Calibri" panose="020F0502020204030204" pitchFamily="34" charset="0"/>
              </a:rPr>
              <a:t>bit </a:t>
            </a:r>
            <a:r>
              <a:rPr lang="tr-TR" sz="2400" dirty="0">
                <a:solidFill>
                  <a:schemeClr val="tx1"/>
                </a:solidFill>
                <a:latin typeface="Calibri" panose="020F0502020204030204" pitchFamily="34" charset="0"/>
                <a:cs typeface="Calibri" panose="020F0502020204030204" pitchFamily="34" charset="0"/>
              </a:rPr>
              <a:t>losyonu vücudundan uzaklaştırır. </a:t>
            </a:r>
          </a:p>
          <a:p>
            <a:pPr algn="just">
              <a:lnSpc>
                <a:spcPct val="150000"/>
              </a:lnSpc>
            </a:pPr>
            <a:r>
              <a:rPr lang="tr-TR" sz="2400" dirty="0" err="1">
                <a:solidFill>
                  <a:schemeClr val="tx1"/>
                </a:solidFill>
                <a:latin typeface="Calibri" panose="020F0502020204030204" pitchFamily="34" charset="0"/>
                <a:cs typeface="Calibri" panose="020F0502020204030204" pitchFamily="34" charset="0"/>
              </a:rPr>
              <a:t>Pubis</a:t>
            </a:r>
            <a:r>
              <a:rPr lang="tr-TR" sz="2400" dirty="0">
                <a:solidFill>
                  <a:schemeClr val="tx1"/>
                </a:solidFill>
                <a:latin typeface="Calibri" panose="020F0502020204030204" pitchFamily="34" charset="0"/>
                <a:cs typeface="Calibri" panose="020F0502020204030204" pitchFamily="34" charset="0"/>
              </a:rPr>
              <a:t> bitinin tedavisi de vücut bitine benzer. </a:t>
            </a:r>
            <a:r>
              <a:rPr lang="tr-TR" sz="2400" dirty="0" err="1">
                <a:solidFill>
                  <a:schemeClr val="tx1"/>
                </a:solidFill>
                <a:latin typeface="Calibri" panose="020F0502020204030204" pitchFamily="34" charset="0"/>
                <a:cs typeface="Calibri" panose="020F0502020204030204" pitchFamily="34" charset="0"/>
              </a:rPr>
              <a:t>Pubik</a:t>
            </a:r>
            <a:r>
              <a:rPr lang="tr-TR" sz="2400" dirty="0">
                <a:solidFill>
                  <a:schemeClr val="tx1"/>
                </a:solidFill>
                <a:latin typeface="Calibri" panose="020F0502020204030204" pitchFamily="34" charset="0"/>
                <a:cs typeface="Calibri" panose="020F0502020204030204" pitchFamily="34" charset="0"/>
              </a:rPr>
              <a:t> bölge yıkanır, </a:t>
            </a:r>
            <a:r>
              <a:rPr lang="tr-TR" sz="2400" dirty="0" err="1">
                <a:solidFill>
                  <a:schemeClr val="tx1"/>
                </a:solidFill>
                <a:latin typeface="Calibri" panose="020F0502020204030204" pitchFamily="34" charset="0"/>
                <a:cs typeface="Calibri" panose="020F0502020204030204" pitchFamily="34" charset="0"/>
              </a:rPr>
              <a:t>pubik</a:t>
            </a:r>
            <a:r>
              <a:rPr lang="tr-TR" sz="2400" dirty="0">
                <a:solidFill>
                  <a:schemeClr val="tx1"/>
                </a:solidFill>
                <a:latin typeface="Calibri" panose="020F0502020204030204" pitchFamily="34" charset="0"/>
                <a:cs typeface="Calibri" panose="020F0502020204030204" pitchFamily="34" charset="0"/>
              </a:rPr>
              <a:t> kıllar </a:t>
            </a:r>
            <a:r>
              <a:rPr lang="tr-TR" sz="2400" dirty="0" err="1">
                <a:solidFill>
                  <a:schemeClr val="tx1"/>
                </a:solidFill>
                <a:latin typeface="Calibri" panose="020F0502020204030204" pitchFamily="34" charset="0"/>
                <a:cs typeface="Calibri" panose="020F0502020204030204" pitchFamily="34" charset="0"/>
              </a:rPr>
              <a:t>traş</a:t>
            </a:r>
            <a:r>
              <a:rPr lang="tr-TR" sz="2400" dirty="0">
                <a:solidFill>
                  <a:schemeClr val="tx1"/>
                </a:solidFill>
                <a:latin typeface="Calibri" panose="020F0502020204030204" pitchFamily="34" charset="0"/>
                <a:cs typeface="Calibri" panose="020F0502020204030204" pitchFamily="34" charset="0"/>
              </a:rPr>
              <a:t> edilir ve bölgeye losyon sürülür.</a:t>
            </a:r>
          </a:p>
          <a:p>
            <a:pPr algn="just">
              <a:lnSpc>
                <a:spcPct val="150000"/>
              </a:lnSpc>
            </a:pPr>
            <a:r>
              <a:rPr lang="tr-TR" sz="2400" dirty="0">
                <a:solidFill>
                  <a:schemeClr val="tx1"/>
                </a:solidFill>
                <a:latin typeface="Calibri" panose="020F0502020204030204" pitchFamily="34" charset="0"/>
                <a:cs typeface="Calibri" panose="020F0502020204030204" pitchFamily="34" charset="0"/>
              </a:rPr>
              <a:t> 12-24 saat sonra bölge tekrar yıkanır.</a:t>
            </a:r>
          </a:p>
          <a:p>
            <a:pPr algn="just">
              <a:lnSpc>
                <a:spcPct val="150000"/>
              </a:lnSpc>
            </a:pPr>
            <a:endParaRPr lang="tr-TR" dirty="0" smtClean="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94D5E45F-8EDB-4164-8335-3051176FD8D4}"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165</a:t>
            </a:fld>
            <a:endParaRPr lang="tr-TR"/>
          </a:p>
        </p:txBody>
      </p:sp>
    </p:spTree>
    <p:extLst>
      <p:ext uri="{BB962C8B-B14F-4D97-AF65-F5344CB8AC3E}">
        <p14:creationId xmlns:p14="http://schemas.microsoft.com/office/powerpoint/2010/main" val="61579127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pPr algn="ctr">
              <a:lnSpc>
                <a:spcPct val="150000"/>
              </a:lnSpc>
            </a:pPr>
            <a:r>
              <a:rPr lang="tr-TR" sz="2400" b="1" i="1" dirty="0" smtClean="0">
                <a:latin typeface="Calibri" panose="020F0502020204030204" pitchFamily="34" charset="0"/>
                <a:cs typeface="Calibri" panose="020F0502020204030204" pitchFamily="34" charset="0"/>
              </a:rPr>
              <a:t>Saç bakımının amaçları</a:t>
            </a:r>
            <a:endParaRPr lang="tr-TR" sz="2400" dirty="0">
              <a:latin typeface="Calibri" panose="020F0502020204030204" pitchFamily="34" charset="0"/>
              <a:cs typeface="Calibri" panose="020F0502020204030204" pitchFamily="34" charset="0"/>
            </a:endParaRPr>
          </a:p>
        </p:txBody>
      </p:sp>
      <p:graphicFrame>
        <p:nvGraphicFramePr>
          <p:cNvPr id="4" name="3 İçerik Yer Tutucusu"/>
          <p:cNvGraphicFramePr>
            <a:graphicFrameLocks noGrp="1"/>
          </p:cNvGraphicFramePr>
          <p:nvPr>
            <p:ph idx="1"/>
            <p:extLst>
              <p:ext uri="{D42A27DB-BD31-4B8C-83A1-F6EECF244321}">
                <p14:modId xmlns:p14="http://schemas.microsoft.com/office/powerpoint/2010/main" val="584511085"/>
              </p:ext>
            </p:extLst>
          </p:nvPr>
        </p:nvGraphicFramePr>
        <p:xfrm>
          <a:off x="827088" y="1196752"/>
          <a:ext cx="7777360" cy="5051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Veri Yer Tutucusu 6"/>
          <p:cNvSpPr>
            <a:spLocks noGrp="1"/>
          </p:cNvSpPr>
          <p:nvPr>
            <p:ph type="dt" sz="half" idx="10"/>
          </p:nvPr>
        </p:nvSpPr>
        <p:spPr/>
        <p:txBody>
          <a:bodyPr/>
          <a:lstStyle/>
          <a:p>
            <a:fld id="{38332039-1A39-47C2-B7A8-1DBAAA39907D}"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166</a:t>
            </a:fld>
            <a:endParaRPr lang="tr-TR"/>
          </a:p>
        </p:txBody>
      </p:sp>
    </p:spTree>
    <p:extLst>
      <p:ext uri="{BB962C8B-B14F-4D97-AF65-F5344CB8AC3E}">
        <p14:creationId xmlns:p14="http://schemas.microsoft.com/office/powerpoint/2010/main" val="405503979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43608" y="548680"/>
            <a:ext cx="7560724" cy="5904656"/>
          </a:xfrm>
        </p:spPr>
        <p:txBody>
          <a:bodyPr>
            <a:normAutofit/>
          </a:bodyPr>
          <a:lstStyle/>
          <a:p>
            <a:pPr algn="just">
              <a:lnSpc>
                <a:spcPct val="150000"/>
              </a:lnSpc>
            </a:pPr>
            <a:r>
              <a:rPr lang="tr-TR" dirty="0">
                <a:solidFill>
                  <a:schemeClr val="tx1"/>
                </a:solidFill>
                <a:latin typeface="Calibri" panose="020F0502020204030204" pitchFamily="34" charset="0"/>
                <a:cs typeface="Calibri" panose="020F0502020204030204" pitchFamily="34" charset="0"/>
              </a:rPr>
              <a:t>Saç bakımını kendisi bağımsız olarak yapamayan hastalarda, hemşire gereken yardımı sağlamalıdır.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Saçların </a:t>
            </a:r>
            <a:r>
              <a:rPr lang="tr-TR" dirty="0">
                <a:solidFill>
                  <a:schemeClr val="tx1"/>
                </a:solidFill>
                <a:latin typeface="Calibri" panose="020F0502020204030204" pitchFamily="34" charset="0"/>
                <a:cs typeface="Calibri" panose="020F0502020204030204" pitchFamily="34" charset="0"/>
              </a:rPr>
              <a:t>her gün taranması ve fırçalanması gerekir. Saç fırçalarının doğal kıllardan yapılmış olanları tercih edilmelidir.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Saç </a:t>
            </a:r>
            <a:r>
              <a:rPr lang="tr-TR" dirty="0">
                <a:solidFill>
                  <a:schemeClr val="tx1"/>
                </a:solidFill>
                <a:latin typeface="Calibri" panose="020F0502020204030204" pitchFamily="34" charset="0"/>
                <a:cs typeface="Calibri" panose="020F0502020204030204" pitchFamily="34" charset="0"/>
              </a:rPr>
              <a:t>fırçalama, kafa derisinden, saçların ucuna doğru yumuşak hareketlerle yapılır ve fırçalama kafa derisinde kan dolaşımını uyarır. </a:t>
            </a:r>
            <a:r>
              <a:rPr lang="tr-TR" dirty="0" err="1">
                <a:solidFill>
                  <a:schemeClr val="tx1"/>
                </a:solidFill>
                <a:latin typeface="Calibri" panose="020F0502020204030204" pitchFamily="34" charset="0"/>
                <a:cs typeface="Calibri" panose="020F0502020204030204" pitchFamily="34" charset="0"/>
              </a:rPr>
              <a:t>Sebumun</a:t>
            </a:r>
            <a:r>
              <a:rPr lang="tr-TR" dirty="0">
                <a:solidFill>
                  <a:schemeClr val="tx1"/>
                </a:solidFill>
                <a:latin typeface="Calibri" panose="020F0502020204030204" pitchFamily="34" charset="0"/>
                <a:cs typeface="Calibri" panose="020F0502020204030204" pitchFamily="34" charset="0"/>
              </a:rPr>
              <a:t> saç telleri boyunca yayılmasını sağlar ve saçlara biçim verir.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Saçlara </a:t>
            </a:r>
            <a:r>
              <a:rPr lang="tr-TR" dirty="0">
                <a:solidFill>
                  <a:schemeClr val="tx1"/>
                </a:solidFill>
                <a:latin typeface="Calibri" panose="020F0502020204030204" pitchFamily="34" charset="0"/>
                <a:cs typeface="Calibri" panose="020F0502020204030204" pitchFamily="34" charset="0"/>
              </a:rPr>
              <a:t>biçim vermek için, taraklar da kullanılabilir. Kullanılacak tarağın dişlerinin keskin, düzensiz ve aralıklarının çok sık olmaması gerekir. Aksi halde hem kafa derisinde zedelenmelere, hem de saçlarda kırılmalara neden olur.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FDE76BA6-5532-4EC3-B39E-EE2C177F15A2}"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167</a:t>
            </a:fld>
            <a:endParaRPr lang="tr-TR"/>
          </a:p>
        </p:txBody>
      </p:sp>
    </p:spTree>
    <p:extLst>
      <p:ext uri="{BB962C8B-B14F-4D97-AF65-F5344CB8AC3E}">
        <p14:creationId xmlns:p14="http://schemas.microsoft.com/office/powerpoint/2010/main" val="32795294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6379" y="208444"/>
            <a:ext cx="7992888" cy="4979646"/>
          </a:xfrm>
        </p:spPr>
        <p:txBody>
          <a:bodyPr>
            <a:normAutofit/>
          </a:bodyPr>
          <a:lstStyle/>
          <a:p>
            <a:pPr algn="just">
              <a:lnSpc>
                <a:spcPct val="150000"/>
              </a:lnSpc>
            </a:pPr>
            <a:r>
              <a:rPr lang="tr-TR" dirty="0">
                <a:solidFill>
                  <a:schemeClr val="tx1"/>
                </a:solidFill>
                <a:latin typeface="Calibri" panose="020F0502020204030204" pitchFamily="34" charset="0"/>
                <a:cs typeface="Calibri" panose="020F0502020204030204" pitchFamily="34" charset="0"/>
              </a:rPr>
              <a:t>Hastanın saçı, arka ortasından iki eşit parçaya ayrılarak taranır. Özellikle yatağa bağımlı ve uzun saçlı hastalarda, saçların gün içinde düzenli aralıklarla taranması ve fırçalanması gerekir. Çünkü saçlar taranmazsa, çok kısa bir süre içinde dolaşır ve keçeleşirler.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Hastanın </a:t>
            </a:r>
            <a:r>
              <a:rPr lang="tr-TR" dirty="0">
                <a:solidFill>
                  <a:schemeClr val="tx1"/>
                </a:solidFill>
                <a:latin typeface="Calibri" panose="020F0502020204030204" pitchFamily="34" charset="0"/>
                <a:cs typeface="Calibri" panose="020F0502020204030204" pitchFamily="34" charset="0"/>
              </a:rPr>
              <a:t>saçları karışık ve birbirine dolaşmış durumda ise, önce hafifçe nemlendirilir, sonra saçların çekilmesini önlemek için, dolaşık kısımlar küçük parçalar halinde ele alınır. Saçlar parmaklara hafifçe dolanarak uzun ve geniş dişli taraklarla, saçların ucundan başlayarak dolaşık kısımlar açılır.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38618D8E-853C-48D7-A9DC-871A83A9B0E5}"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168</a:t>
            </a:fld>
            <a:endParaRPr lang="tr-T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4000500"/>
            <a:ext cx="3143250" cy="2857500"/>
          </a:xfrm>
          <a:prstGeom prst="rect">
            <a:avLst/>
          </a:prstGeom>
        </p:spPr>
      </p:pic>
      <p:pic>
        <p:nvPicPr>
          <p:cNvPr id="4" name="Resim 3"/>
          <p:cNvPicPr>
            <a:picLocks noChangeAspect="1"/>
          </p:cNvPicPr>
          <p:nvPr/>
        </p:nvPicPr>
        <p:blipFill>
          <a:blip r:embed="rId3"/>
          <a:stretch>
            <a:fillRect/>
          </a:stretch>
        </p:blipFill>
        <p:spPr>
          <a:xfrm>
            <a:off x="2471737" y="4245397"/>
            <a:ext cx="2143125" cy="2367706"/>
          </a:xfrm>
          <a:prstGeom prst="rect">
            <a:avLst/>
          </a:prstGeom>
        </p:spPr>
      </p:pic>
    </p:spTree>
    <p:extLst>
      <p:ext uri="{BB962C8B-B14F-4D97-AF65-F5344CB8AC3E}">
        <p14:creationId xmlns:p14="http://schemas.microsoft.com/office/powerpoint/2010/main" val="122660642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38758" y="1844824"/>
            <a:ext cx="7633742" cy="4034769"/>
          </a:xfrm>
        </p:spPr>
        <p:txBody>
          <a:bodyPr>
            <a:norm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Saçların yıkanması, bireyin kendini daha iyi hissetmesini ve kendi görünümünü olumlu algılamasını sağlar. </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Çünkü saçlar fazla yağlandığında, kirli ve dağınık bir görünüm kazanır. </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Bu durumda birey saçlarını kirli hisseder.</a:t>
            </a:r>
            <a:endParaRPr lang="tr-TR" sz="2400" dirty="0">
              <a:solidFill>
                <a:schemeClr val="tx1"/>
              </a:solidFill>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7E75FB74-062B-41D6-88E1-7CB030427390}"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169</a:t>
            </a:fld>
            <a:endParaRPr lang="tr-TR"/>
          </a:p>
        </p:txBody>
      </p:sp>
    </p:spTree>
    <p:extLst>
      <p:ext uri="{BB962C8B-B14F-4D97-AF65-F5344CB8AC3E}">
        <p14:creationId xmlns:p14="http://schemas.microsoft.com/office/powerpoint/2010/main" val="1179531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17</a:t>
            </a:fld>
            <a:endParaRPr lang="tr-TR"/>
          </a:p>
        </p:txBody>
      </p:sp>
      <p:pic>
        <p:nvPicPr>
          <p:cNvPr id="7" name="Resim 6"/>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17031747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55576" y="1628800"/>
            <a:ext cx="7633742" cy="3593591"/>
          </a:xfrm>
        </p:spPr>
        <p:txBody>
          <a:bodyPr>
            <a:norm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Saçlar yıkanmadan önce, fırça ve tarakla dolaşıklıkların açılması yararlı olur. </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Saçların kaç günde bir yıkanacağı, yağlı ve kuru oluşuna, çevre şartlarına ve kişinin faaliyetlerine bağlıdır.</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 Saçlar ılık su ile yıkanmalıdır.</a:t>
            </a:r>
            <a:endParaRPr lang="tr-TR" sz="2400" dirty="0">
              <a:solidFill>
                <a:schemeClr val="tx1"/>
              </a:solidFill>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8C06B526-EDAC-418A-9416-D7EDEB01C81F}"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170</a:t>
            </a:fld>
            <a:endParaRPr lang="tr-TR"/>
          </a:p>
        </p:txBody>
      </p:sp>
    </p:spTree>
    <p:extLst>
      <p:ext uri="{BB962C8B-B14F-4D97-AF65-F5344CB8AC3E}">
        <p14:creationId xmlns:p14="http://schemas.microsoft.com/office/powerpoint/2010/main" val="175087955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38758" y="1556792"/>
            <a:ext cx="7633742" cy="4322801"/>
          </a:xfrm>
        </p:spPr>
        <p:txBody>
          <a:bodyPr>
            <a:norm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Çok fazla ve her gün saç yıkama deriyi kurutur ve kepeklenmeye yol açabilir. </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Bireyler hastalık ya da yaralanmalar nedeni ile saç temizliğini sürdüremezler. </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Hijyeni sürdürmek ve özgüveni arttırmak için hemşire bireye yardım etmeli ve bakım vermelidir</a:t>
            </a:r>
            <a:r>
              <a:rPr lang="tr-TR" sz="2400" dirty="0">
                <a:solidFill>
                  <a:schemeClr val="tx1"/>
                </a:solidFill>
                <a:latin typeface="Calibri" panose="020F0502020204030204" pitchFamily="34" charset="0"/>
                <a:cs typeface="Calibri" panose="020F0502020204030204" pitchFamily="34" charset="0"/>
              </a:rPr>
              <a:t>.</a:t>
            </a:r>
          </a:p>
        </p:txBody>
      </p:sp>
      <p:sp>
        <p:nvSpPr>
          <p:cNvPr id="7" name="Veri Yer Tutucusu 6"/>
          <p:cNvSpPr>
            <a:spLocks noGrp="1"/>
          </p:cNvSpPr>
          <p:nvPr>
            <p:ph type="dt" sz="half" idx="10"/>
          </p:nvPr>
        </p:nvSpPr>
        <p:spPr/>
        <p:txBody>
          <a:bodyPr/>
          <a:lstStyle/>
          <a:p>
            <a:fld id="{67E0A1C4-BF66-42F6-AE85-46B95EF6D79B}"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171</a:t>
            </a:fld>
            <a:endParaRPr lang="tr-TR"/>
          </a:p>
        </p:txBody>
      </p:sp>
    </p:spTree>
    <p:extLst>
      <p:ext uri="{BB962C8B-B14F-4D97-AF65-F5344CB8AC3E}">
        <p14:creationId xmlns:p14="http://schemas.microsoft.com/office/powerpoint/2010/main" val="403771488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lnSpc>
                <a:spcPct val="100000"/>
              </a:lnSpc>
            </a:pPr>
            <a:r>
              <a:rPr lang="tr-TR" sz="4000" b="1" dirty="0">
                <a:solidFill>
                  <a:srgbClr val="D521D5"/>
                </a:solidFill>
                <a:latin typeface="Calibri" panose="020F0502020204030204" pitchFamily="34" charset="0"/>
                <a:cs typeface="Calibri" panose="020F0502020204030204" pitchFamily="34" charset="0"/>
              </a:rPr>
              <a:t>YATAK İÇİNDE SAÇ BANYOSU</a:t>
            </a:r>
            <a:r>
              <a:rPr lang="tr-TR" sz="4000" dirty="0">
                <a:solidFill>
                  <a:srgbClr val="D521D5"/>
                </a:solidFill>
                <a:latin typeface="Calibri" panose="020F0502020204030204" pitchFamily="34" charset="0"/>
                <a:cs typeface="Calibri" panose="020F0502020204030204" pitchFamily="34" charset="0"/>
              </a:rPr>
              <a:t> </a:t>
            </a:r>
            <a:r>
              <a:rPr lang="tr-TR" sz="4000" dirty="0">
                <a:latin typeface="Calibri" panose="020F0502020204030204" pitchFamily="34" charset="0"/>
                <a:cs typeface="Calibri" panose="020F0502020204030204" pitchFamily="34" charset="0"/>
              </a:rPr>
              <a:t/>
            </a:r>
            <a:br>
              <a:rPr lang="tr-TR" sz="4000" dirty="0">
                <a:latin typeface="Calibri" panose="020F0502020204030204" pitchFamily="34" charset="0"/>
                <a:cs typeface="Calibri" panose="020F0502020204030204" pitchFamily="34" charset="0"/>
              </a:rPr>
            </a:br>
            <a:endParaRPr lang="tr-TR" sz="4000" dirty="0">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827700" y="1268760"/>
            <a:ext cx="7632732" cy="5328591"/>
          </a:xfrm>
        </p:spPr>
        <p:txBody>
          <a:bodyPr>
            <a:normAutofit fontScale="70000" lnSpcReduction="20000"/>
          </a:bodyPr>
          <a:lstStyle/>
          <a:p>
            <a:pPr marL="0" indent="0" algn="just">
              <a:lnSpc>
                <a:spcPct val="160000"/>
              </a:lnSpc>
              <a:buNone/>
            </a:pPr>
            <a:r>
              <a:rPr lang="tr-TR" sz="2900" b="1" dirty="0" smtClean="0">
                <a:solidFill>
                  <a:srgbClr val="FF0000"/>
                </a:solidFill>
                <a:latin typeface="Calibri" panose="020F0502020204030204" pitchFamily="34" charset="0"/>
                <a:cs typeface="Calibri" panose="020F0502020204030204" pitchFamily="34" charset="0"/>
              </a:rPr>
              <a:t>Malzemeler</a:t>
            </a:r>
            <a:endParaRPr lang="tr-TR" sz="2900" dirty="0">
              <a:solidFill>
                <a:srgbClr val="FF0000"/>
              </a:solidFill>
              <a:latin typeface="Calibri" panose="020F0502020204030204" pitchFamily="34" charset="0"/>
              <a:cs typeface="Calibri" panose="020F0502020204030204" pitchFamily="34" charset="0"/>
            </a:endParaRPr>
          </a:p>
          <a:p>
            <a:pPr lvl="0" algn="just">
              <a:lnSpc>
                <a:spcPct val="160000"/>
              </a:lnSpc>
            </a:pPr>
            <a:r>
              <a:rPr lang="tr-TR" dirty="0">
                <a:latin typeface="Calibri" panose="020F0502020204030204" pitchFamily="34" charset="0"/>
                <a:cs typeface="Calibri" panose="020F0502020204030204" pitchFamily="34" charset="0"/>
              </a:rPr>
              <a:t>Banyo havlusu ( 2-3 adet)</a:t>
            </a:r>
          </a:p>
          <a:p>
            <a:pPr lvl="0" algn="just">
              <a:lnSpc>
                <a:spcPct val="160000"/>
              </a:lnSpc>
            </a:pPr>
            <a:r>
              <a:rPr lang="tr-TR" dirty="0">
                <a:latin typeface="Calibri" panose="020F0502020204030204" pitchFamily="34" charset="0"/>
                <a:cs typeface="Calibri" panose="020F0502020204030204" pitchFamily="34" charset="0"/>
              </a:rPr>
              <a:t>Yüz havlusu ya da el bezi</a:t>
            </a:r>
          </a:p>
          <a:p>
            <a:pPr lvl="0" algn="just">
              <a:lnSpc>
                <a:spcPct val="160000"/>
              </a:lnSpc>
            </a:pPr>
            <a:r>
              <a:rPr lang="tr-TR" dirty="0">
                <a:latin typeface="Calibri" panose="020F0502020204030204" pitchFamily="34" charset="0"/>
                <a:cs typeface="Calibri" panose="020F0502020204030204" pitchFamily="34" charset="0"/>
              </a:rPr>
              <a:t>Su (43-46</a:t>
            </a:r>
            <a:r>
              <a:rPr lang="tr-TR" baseline="30000" dirty="0">
                <a:latin typeface="Calibri" panose="020F0502020204030204" pitchFamily="34" charset="0"/>
                <a:cs typeface="Calibri" panose="020F0502020204030204" pitchFamily="34" charset="0"/>
              </a:rPr>
              <a:t>o</a:t>
            </a:r>
            <a:r>
              <a:rPr lang="tr-TR" dirty="0">
                <a:latin typeface="Calibri" panose="020F0502020204030204" pitchFamily="34" charset="0"/>
                <a:cs typeface="Calibri" panose="020F0502020204030204" pitchFamily="34" charset="0"/>
              </a:rPr>
              <a:t>C)</a:t>
            </a:r>
          </a:p>
          <a:p>
            <a:pPr lvl="0" algn="just">
              <a:lnSpc>
                <a:spcPct val="160000"/>
              </a:lnSpc>
            </a:pPr>
            <a:r>
              <a:rPr lang="tr-TR" dirty="0">
                <a:latin typeface="Calibri" panose="020F0502020204030204" pitchFamily="34" charset="0"/>
                <a:cs typeface="Calibri" panose="020F0502020204030204" pitchFamily="34" charset="0"/>
              </a:rPr>
              <a:t>2 adet büyük boy kova</a:t>
            </a:r>
          </a:p>
          <a:p>
            <a:pPr lvl="0" algn="just">
              <a:lnSpc>
                <a:spcPct val="160000"/>
              </a:lnSpc>
            </a:pPr>
            <a:r>
              <a:rPr lang="tr-TR" dirty="0">
                <a:latin typeface="Calibri" panose="020F0502020204030204" pitchFamily="34" charset="0"/>
                <a:cs typeface="Calibri" panose="020F0502020204030204" pitchFamily="34" charset="0"/>
              </a:rPr>
              <a:t>Şampuan ve saç kremi</a:t>
            </a:r>
          </a:p>
          <a:p>
            <a:pPr lvl="0" algn="just">
              <a:lnSpc>
                <a:spcPct val="160000"/>
              </a:lnSpc>
            </a:pPr>
            <a:r>
              <a:rPr lang="tr-TR" dirty="0">
                <a:latin typeface="Calibri" panose="020F0502020204030204" pitchFamily="34" charset="0"/>
                <a:cs typeface="Calibri" panose="020F0502020204030204" pitchFamily="34" charset="0"/>
              </a:rPr>
              <a:t>1×1 m ebadında muşamba ve gazete kâğıdı ya da taşınabilir saç yıkama küveti</a:t>
            </a:r>
          </a:p>
          <a:p>
            <a:pPr lvl="0" algn="just">
              <a:lnSpc>
                <a:spcPct val="160000"/>
              </a:lnSpc>
            </a:pPr>
            <a:r>
              <a:rPr lang="tr-TR" dirty="0">
                <a:latin typeface="Calibri" panose="020F0502020204030204" pitchFamily="34" charset="0"/>
                <a:cs typeface="Calibri" panose="020F0502020204030204" pitchFamily="34" charset="0"/>
              </a:rPr>
              <a:t>Tas ya da maşrapa </a:t>
            </a:r>
          </a:p>
          <a:p>
            <a:pPr lvl="0" algn="just">
              <a:lnSpc>
                <a:spcPct val="160000"/>
              </a:lnSpc>
            </a:pPr>
            <a:r>
              <a:rPr lang="tr-TR" dirty="0">
                <a:latin typeface="Calibri" panose="020F0502020204030204" pitchFamily="34" charset="0"/>
                <a:cs typeface="Calibri" panose="020F0502020204030204" pitchFamily="34" charset="0"/>
              </a:rPr>
              <a:t>Kulaklar için 2 adet tampon</a:t>
            </a:r>
          </a:p>
          <a:p>
            <a:pPr lvl="0" algn="just">
              <a:lnSpc>
                <a:spcPct val="160000"/>
              </a:lnSpc>
            </a:pPr>
            <a:r>
              <a:rPr lang="tr-TR" dirty="0">
                <a:latin typeface="Calibri" panose="020F0502020204030204" pitchFamily="34" charset="0"/>
                <a:cs typeface="Calibri" panose="020F0502020204030204" pitchFamily="34" charset="0"/>
              </a:rPr>
              <a:t>Gözler için 2 adet </a:t>
            </a:r>
            <a:r>
              <a:rPr lang="tr-TR" dirty="0" err="1">
                <a:latin typeface="Calibri" panose="020F0502020204030204" pitchFamily="34" charset="0"/>
                <a:cs typeface="Calibri" panose="020F0502020204030204" pitchFamily="34" charset="0"/>
              </a:rPr>
              <a:t>spanç</a:t>
            </a:r>
            <a:r>
              <a:rPr lang="tr-TR" dirty="0">
                <a:latin typeface="Calibri" panose="020F0502020204030204" pitchFamily="34" charset="0"/>
                <a:cs typeface="Calibri" panose="020F0502020204030204" pitchFamily="34" charset="0"/>
              </a:rPr>
              <a:t> </a:t>
            </a:r>
          </a:p>
          <a:p>
            <a:pPr lvl="0" algn="just">
              <a:lnSpc>
                <a:spcPct val="160000"/>
              </a:lnSpc>
            </a:pPr>
            <a:r>
              <a:rPr lang="tr-TR" dirty="0">
                <a:latin typeface="Calibri" panose="020F0502020204030204" pitchFamily="34" charset="0"/>
                <a:cs typeface="Calibri" panose="020F0502020204030204" pitchFamily="34" charset="0"/>
              </a:rPr>
              <a:t>Tarak, fırça</a:t>
            </a:r>
          </a:p>
          <a:p>
            <a:pPr lvl="0" algn="just">
              <a:lnSpc>
                <a:spcPct val="160000"/>
              </a:lnSpc>
            </a:pPr>
            <a:r>
              <a:rPr lang="tr-TR" dirty="0">
                <a:latin typeface="Calibri" panose="020F0502020204030204" pitchFamily="34" charset="0"/>
                <a:cs typeface="Calibri" panose="020F0502020204030204" pitchFamily="34" charset="0"/>
              </a:rPr>
              <a:t>Saç kurutma makinesi</a:t>
            </a:r>
          </a:p>
          <a:p>
            <a:pPr lvl="0" algn="just">
              <a:lnSpc>
                <a:spcPct val="160000"/>
              </a:lnSpc>
            </a:pPr>
            <a:r>
              <a:rPr lang="tr-TR" dirty="0">
                <a:latin typeface="Calibri" panose="020F0502020204030204" pitchFamily="34" charset="0"/>
                <a:cs typeface="Calibri" panose="020F0502020204030204" pitchFamily="34" charset="0"/>
              </a:rPr>
              <a:t>Su geçirmez örtü</a:t>
            </a:r>
          </a:p>
          <a:p>
            <a:pPr algn="just">
              <a:lnSpc>
                <a:spcPct val="160000"/>
              </a:lnSpc>
            </a:pPr>
            <a:endParaRPr lang="tr-TR" dirty="0">
              <a:latin typeface="Calibri" panose="020F0502020204030204" pitchFamily="34" charset="0"/>
              <a:cs typeface="Calibri" panose="020F0502020204030204" pitchFamily="34" charset="0"/>
            </a:endParaRP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172</a:t>
            </a:fld>
            <a:endParaRPr lang="tr-TR"/>
          </a:p>
        </p:txBody>
      </p:sp>
    </p:spTree>
    <p:extLst>
      <p:ext uri="{BB962C8B-B14F-4D97-AF65-F5344CB8AC3E}">
        <p14:creationId xmlns:p14="http://schemas.microsoft.com/office/powerpoint/2010/main" val="96485881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98698" y="0"/>
            <a:ext cx="7633742" cy="1492132"/>
          </a:xfrm>
        </p:spPr>
        <p:txBody>
          <a:bodyPr>
            <a:normAutofit fontScale="90000"/>
          </a:bodyPr>
          <a:lstStyle/>
          <a:p>
            <a:pPr>
              <a:lnSpc>
                <a:spcPct val="150000"/>
              </a:lnSpc>
            </a:pPr>
            <a:r>
              <a:rPr lang="tr-TR" b="1" dirty="0" smtClean="0">
                <a:latin typeface="Calibri" panose="020F0502020204030204" pitchFamily="34" charset="0"/>
                <a:ea typeface="Calibri" panose="020F0502020204030204" pitchFamily="34" charset="0"/>
                <a:cs typeface="Calibri" panose="020F0502020204030204" pitchFamily="34" charset="0"/>
              </a:rPr>
              <a:t>İşlem</a:t>
            </a:r>
            <a:r>
              <a:rPr lang="tr-TR" sz="4000" dirty="0">
                <a:latin typeface="Calibri" panose="020F0502020204030204" pitchFamily="34" charset="0"/>
                <a:ea typeface="Calibri" panose="020F0502020204030204" pitchFamily="34" charset="0"/>
                <a:cs typeface="Calibri" panose="020F0502020204030204" pitchFamily="34" charset="0"/>
              </a:rPr>
              <a:t/>
            </a:r>
            <a:br>
              <a:rPr lang="tr-TR" sz="4000" dirty="0">
                <a:latin typeface="Calibri" panose="020F0502020204030204" pitchFamily="34" charset="0"/>
                <a:ea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1115616" y="1268760"/>
            <a:ext cx="7416824" cy="5328591"/>
          </a:xfrm>
        </p:spPr>
        <p:txBody>
          <a:bodyPr>
            <a:normAutofit fontScale="92500" lnSpcReduction="10000"/>
          </a:bodyPr>
          <a:lstStyle/>
          <a:p>
            <a:pPr marL="342900" lvl="0" indent="-342900" algn="just">
              <a:lnSpc>
                <a:spcPct val="150000"/>
              </a:lnSpc>
              <a:spcAft>
                <a:spcPts val="1000"/>
              </a:spcAft>
              <a:buFont typeface="+mj-lt"/>
              <a:buAutoNum type="arabicPeriod"/>
              <a:tabLst>
                <a:tab pos="457200" algn="l"/>
              </a:tabLst>
            </a:pPr>
            <a:r>
              <a:rPr lang="tr-TR" sz="1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İşlem </a:t>
            </a:r>
            <a:r>
              <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rPr>
              <a:t>hastaya açıklanarak hastanın rahatlaması sağlanır.</a:t>
            </a:r>
          </a:p>
          <a:p>
            <a:pPr marL="342900" lvl="0" indent="-342900" algn="just">
              <a:lnSpc>
                <a:spcPct val="150000"/>
              </a:lnSpc>
              <a:spcAft>
                <a:spcPts val="1000"/>
              </a:spcAft>
              <a:buFont typeface="+mj-lt"/>
              <a:buAutoNum type="arabicPeriod"/>
              <a:tabLst>
                <a:tab pos="457200" algn="l"/>
              </a:tabLst>
            </a:pPr>
            <a:r>
              <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rPr>
              <a:t>El hijyeni sağlanarak eldiven giyilir.</a:t>
            </a:r>
          </a:p>
          <a:p>
            <a:pPr marL="342900" lvl="0" indent="-342900" algn="just">
              <a:lnSpc>
                <a:spcPct val="150000"/>
              </a:lnSpc>
              <a:spcAft>
                <a:spcPts val="1000"/>
              </a:spcAft>
              <a:buFont typeface="+mj-lt"/>
              <a:buAutoNum type="arabicPeriod"/>
              <a:tabLst>
                <a:tab pos="457200" algn="l"/>
              </a:tabLst>
            </a:pPr>
            <a:r>
              <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rPr>
              <a:t>Başlamadan önce kullanılacak malzemeler, işlem sırasında ulaşılabilirliği kolaylaştırmak üzere uygun yere yerleştirilir.</a:t>
            </a:r>
          </a:p>
          <a:p>
            <a:pPr marL="342900" lvl="0" indent="-342900" algn="just">
              <a:lnSpc>
                <a:spcPct val="150000"/>
              </a:lnSpc>
              <a:spcAft>
                <a:spcPts val="1000"/>
              </a:spcAft>
              <a:buFont typeface="+mj-lt"/>
              <a:buAutoNum type="arabicPeriod"/>
              <a:tabLst>
                <a:tab pos="457200" algn="l"/>
              </a:tabLst>
            </a:pPr>
            <a:r>
              <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rPr>
              <a:t>Hastanın üşümesini engellemek ve gizliliği sağlamak için kapı ve pencereler kapatılır, gerekli durumlarda paravan çekilir.</a:t>
            </a:r>
          </a:p>
          <a:p>
            <a:pPr marL="342900" lvl="0" indent="-342900" algn="just">
              <a:lnSpc>
                <a:spcPct val="150000"/>
              </a:lnSpc>
              <a:spcAft>
                <a:spcPts val="1000"/>
              </a:spcAft>
              <a:buFont typeface="+mj-lt"/>
              <a:buAutoNum type="arabicPeriod"/>
              <a:tabLst>
                <a:tab pos="457200" algn="l"/>
              </a:tabLst>
            </a:pPr>
            <a:r>
              <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rPr>
              <a:t>Çalışılacak taraftaki parmaklıklar indirilerek hastaya sırtüstü ya da yan yatış pozisyonu verilir. Hastanın başı ve omzu çalışılacak tarafa yakın bir şekilde pozisyon düzenlenir.</a:t>
            </a:r>
          </a:p>
          <a:p>
            <a:pPr marL="457200" indent="441960" algn="just">
              <a:lnSpc>
                <a:spcPct val="150000"/>
              </a:lnSpc>
              <a:spcAft>
                <a:spcPts val="1000"/>
              </a:spcAft>
            </a:pPr>
            <a:r>
              <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rPr>
              <a:t>Gerekçe: Hastanın yatağa çapraz konumda yatırılması düşme olasılığını azaltır.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C7B1E80D-DF41-4128-B92E-D95359391823}"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173</a:t>
            </a:fld>
            <a:endParaRPr lang="tr-TR"/>
          </a:p>
        </p:txBody>
      </p:sp>
    </p:spTree>
    <p:extLst>
      <p:ext uri="{BB962C8B-B14F-4D97-AF65-F5344CB8AC3E}">
        <p14:creationId xmlns:p14="http://schemas.microsoft.com/office/powerpoint/2010/main" val="425229207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584" y="908720"/>
            <a:ext cx="7704856" cy="5688631"/>
          </a:xfrm>
        </p:spPr>
        <p:txBody>
          <a:bodyPr>
            <a:normAutofit fontScale="92500"/>
          </a:bodyPr>
          <a:lstStyle/>
          <a:p>
            <a:pPr marL="342900" lvl="0" indent="-342900" algn="just">
              <a:lnSpc>
                <a:spcPct val="150000"/>
              </a:lnSpc>
              <a:spcAft>
                <a:spcPts val="1000"/>
              </a:spcAft>
              <a:buFont typeface="+mj-lt"/>
              <a:buAutoNum type="arabicPeriod" startAt="6"/>
              <a:tabLst>
                <a:tab pos="457200" algn="l"/>
              </a:tabLs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Hastanın boynu ve omuzlarının altına su geçirmez örtü serilir. İsteğe göre kulaklarına tampon, gözlerine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spanç</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yerleştirilir.</a:t>
            </a:r>
          </a:p>
          <a:p>
            <a:pPr marL="342900" lvl="0" indent="-342900" algn="just">
              <a:lnSpc>
                <a:spcPct val="150000"/>
              </a:lnSpc>
              <a:spcAft>
                <a:spcPts val="1000"/>
              </a:spcAft>
              <a:buFont typeface="+mj-lt"/>
              <a:buAutoNum type="arabicPeriod" startAt="6"/>
              <a:tabLst>
                <a:tab pos="457200" algn="l"/>
              </a:tabLs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Saç tokası varsa çıkarılır, örgü var ise çözülür ve saçlar taranarak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dolaşıklıklar</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açılır. Yıkama esnasında da saçlar taranabilir. Böylelikle dökülen saçlar uzaklaştırılmış olur.</a:t>
            </a:r>
          </a:p>
          <a:p>
            <a:pPr marL="342900" lvl="0" indent="-342900" algn="just">
              <a:lnSpc>
                <a:spcPct val="150000"/>
              </a:lnSpc>
              <a:spcAft>
                <a:spcPts val="1000"/>
              </a:spcAft>
              <a:buFont typeface="+mj-lt"/>
              <a:buAutoNum type="arabicPeriod" startAt="6"/>
              <a:tabLst>
                <a:tab pos="457200" algn="l"/>
              </a:tabLs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Gazete kâğıtları kendi içinde döndürerek rulo yapılır. Rulo yapılmış gazeteleri muşambanın kenarlarına yerleştirilir ve muşambanın kenarları gazete ile birlikte rulo yapılır. Muşambanın ucu oluk biçimine getirilir. Bunun yerine varsa taşınabilir yıkama küveti kullanılır.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085B0774-1F71-4D0A-96C3-8E3EDAD9FF54}"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174</a:t>
            </a:fld>
            <a:endParaRPr lang="tr-TR"/>
          </a:p>
        </p:txBody>
      </p:sp>
    </p:spTree>
    <p:extLst>
      <p:ext uri="{BB962C8B-B14F-4D97-AF65-F5344CB8AC3E}">
        <p14:creationId xmlns:p14="http://schemas.microsoft.com/office/powerpoint/2010/main" val="398879853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just">
              <a:lnSpc>
                <a:spcPct val="150000"/>
              </a:lnSpc>
            </a:pPr>
            <a:endParaRPr lang="tr-TR">
              <a:latin typeface="Calibri" panose="020F0502020204030204" pitchFamily="34" charset="0"/>
              <a:cs typeface="Calibri" panose="020F0502020204030204" pitchFamily="34" charset="0"/>
            </a:endParaRPr>
          </a:p>
        </p:txBody>
      </p:sp>
      <p:pic>
        <p:nvPicPr>
          <p:cNvPr id="5" name="İçerik Yer Tutucusu 4" descr="C:\Users\Burcu Ağdemir\AppData\Local\Microsoft\Windows\INetCache\Content.Word\IMG_2347.jpg"/>
          <p:cNvPicPr>
            <a:picLocks noGrp="1"/>
          </p:cNvPicPr>
          <p:nvPr>
            <p:ph idx="1"/>
          </p:nvPr>
        </p:nvPicPr>
        <p:blipFill rotWithShape="1">
          <a:blip r:embed="rId2" cstate="print">
            <a:extLst>
              <a:ext uri="{28A0092B-C50C-407E-A947-70E740481C1C}">
                <a14:useLocalDpi xmlns:a14="http://schemas.microsoft.com/office/drawing/2010/main" val="0"/>
              </a:ext>
            </a:extLst>
          </a:blip>
          <a:srcRect l="10864" t="2999" r="51865" b="7044"/>
          <a:stretch/>
        </p:blipFill>
        <p:spPr bwMode="auto">
          <a:xfrm rot="5400000">
            <a:off x="5260658" y="1091008"/>
            <a:ext cx="2717444" cy="5049238"/>
          </a:xfrm>
          <a:prstGeom prst="rect">
            <a:avLst/>
          </a:prstGeom>
          <a:noFill/>
          <a:ln>
            <a:noFill/>
          </a:ln>
          <a:extLst>
            <a:ext uri="{53640926-AAD7-44D8-BBD7-CCE9431645EC}">
              <a14:shadowObscured xmlns:a14="http://schemas.microsoft.com/office/drawing/2010/main"/>
            </a:ext>
          </a:extLst>
        </p:spPr>
      </p:pic>
      <p:pic>
        <p:nvPicPr>
          <p:cNvPr id="4" name="Resim 3" descr="C:\Users\Burcu Ağdemir\AppData\Local\Microsoft\Windows\INetCache\Content.Word\IMG_2346.jpg"/>
          <p:cNvPicPr/>
          <p:nvPr/>
        </p:nvPicPr>
        <p:blipFill rotWithShape="1">
          <a:blip r:embed="rId3" cstate="print">
            <a:extLst>
              <a:ext uri="{28A0092B-C50C-407E-A947-70E740481C1C}">
                <a14:useLocalDpi xmlns:a14="http://schemas.microsoft.com/office/drawing/2010/main" val="0"/>
              </a:ext>
            </a:extLst>
          </a:blip>
          <a:srcRect l="7465" t="17537" r="6279" b="19460"/>
          <a:stretch/>
        </p:blipFill>
        <p:spPr bwMode="auto">
          <a:xfrm rot="5400000">
            <a:off x="-940669" y="940669"/>
            <a:ext cx="5949281" cy="4067943"/>
          </a:xfrm>
          <a:prstGeom prst="rect">
            <a:avLst/>
          </a:prstGeom>
          <a:noFill/>
          <a:ln>
            <a:noFill/>
          </a:ln>
          <a:extLst>
            <a:ext uri="{53640926-AAD7-44D8-BBD7-CCE9431645EC}">
              <a14:shadowObscured xmlns:a14="http://schemas.microsoft.com/office/drawing/2010/main"/>
            </a:ext>
          </a:extLst>
        </p:spPr>
      </p:pic>
      <p:sp>
        <p:nvSpPr>
          <p:cNvPr id="9" name="Veri Yer Tutucusu 8"/>
          <p:cNvSpPr>
            <a:spLocks noGrp="1"/>
          </p:cNvSpPr>
          <p:nvPr>
            <p:ph type="dt" sz="half" idx="10"/>
          </p:nvPr>
        </p:nvSpPr>
        <p:spPr/>
        <p:txBody>
          <a:bodyPr/>
          <a:lstStyle/>
          <a:p>
            <a:fld id="{A6EDC2CD-E556-42E4-9B73-A18B847AEA3C}" type="datetime1">
              <a:rPr lang="tr-TR" smtClean="0"/>
              <a:t>6.02.2020</a:t>
            </a:fld>
            <a:endParaRPr lang="tr-TR"/>
          </a:p>
        </p:txBody>
      </p:sp>
      <p:sp>
        <p:nvSpPr>
          <p:cNvPr id="10" name="Altbilgi Yer Tutucusu 9"/>
          <p:cNvSpPr>
            <a:spLocks noGrp="1"/>
          </p:cNvSpPr>
          <p:nvPr>
            <p:ph type="ftr" sz="quarter" idx="11"/>
          </p:nvPr>
        </p:nvSpPr>
        <p:spPr/>
        <p:txBody>
          <a:bodyPr/>
          <a:lstStyle/>
          <a:p>
            <a:r>
              <a:rPr lang="tr-TR" dirty="0">
                <a:latin typeface="Times New Roman" panose="02020603050405020304" pitchFamily="18" charset="0"/>
                <a:ea typeface="Calibri" panose="020F0502020204030204" pitchFamily="34" charset="0"/>
                <a:cs typeface="Times New Roman" panose="02020603050405020304" pitchFamily="18" charset="0"/>
              </a:rPr>
              <a:t>(</a:t>
            </a:r>
            <a:r>
              <a:rPr lang="tr-TR" dirty="0" err="1">
                <a:latin typeface="Times New Roman" panose="02020603050405020304" pitchFamily="18" charset="0"/>
                <a:ea typeface="Calibri" panose="020F0502020204030204" pitchFamily="34" charset="0"/>
                <a:cs typeface="Times New Roman" panose="02020603050405020304" pitchFamily="18" charset="0"/>
              </a:rPr>
              <a:t>Denat</a:t>
            </a:r>
            <a:r>
              <a:rPr lang="tr-TR" dirty="0">
                <a:latin typeface="Times New Roman" panose="02020603050405020304" pitchFamily="18" charset="0"/>
                <a:ea typeface="Calibri" panose="020F0502020204030204" pitchFamily="34" charset="0"/>
                <a:cs typeface="Times New Roman" panose="02020603050405020304" pitchFamily="18" charset="0"/>
              </a:rPr>
              <a:t>, 2017)</a:t>
            </a:r>
            <a:endParaRPr lang="tr-TR" sz="9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11" name="Slayt Numarası Yer Tutucusu 10"/>
          <p:cNvSpPr>
            <a:spLocks noGrp="1"/>
          </p:cNvSpPr>
          <p:nvPr>
            <p:ph type="sldNum" sz="quarter" idx="12"/>
          </p:nvPr>
        </p:nvSpPr>
        <p:spPr/>
        <p:txBody>
          <a:bodyPr/>
          <a:lstStyle/>
          <a:p>
            <a:fld id="{B1DEFA8C-F947-479F-BE07-76B6B3F80BF1}" type="slidenum">
              <a:rPr lang="tr-TR" smtClean="0"/>
              <a:pPr/>
              <a:t>175</a:t>
            </a:fld>
            <a:endParaRPr lang="tr-TR" dirty="0"/>
          </a:p>
        </p:txBody>
      </p:sp>
    </p:spTree>
    <p:extLst>
      <p:ext uri="{BB962C8B-B14F-4D97-AF65-F5344CB8AC3E}">
        <p14:creationId xmlns:p14="http://schemas.microsoft.com/office/powerpoint/2010/main" val="332693373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just">
              <a:lnSpc>
                <a:spcPct val="150000"/>
              </a:lnSpc>
            </a:pPr>
            <a:endParaRPr lang="tr-TR">
              <a:latin typeface="Calibri" panose="020F0502020204030204" pitchFamily="34" charset="0"/>
              <a:cs typeface="Calibri" panose="020F0502020204030204" pitchFamily="34" charset="0"/>
            </a:endParaRPr>
          </a:p>
        </p:txBody>
      </p:sp>
      <p:pic>
        <p:nvPicPr>
          <p:cNvPr id="4" name="İçerik Yer Tutucusu 3" descr="C:\Users\Burcu Ağdemir\AppData\Local\Microsoft\Windows\INetCache\Content.Word\IMG_2347.jpg"/>
          <p:cNvPicPr>
            <a:picLocks noGrp="1"/>
          </p:cNvPicPr>
          <p:nvPr>
            <p:ph idx="1"/>
          </p:nvPr>
        </p:nvPicPr>
        <p:blipFill rotWithShape="1">
          <a:blip r:embed="rId2" cstate="print">
            <a:extLst>
              <a:ext uri="{28A0092B-C50C-407E-A947-70E740481C1C}">
                <a14:useLocalDpi xmlns:a14="http://schemas.microsoft.com/office/drawing/2010/main" val="0"/>
              </a:ext>
            </a:extLst>
          </a:blip>
          <a:srcRect l="56647" t="7474" r="9426" b="6558"/>
          <a:stretch/>
        </p:blipFill>
        <p:spPr bwMode="auto">
          <a:xfrm rot="5400000">
            <a:off x="1623281" y="-513750"/>
            <a:ext cx="6264696" cy="7288570"/>
          </a:xfrm>
          <a:prstGeom prst="rect">
            <a:avLst/>
          </a:prstGeom>
          <a:noFill/>
          <a:ln>
            <a:noFill/>
          </a:ln>
          <a:extLst>
            <a:ext uri="{53640926-AAD7-44D8-BBD7-CCE9431645EC}">
              <a14:shadowObscured xmlns:a14="http://schemas.microsoft.com/office/drawing/2010/main"/>
            </a:ext>
          </a:extLst>
        </p:spPr>
      </p:pic>
      <p:sp>
        <p:nvSpPr>
          <p:cNvPr id="8" name="Veri Yer Tutucusu 7"/>
          <p:cNvSpPr>
            <a:spLocks noGrp="1"/>
          </p:cNvSpPr>
          <p:nvPr>
            <p:ph type="dt" sz="half" idx="10"/>
          </p:nvPr>
        </p:nvSpPr>
        <p:spPr/>
        <p:txBody>
          <a:bodyPr/>
          <a:lstStyle/>
          <a:p>
            <a:fld id="{401B9864-23D0-42B0-BA0C-C7C0A4BF4881}" type="datetime1">
              <a:rPr lang="tr-TR" smtClean="0"/>
              <a:t>6.02.2020</a:t>
            </a:fld>
            <a:endParaRPr lang="tr-TR"/>
          </a:p>
        </p:txBody>
      </p:sp>
      <p:sp>
        <p:nvSpPr>
          <p:cNvPr id="9" name="Altbilgi Yer Tutucusu 8"/>
          <p:cNvSpPr>
            <a:spLocks noGrp="1"/>
          </p:cNvSpPr>
          <p:nvPr>
            <p:ph type="ftr" sz="quarter" idx="11"/>
          </p:nvPr>
        </p:nvSpPr>
        <p:spPr/>
        <p:txBody>
          <a:bodyPr/>
          <a:lstStyle/>
          <a:p>
            <a:r>
              <a:rPr lang="tr-TR" dirty="0">
                <a:latin typeface="Times New Roman" panose="02020603050405020304" pitchFamily="18" charset="0"/>
                <a:ea typeface="Calibri" panose="020F0502020204030204" pitchFamily="34" charset="0"/>
                <a:cs typeface="Times New Roman" panose="02020603050405020304" pitchFamily="18" charset="0"/>
              </a:rPr>
              <a:t>(</a:t>
            </a:r>
            <a:r>
              <a:rPr lang="tr-TR" dirty="0" err="1">
                <a:latin typeface="Times New Roman" panose="02020603050405020304" pitchFamily="18" charset="0"/>
                <a:ea typeface="Calibri" panose="020F0502020204030204" pitchFamily="34" charset="0"/>
                <a:cs typeface="Times New Roman" panose="02020603050405020304" pitchFamily="18" charset="0"/>
              </a:rPr>
              <a:t>Denat</a:t>
            </a:r>
            <a:r>
              <a:rPr lang="tr-TR" dirty="0">
                <a:latin typeface="Times New Roman" panose="02020603050405020304" pitchFamily="18" charset="0"/>
                <a:ea typeface="Calibri" panose="020F0502020204030204" pitchFamily="34" charset="0"/>
                <a:cs typeface="Times New Roman" panose="02020603050405020304" pitchFamily="18" charset="0"/>
              </a:rPr>
              <a:t>, 2017)</a:t>
            </a:r>
            <a:endParaRPr lang="tr-TR" sz="9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10" name="Slayt Numarası Yer Tutucusu 9"/>
          <p:cNvSpPr>
            <a:spLocks noGrp="1"/>
          </p:cNvSpPr>
          <p:nvPr>
            <p:ph type="sldNum" sz="quarter" idx="12"/>
          </p:nvPr>
        </p:nvSpPr>
        <p:spPr/>
        <p:txBody>
          <a:bodyPr/>
          <a:lstStyle/>
          <a:p>
            <a:fld id="{B1DEFA8C-F947-479F-BE07-76B6B3F80BF1}" type="slidenum">
              <a:rPr lang="tr-TR" smtClean="0"/>
              <a:pPr/>
              <a:t>176</a:t>
            </a:fld>
            <a:endParaRPr lang="tr-TR" dirty="0"/>
          </a:p>
        </p:txBody>
      </p:sp>
    </p:spTree>
    <p:extLst>
      <p:ext uri="{BB962C8B-B14F-4D97-AF65-F5344CB8AC3E}">
        <p14:creationId xmlns:p14="http://schemas.microsoft.com/office/powerpoint/2010/main" val="316391645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584" y="980728"/>
            <a:ext cx="7992772" cy="4907638"/>
          </a:xfrm>
        </p:spPr>
        <p:txBody>
          <a:bodyPr>
            <a:normAutofit/>
          </a:bodyPr>
          <a:lstStyle/>
          <a:p>
            <a:pPr marL="457200" lvl="0" indent="-457200" algn="just">
              <a:lnSpc>
                <a:spcPct val="150000"/>
              </a:lnSpc>
              <a:spcAft>
                <a:spcPts val="1000"/>
              </a:spcAft>
              <a:buFont typeface="+mj-lt"/>
              <a:buAutoNum type="arabicPeriod" startAt="9"/>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Hasta yastıksız yatabilecek durumda ise yastık, hastanın başının altından alınır ve uzak bir yere konularak üzerine banyo havlusu serilir. Eğer yastıksız yatamayacaksa bir el ile hastanın başı kaldırılırken diğer elle banyo havlusu yastığa serilir.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1000"/>
              </a:spcAft>
              <a:buFont typeface="+mj-lt"/>
              <a:buAutoNum type="arabicPeriod" startAt="9"/>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Diğer banyo havlusu uzun kenardan rulo yapılarak hastanın omuzlarının ve boynunun altına serilir.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99160" algn="just">
              <a:lnSpc>
                <a:spcPct val="150000"/>
              </a:lnSpc>
              <a:spcAft>
                <a:spcPts val="1000"/>
              </a:spcAf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Gerekçe: böylece boyun hafif geriye doğru olur ve boyundan sırta doğru su geçme olasılığı azalır. Ancak hastanın başının bu pozisyona getirilebileceğinden emin olunur.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6F031323-6DED-49E7-97D8-395ACDCEFA39}"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177</a:t>
            </a:fld>
            <a:endParaRPr lang="tr-TR"/>
          </a:p>
        </p:txBody>
      </p:sp>
    </p:spTree>
    <p:extLst>
      <p:ext uri="{BB962C8B-B14F-4D97-AF65-F5344CB8AC3E}">
        <p14:creationId xmlns:p14="http://schemas.microsoft.com/office/powerpoint/2010/main" val="8695806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576" y="620688"/>
            <a:ext cx="7956260" cy="5627718"/>
          </a:xfrm>
        </p:spPr>
        <p:txBody>
          <a:bodyPr>
            <a:normAutofit/>
          </a:bodyPr>
          <a:lstStyle/>
          <a:p>
            <a:pPr marL="457200" lvl="0" indent="-457200" algn="just">
              <a:lnSpc>
                <a:spcPct val="160000"/>
              </a:lnSpc>
              <a:spcAft>
                <a:spcPts val="1000"/>
              </a:spcAft>
              <a:buFont typeface="+mj-lt"/>
              <a:buAutoNum type="arabicPeriod" startAt="11"/>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Yatak yüksekliği ayarlanır ve baş kısmın yakınına kirli kovası yerleştirilir. Bir köşesi U biçimine getirilen muşambanın serbest uçları kirli kovasına sarkıtılır. Diğer kova ise sıcak su ile doldurulur.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60000"/>
              </a:lnSpc>
              <a:spcAft>
                <a:spcPts val="1000"/>
              </a:spcAft>
              <a:buFont typeface="+mj-lt"/>
              <a:buAutoNum type="arabicPeriod" startAt="11"/>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Maşrapa ya da tasa sıcak su alınarak saçlara yavaş yavaş su dökülerek saçlar tamamen ıslatılır. Bu sırada hastanın gözlerine su kaçırmamaya dikkat edilir. Saçlar ıslatılırken saçlı derideki olabilecek problemler açısından incelenir.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60000"/>
              </a:lnSpc>
              <a:spcAft>
                <a:spcPts val="1000"/>
              </a:spcAft>
              <a:buFont typeface="+mj-lt"/>
              <a:buAutoNum type="arabicPeriod" startAt="11"/>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Avuç içine bir miktar şampuan dökülür ve saç diplerine masaj yapar şekilde saçı yıkanır masaj yaparken tırnaklara dikkat edilmeli aksi halde kafa derisinde çizikler oluşabilir.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6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E7737E2C-0C01-4DE5-872C-8F038CC91CB9}"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178</a:t>
            </a:fld>
            <a:endParaRPr lang="tr-TR"/>
          </a:p>
        </p:txBody>
      </p:sp>
    </p:spTree>
    <p:extLst>
      <p:ext uri="{BB962C8B-B14F-4D97-AF65-F5344CB8AC3E}">
        <p14:creationId xmlns:p14="http://schemas.microsoft.com/office/powerpoint/2010/main" val="172229803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just">
              <a:lnSpc>
                <a:spcPct val="150000"/>
              </a:lnSpc>
            </a:pPr>
            <a:endParaRPr lang="tr-TR">
              <a:latin typeface="Calibri" panose="020F0502020204030204" pitchFamily="34" charset="0"/>
              <a:cs typeface="Calibri" panose="020F0502020204030204" pitchFamily="34" charset="0"/>
            </a:endParaRPr>
          </a:p>
        </p:txBody>
      </p:sp>
      <p:pic>
        <p:nvPicPr>
          <p:cNvPr id="4" name="İçerik Yer Tutucusu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6" y="980728"/>
            <a:ext cx="4648945" cy="5419898"/>
          </a:xfrm>
          <a:prstGeom prst="rect">
            <a:avLst/>
          </a:prstGeom>
          <a:noFill/>
          <a:ln>
            <a:noFill/>
          </a:ln>
        </p:spPr>
      </p:pic>
      <p:pic>
        <p:nvPicPr>
          <p:cNvPr id="5" name="Resim 4"/>
          <p:cNvPicPr/>
          <p:nvPr/>
        </p:nvPicPr>
        <p:blipFill>
          <a:blip r:embed="rId3">
            <a:extLst>
              <a:ext uri="{28A0092B-C50C-407E-A947-70E740481C1C}">
                <a14:useLocalDpi xmlns:a14="http://schemas.microsoft.com/office/drawing/2010/main" val="0"/>
              </a:ext>
            </a:extLst>
          </a:blip>
          <a:srcRect/>
          <a:stretch>
            <a:fillRect/>
          </a:stretch>
        </p:blipFill>
        <p:spPr bwMode="auto">
          <a:xfrm>
            <a:off x="4644009" y="980728"/>
            <a:ext cx="4499992" cy="5419898"/>
          </a:xfrm>
          <a:prstGeom prst="rect">
            <a:avLst/>
          </a:prstGeom>
          <a:noFill/>
          <a:ln>
            <a:noFill/>
          </a:ln>
        </p:spPr>
      </p:pic>
      <p:sp>
        <p:nvSpPr>
          <p:cNvPr id="9" name="Veri Yer Tutucusu 8"/>
          <p:cNvSpPr>
            <a:spLocks noGrp="1"/>
          </p:cNvSpPr>
          <p:nvPr>
            <p:ph type="dt" sz="half" idx="10"/>
          </p:nvPr>
        </p:nvSpPr>
        <p:spPr/>
        <p:txBody>
          <a:bodyPr/>
          <a:lstStyle/>
          <a:p>
            <a:fld id="{3EE091FA-E142-43F7-9456-23B25248A248}" type="datetime1">
              <a:rPr lang="tr-TR" smtClean="0"/>
              <a:t>6.02.2020</a:t>
            </a:fld>
            <a:endParaRPr lang="tr-TR"/>
          </a:p>
        </p:txBody>
      </p:sp>
      <p:sp>
        <p:nvSpPr>
          <p:cNvPr id="10" name="Altbilgi Yer Tutucusu 9"/>
          <p:cNvSpPr>
            <a:spLocks noGrp="1"/>
          </p:cNvSpPr>
          <p:nvPr>
            <p:ph type="ftr" sz="quarter" idx="11"/>
          </p:nvPr>
        </p:nvSpPr>
        <p:spPr>
          <a:xfrm>
            <a:off x="3100959" y="6548577"/>
            <a:ext cx="3086100" cy="345796"/>
          </a:xfrm>
        </p:spPr>
        <p:txBody>
          <a:bodyPr/>
          <a:lstStyle/>
          <a:p>
            <a:r>
              <a:rPr lang="tr-TR" dirty="0">
                <a:latin typeface="Times New Roman" panose="02020603050405020304" pitchFamily="18" charset="0"/>
                <a:ea typeface="Calibri" panose="020F0502020204030204" pitchFamily="34" charset="0"/>
              </a:rPr>
              <a:t>(</a:t>
            </a:r>
            <a:r>
              <a:rPr lang="tr-TR" dirty="0" err="1">
                <a:latin typeface="Times New Roman" panose="02020603050405020304" pitchFamily="18" charset="0"/>
                <a:ea typeface="Calibri" panose="020F0502020204030204" pitchFamily="34" charset="0"/>
              </a:rPr>
              <a:t>DeLauna</a:t>
            </a:r>
            <a:r>
              <a:rPr lang="tr-TR" dirty="0">
                <a:latin typeface="Times New Roman" panose="02020603050405020304" pitchFamily="18" charset="0"/>
                <a:ea typeface="Calibri" panose="020F0502020204030204" pitchFamily="34" charset="0"/>
              </a:rPr>
              <a:t> ve </a:t>
            </a:r>
            <a:r>
              <a:rPr lang="tr-TR" dirty="0" err="1">
                <a:latin typeface="Times New Roman" panose="02020603050405020304" pitchFamily="18" charset="0"/>
                <a:ea typeface="Calibri" panose="020F0502020204030204" pitchFamily="34" charset="0"/>
              </a:rPr>
              <a:t>Ladner</a:t>
            </a:r>
            <a:r>
              <a:rPr lang="tr-TR" dirty="0">
                <a:latin typeface="Times New Roman" panose="02020603050405020304" pitchFamily="18" charset="0"/>
                <a:ea typeface="Calibri" panose="020F0502020204030204" pitchFamily="34" charset="0"/>
              </a:rPr>
              <a:t>, 2002)</a:t>
            </a:r>
            <a:endParaRPr lang="tr-TR" dirty="0"/>
          </a:p>
          <a:p>
            <a:endParaRPr lang="tr-TR" dirty="0"/>
          </a:p>
        </p:txBody>
      </p:sp>
      <p:sp>
        <p:nvSpPr>
          <p:cNvPr id="11" name="Slayt Numarası Yer Tutucusu 10"/>
          <p:cNvSpPr>
            <a:spLocks noGrp="1"/>
          </p:cNvSpPr>
          <p:nvPr>
            <p:ph type="sldNum" sz="quarter" idx="12"/>
          </p:nvPr>
        </p:nvSpPr>
        <p:spPr/>
        <p:txBody>
          <a:bodyPr/>
          <a:lstStyle/>
          <a:p>
            <a:fld id="{B1DEFA8C-F947-479F-BE07-76B6B3F80BF1}" type="slidenum">
              <a:rPr lang="tr-TR" smtClean="0"/>
              <a:pPr/>
              <a:t>179</a:t>
            </a:fld>
            <a:endParaRPr lang="tr-TR" dirty="0"/>
          </a:p>
        </p:txBody>
      </p:sp>
    </p:spTree>
    <p:extLst>
      <p:ext uri="{BB962C8B-B14F-4D97-AF65-F5344CB8AC3E}">
        <p14:creationId xmlns:p14="http://schemas.microsoft.com/office/powerpoint/2010/main" val="1725589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8758" y="-99392"/>
            <a:ext cx="7633742" cy="1492132"/>
          </a:xfrm>
        </p:spPr>
        <p:txBody>
          <a:bodyPr>
            <a:normAutofit fontScale="90000"/>
          </a:bodyPr>
          <a:lstStyle/>
          <a:p>
            <a:pPr lvl="0" algn="just">
              <a:lnSpc>
                <a:spcPct val="150000"/>
              </a:lnSpc>
            </a:pPr>
            <a:r>
              <a:rPr lang="es-ES" b="1" dirty="0" smtClean="0">
                <a:latin typeface="Calibri" panose="020F0502020204030204" pitchFamily="34" charset="0"/>
                <a:cs typeface="Calibri" panose="020F0502020204030204" pitchFamily="34" charset="0"/>
              </a:rPr>
              <a:t>Epidermis</a:t>
            </a:r>
            <a:r>
              <a:rPr lang="tr-TR" dirty="0" smtClean="0">
                <a:latin typeface="Calibri" panose="020F0502020204030204" pitchFamily="34" charset="0"/>
                <a:cs typeface="Calibri" panose="020F0502020204030204" pitchFamily="34" charset="0"/>
              </a:rPr>
              <a:t/>
            </a:r>
            <a:br>
              <a:rPr lang="tr-TR" dirty="0" smtClean="0">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graphicFrame>
        <p:nvGraphicFramePr>
          <p:cNvPr id="4" name="3 İçerik Yer Tutucusu"/>
          <p:cNvGraphicFramePr>
            <a:graphicFrameLocks noGrp="1"/>
          </p:cNvGraphicFramePr>
          <p:nvPr>
            <p:ph idx="1"/>
            <p:extLst>
              <p:ext uri="{D42A27DB-BD31-4B8C-83A1-F6EECF244321}">
                <p14:modId xmlns:p14="http://schemas.microsoft.com/office/powerpoint/2010/main" val="3652591932"/>
              </p:ext>
            </p:extLst>
          </p:nvPr>
        </p:nvGraphicFramePr>
        <p:xfrm>
          <a:off x="457200" y="1052736"/>
          <a:ext cx="8229600"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Veri Yer Tutucusu 7"/>
          <p:cNvSpPr>
            <a:spLocks noGrp="1"/>
          </p:cNvSpPr>
          <p:nvPr>
            <p:ph type="dt" sz="half" idx="10"/>
          </p:nvPr>
        </p:nvSpPr>
        <p:spPr/>
        <p:txBody>
          <a:bodyPr/>
          <a:lstStyle/>
          <a:p>
            <a:fld id="{16E00A6F-20CC-4D8E-9B33-9B189D7DD7E7}" type="datetime1">
              <a:rPr lang="tr-TR" smtClean="0"/>
              <a:t>6.02.2020</a:t>
            </a:fld>
            <a:endParaRPr lang="tr-TR"/>
          </a:p>
        </p:txBody>
      </p:sp>
      <p:sp>
        <p:nvSpPr>
          <p:cNvPr id="9" name="Altbilgi Yer Tutucusu 8"/>
          <p:cNvSpPr>
            <a:spLocks noGrp="1"/>
          </p:cNvSpPr>
          <p:nvPr>
            <p:ph type="ftr" sz="quarter" idx="11"/>
          </p:nvPr>
        </p:nvSpPr>
        <p:spPr/>
        <p:txBody>
          <a:bodyPr/>
          <a:lstStyle/>
          <a:p>
            <a:r>
              <a:rPr lang="tr-TR" dirty="0">
                <a:solidFill>
                  <a:srgbClr val="CCCC00"/>
                </a:solidFill>
              </a:rPr>
              <a:t>(</a:t>
            </a:r>
            <a:r>
              <a:rPr lang="tr-TR" dirty="0" err="1">
                <a:solidFill>
                  <a:srgbClr val="CCCC00"/>
                </a:solidFill>
              </a:rPr>
              <a:t>Bickley</a:t>
            </a:r>
            <a:r>
              <a:rPr lang="tr-TR" dirty="0">
                <a:solidFill>
                  <a:srgbClr val="CCCC00"/>
                </a:solidFill>
              </a:rPr>
              <a:t>, 2013).</a:t>
            </a:r>
            <a:endParaRPr lang="tr-TR" dirty="0"/>
          </a:p>
          <a:p>
            <a:endParaRPr lang="tr-TR" dirty="0"/>
          </a:p>
        </p:txBody>
      </p:sp>
      <p:sp>
        <p:nvSpPr>
          <p:cNvPr id="10" name="Slayt Numarası Yer Tutucusu 9"/>
          <p:cNvSpPr>
            <a:spLocks noGrp="1"/>
          </p:cNvSpPr>
          <p:nvPr>
            <p:ph type="sldNum" sz="quarter" idx="12"/>
          </p:nvPr>
        </p:nvSpPr>
        <p:spPr/>
        <p:txBody>
          <a:bodyPr/>
          <a:lstStyle/>
          <a:p>
            <a:fld id="{B1DEFA8C-F947-479F-BE07-76B6B3F80BF1}" type="slidenum">
              <a:rPr lang="tr-TR" smtClean="0"/>
              <a:pPr/>
              <a:t>18</a:t>
            </a:fld>
            <a:endParaRPr lang="tr-TR"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908720"/>
            <a:ext cx="7744800" cy="5339687"/>
          </a:xfrm>
        </p:spPr>
        <p:txBody>
          <a:bodyPr>
            <a:normAutofit/>
          </a:bodyPr>
          <a:lstStyle/>
          <a:p>
            <a:pPr marL="457200" lvl="0" indent="-457200" algn="just">
              <a:lnSpc>
                <a:spcPct val="150000"/>
              </a:lnSpc>
              <a:spcAft>
                <a:spcPts val="1000"/>
              </a:spcAft>
              <a:buFont typeface="+mj-lt"/>
              <a:buAutoNum type="arabicPeriod" startAt="14"/>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Saçlar alında saçlı derinin başladığı yerden aşağı doğru masaj yaparak köpürtülür. Başın her iki yanına da aynı işlem uygulanır. Başın arkasına enseye doğru giderken bir el ile baş hafifçe kaldırılır, diğer el ile temizliğe devam edilir.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1000"/>
              </a:spcAft>
              <a:buFont typeface="+mj-lt"/>
              <a:buAutoNum type="arabicPeriod" startAt="14"/>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Saç bol su ile durulanır. Saç iyice temizleninceye kadar birkaç kez yıkanır.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99160" algn="just">
              <a:lnSpc>
                <a:spcPct val="150000"/>
              </a:lnSpc>
              <a:spcAft>
                <a:spcPts val="1000"/>
              </a:spcAf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Gerekçe: şampuan iyi temizlenmezse saçlar matlaşır ve donuk bir hal alır. Ve deri irrite olur.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E023B8B8-0EA4-46D7-83ED-4E1AF7161C6D}"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180</a:t>
            </a:fld>
            <a:endParaRPr lang="tr-TR"/>
          </a:p>
        </p:txBody>
      </p:sp>
    </p:spTree>
    <p:extLst>
      <p:ext uri="{BB962C8B-B14F-4D97-AF65-F5344CB8AC3E}">
        <p14:creationId xmlns:p14="http://schemas.microsoft.com/office/powerpoint/2010/main" val="99666622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124745"/>
            <a:ext cx="7665690" cy="5123662"/>
          </a:xfrm>
        </p:spPr>
        <p:txBody>
          <a:bodyPr>
            <a:normAutofit/>
          </a:bodyPr>
          <a:lstStyle/>
          <a:p>
            <a:pPr marL="457200" lvl="0" indent="-457200" algn="just">
              <a:lnSpc>
                <a:spcPct val="150000"/>
              </a:lnSpc>
              <a:spcAft>
                <a:spcPts val="1000"/>
              </a:spcAft>
              <a:buFont typeface="+mj-lt"/>
              <a:buAutoNum type="arabicPeriod" startAt="16"/>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Eğer hasta tercih ediyorsa saç kremi uygulanır ve durulanır. Durulama sırasında saçın taranması kremin akışını kolaylaştırır.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1000"/>
              </a:spcAft>
              <a:buFont typeface="+mj-lt"/>
              <a:buAutoNum type="arabicPeriod" startAt="16"/>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Saçlar ellerin arasında hafifçe sıkıştırılarak fazla suyu alınır.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1000"/>
              </a:spcAft>
              <a:buFont typeface="+mj-lt"/>
              <a:buAutoNum type="arabicPeriod" startAt="16"/>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Hastanın başı banyo havlusu serilen yastığın üzerine alınır ve havlu başa sarılarak kurulanır. Eğer yıkama esnasında yastık başın altında kalmışsa bir el ile hastanın başı kaldırılarak diğer elle muşamba kirli kova içerisine bırakılarak hastanın omzunun altına yerleştirilen rulo banyo havlusu alınır.  Hastanın başı, banyo havlusu serili yastık üzerine yavaşça bırakılır.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150000"/>
              </a:lnSpc>
              <a:buNone/>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C6A9DA6D-B7EB-4347-8784-D72D87C123D7}"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181</a:t>
            </a:fld>
            <a:endParaRPr lang="tr-TR"/>
          </a:p>
        </p:txBody>
      </p:sp>
    </p:spTree>
    <p:extLst>
      <p:ext uri="{BB962C8B-B14F-4D97-AF65-F5344CB8AC3E}">
        <p14:creationId xmlns:p14="http://schemas.microsoft.com/office/powerpoint/2010/main" val="24180290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980728"/>
            <a:ext cx="7920764" cy="5267679"/>
          </a:xfrm>
        </p:spPr>
        <p:txBody>
          <a:bodyPr/>
          <a:lstStyle/>
          <a:p>
            <a:pPr marL="457200" lvl="0" indent="-457200" algn="just">
              <a:lnSpc>
                <a:spcPct val="150000"/>
              </a:lnSpc>
              <a:spcAft>
                <a:spcPts val="1000"/>
              </a:spcAft>
              <a:buFont typeface="+mj-lt"/>
              <a:buAutoNum type="arabicPeriod" startAt="19"/>
              <a:tabLst>
                <a:tab pos="457200" algn="l"/>
              </a:tabLs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Yüz havlusu ile hastanın yüzü ve boynu silinir.</a:t>
            </a:r>
          </a:p>
          <a:p>
            <a:pPr marL="457200" lvl="0" indent="-457200" algn="just">
              <a:lnSpc>
                <a:spcPct val="150000"/>
              </a:lnSpc>
              <a:spcAft>
                <a:spcPts val="1000"/>
              </a:spcAft>
              <a:buFont typeface="+mj-lt"/>
              <a:buAutoNum type="arabicPeriod" startAt="19"/>
              <a:tabLst>
                <a:tab pos="457200" algn="l"/>
              </a:tabLs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Saç; saç kurutma makinesi ile kurutulur ya da başka bir banyo havlusu ile saç iyice kurulanır.</a:t>
            </a:r>
          </a:p>
          <a:p>
            <a:pPr marL="457200" lvl="0" indent="-457200" algn="just">
              <a:lnSpc>
                <a:spcPct val="150000"/>
              </a:lnSpc>
              <a:spcAft>
                <a:spcPts val="1000"/>
              </a:spcAft>
              <a:buFont typeface="+mj-lt"/>
              <a:buAutoNum type="arabicPeriod" startAt="19"/>
              <a:tabLst>
                <a:tab pos="457200" algn="l"/>
              </a:tabLs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Hastaya rahat bir pozisyon verilir.</a:t>
            </a:r>
          </a:p>
          <a:p>
            <a:pPr marL="457200" lvl="0" indent="-457200" algn="just">
              <a:lnSpc>
                <a:spcPct val="150000"/>
              </a:lnSpc>
              <a:spcAft>
                <a:spcPts val="1000"/>
              </a:spcAft>
              <a:buFont typeface="+mj-lt"/>
              <a:buAutoNum type="arabicPeriod" startAt="19"/>
              <a:tabLst>
                <a:tab pos="457200" algn="l"/>
              </a:tabLs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Kirli malzemeler ortamdan uzaklaştırılır.</a:t>
            </a:r>
          </a:p>
          <a:p>
            <a:pPr marL="457200" lvl="0" indent="-457200" algn="just">
              <a:lnSpc>
                <a:spcPct val="150000"/>
              </a:lnSpc>
              <a:spcAft>
                <a:spcPts val="1000"/>
              </a:spcAft>
              <a:buFont typeface="+mj-lt"/>
              <a:buAutoNum type="arabicPeriod" startAt="19"/>
              <a:tabLst>
                <a:tab pos="457200" algn="l"/>
              </a:tabLs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El hijyeni sağlanarak uygulama kaydedilir. </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68C899AF-92BA-43DF-A396-F6A049E758AF}"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182</a:t>
            </a:fld>
            <a:endParaRPr lang="tr-TR"/>
          </a:p>
        </p:txBody>
      </p:sp>
    </p:spTree>
    <p:extLst>
      <p:ext uri="{BB962C8B-B14F-4D97-AF65-F5344CB8AC3E}">
        <p14:creationId xmlns:p14="http://schemas.microsoft.com/office/powerpoint/2010/main" val="24661323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just">
              <a:lnSpc>
                <a:spcPct val="150000"/>
              </a:lnSpc>
            </a:pPr>
            <a:r>
              <a:rPr lang="tr-TR" b="1" dirty="0" smtClean="0">
                <a:solidFill>
                  <a:srgbClr val="FFCC00"/>
                </a:solidFill>
                <a:latin typeface="Calibri" panose="020F0502020204030204" pitchFamily="34" charset="0"/>
                <a:cs typeface="Calibri" panose="020F0502020204030204" pitchFamily="34" charset="0"/>
              </a:rPr>
              <a:t>AĞIZ BAKIMI</a:t>
            </a:r>
            <a:endParaRPr lang="tr-TR" dirty="0">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a:xfrm>
            <a:off x="797813" y="1476861"/>
            <a:ext cx="6711654" cy="1376075"/>
          </a:xfrm>
        </p:spPr>
        <p:txBody>
          <a:bodyPr>
            <a:normAutofit/>
          </a:bodyPr>
          <a:lstStyle/>
          <a:p>
            <a:pPr algn="just">
              <a:lnSpc>
                <a:spcPct val="150000"/>
              </a:lnSpc>
            </a:pPr>
            <a:r>
              <a:rPr lang="tr-TR" dirty="0">
                <a:latin typeface="Calibri" panose="020F0502020204030204" pitchFamily="34" charset="0"/>
                <a:cs typeface="Calibri" panose="020F0502020204030204" pitchFamily="34" charset="0"/>
              </a:rPr>
              <a:t>Sindirim sisteminin başlangıcını oluşturan ağız boşluğu, mukoza ile kaplıdır. </a:t>
            </a:r>
            <a:r>
              <a:rPr lang="tr-TR" dirty="0" err="1">
                <a:latin typeface="Calibri" panose="020F0502020204030204" pitchFamily="34" charset="0"/>
                <a:cs typeface="Calibri" panose="020F0502020204030204" pitchFamily="34" charset="0"/>
              </a:rPr>
              <a:t>Mukoz</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membranların</a:t>
            </a:r>
            <a:r>
              <a:rPr lang="tr-TR" dirty="0">
                <a:latin typeface="Calibri" panose="020F0502020204030204" pitchFamily="34" charset="0"/>
                <a:cs typeface="Calibri" panose="020F0502020204030204" pitchFamily="34" charset="0"/>
              </a:rPr>
              <a:t> başlıca görevleri</a:t>
            </a:r>
            <a:r>
              <a:rPr lang="tr-TR" dirty="0" smtClean="0">
                <a:latin typeface="Calibri" panose="020F0502020204030204" pitchFamily="34" charset="0"/>
                <a:cs typeface="Calibri" panose="020F0502020204030204" pitchFamily="34" charset="0"/>
              </a:rPr>
              <a:t>;</a:t>
            </a:r>
            <a:endParaRPr lang="tr-TR" dirty="0">
              <a:latin typeface="Calibri" panose="020F0502020204030204" pitchFamily="34" charset="0"/>
              <a:cs typeface="Calibri" panose="020F0502020204030204" pitchFamily="34" charset="0"/>
            </a:endParaRPr>
          </a:p>
        </p:txBody>
      </p:sp>
      <p:graphicFrame>
        <p:nvGraphicFramePr>
          <p:cNvPr id="5" name="Diyagram 4"/>
          <p:cNvGraphicFramePr/>
          <p:nvPr>
            <p:extLst>
              <p:ext uri="{D42A27DB-BD31-4B8C-83A1-F6EECF244321}">
                <p14:modId xmlns:p14="http://schemas.microsoft.com/office/powerpoint/2010/main" val="631884197"/>
              </p:ext>
            </p:extLst>
          </p:nvPr>
        </p:nvGraphicFramePr>
        <p:xfrm>
          <a:off x="323528" y="2492896"/>
          <a:ext cx="7344816" cy="4365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Veri Yer Tutucusu 7"/>
          <p:cNvSpPr>
            <a:spLocks noGrp="1"/>
          </p:cNvSpPr>
          <p:nvPr>
            <p:ph type="dt" sz="half" idx="10"/>
          </p:nvPr>
        </p:nvSpPr>
        <p:spPr/>
        <p:txBody>
          <a:bodyPr/>
          <a:lstStyle/>
          <a:p>
            <a:fld id="{59D62525-8F68-4341-B23F-3ED273864AFB}" type="datetime1">
              <a:rPr lang="tr-TR" smtClean="0"/>
              <a:t>6.02.2020</a:t>
            </a:fld>
            <a:endParaRPr lang="tr-TR"/>
          </a:p>
        </p:txBody>
      </p:sp>
      <p:sp>
        <p:nvSpPr>
          <p:cNvPr id="9" name="Altbilgi Yer Tutucusu 8"/>
          <p:cNvSpPr>
            <a:spLocks noGrp="1"/>
          </p:cNvSpPr>
          <p:nvPr>
            <p:ph type="ftr" sz="quarter" idx="11"/>
          </p:nvPr>
        </p:nvSpPr>
        <p:spPr/>
        <p:txBody>
          <a:bodyPr/>
          <a:lstStyle/>
          <a:p>
            <a:endParaRPr lang="tr-TR"/>
          </a:p>
        </p:txBody>
      </p:sp>
      <p:sp>
        <p:nvSpPr>
          <p:cNvPr id="10" name="Slayt Numarası Yer Tutucusu 9"/>
          <p:cNvSpPr>
            <a:spLocks noGrp="1"/>
          </p:cNvSpPr>
          <p:nvPr>
            <p:ph type="sldNum" sz="quarter" idx="12"/>
          </p:nvPr>
        </p:nvSpPr>
        <p:spPr/>
        <p:txBody>
          <a:bodyPr/>
          <a:lstStyle/>
          <a:p>
            <a:fld id="{B1DEFA8C-F947-479F-BE07-76B6B3F80BF1}" type="slidenum">
              <a:rPr lang="tr-TR" smtClean="0"/>
              <a:pPr/>
              <a:t>183</a:t>
            </a:fld>
            <a:endParaRPr lang="tr-TR"/>
          </a:p>
        </p:txBody>
      </p:sp>
    </p:spTree>
    <p:extLst>
      <p:ext uri="{BB962C8B-B14F-4D97-AF65-F5344CB8AC3E}">
        <p14:creationId xmlns:p14="http://schemas.microsoft.com/office/powerpoint/2010/main" val="103400749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184</a:t>
            </a:fld>
            <a:endParaRPr lang="tr-TR"/>
          </a:p>
        </p:txBody>
      </p:sp>
      <p:pic>
        <p:nvPicPr>
          <p:cNvPr id="2050" name="Picture 2" descr="aÄÄ±z boÅluÄu ile ilgili gÃ¶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l="4591" t="3502" r="3588" b="7013"/>
          <a:stretch/>
        </p:blipFill>
        <p:spPr bwMode="auto">
          <a:xfrm>
            <a:off x="755576" y="344974"/>
            <a:ext cx="8317508" cy="402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29602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1340769"/>
            <a:ext cx="7344700" cy="4907638"/>
          </a:xfrm>
        </p:spPr>
        <p:txBody>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Ağız boşluğunda yer alan yapılar, yaşam boyunca ortaya çıkan fizyolojik değişikliklerden etkilenirler. Örneğin; gebe kadında, dişeti hastalıkları görülme sıklığı artar.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Ayrıca </a:t>
            </a:r>
            <a:r>
              <a:rPr lang="tr-TR" sz="2400" dirty="0">
                <a:solidFill>
                  <a:schemeClr val="tx1"/>
                </a:solidFill>
                <a:latin typeface="Calibri" panose="020F0502020204030204" pitchFamily="34" charset="0"/>
                <a:cs typeface="Calibri" panose="020F0502020204030204" pitchFamily="34" charset="0"/>
              </a:rPr>
              <a:t>yaşlı bireylerde tükürük yapının azalmasına bağlı olarak, ağız mukozasında kuruluk, dişetlerinde çekilme ve renk değişikliği görülebilir. Ancak ortaya çıkan bu değişikliklerde hastalıklar, kullanılan ilaçlar ve ağız bakımı uygulamaları etkili olan faktörlerdir.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860794CD-2BAB-4F3B-8E8F-FB91CE980259}"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185</a:t>
            </a:fld>
            <a:endParaRPr lang="tr-TR"/>
          </a:p>
        </p:txBody>
      </p:sp>
    </p:spTree>
    <p:extLst>
      <p:ext uri="{BB962C8B-B14F-4D97-AF65-F5344CB8AC3E}">
        <p14:creationId xmlns:p14="http://schemas.microsoft.com/office/powerpoint/2010/main" val="325350908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11560" y="1052736"/>
            <a:ext cx="7992772" cy="5411694"/>
          </a:xfrm>
        </p:spPr>
        <p:txBody>
          <a:bodyPr>
            <a:norm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Ağız bakımı, ağız mukozasının dişlerin, dişetlerinin ve dudakların sağlıklı durumda olmalarına yardım eder.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Ağız </a:t>
            </a:r>
            <a:r>
              <a:rPr lang="tr-TR" sz="2400" dirty="0">
                <a:solidFill>
                  <a:schemeClr val="tx1"/>
                </a:solidFill>
                <a:latin typeface="Calibri" panose="020F0502020204030204" pitchFamily="34" charset="0"/>
                <a:cs typeface="Calibri" panose="020F0502020204030204" pitchFamily="34" charset="0"/>
              </a:rPr>
              <a:t>hijyeninin sürdürülmesinden hemşire sorumludur.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Hemşire </a:t>
            </a:r>
            <a:r>
              <a:rPr lang="tr-TR" sz="2400" dirty="0">
                <a:solidFill>
                  <a:schemeClr val="tx1"/>
                </a:solidFill>
                <a:latin typeface="Calibri" panose="020F0502020204030204" pitchFamily="34" charset="0"/>
                <a:cs typeface="Calibri" panose="020F0502020204030204" pitchFamily="34" charset="0"/>
              </a:rPr>
              <a:t>ağız bakımını kendisi bağımsız olarak gerçekleştiremeyen hastalarda, gereksinimlerine göre onlara yardımcı olur ya da hastaya ağız bakımı verir. Ayrıca hemşire, iyi bir ağız hijyeni sağlamak amacıyla hastaların gereksinimlerine göre, eğitim çalışmalarını yürütür.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FB5DCCFD-6679-49CF-839B-2F7A112A6B20}"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186</a:t>
            </a:fld>
            <a:endParaRPr lang="tr-TR"/>
          </a:p>
        </p:txBody>
      </p:sp>
    </p:spTree>
    <p:extLst>
      <p:ext uri="{BB962C8B-B14F-4D97-AF65-F5344CB8AC3E}">
        <p14:creationId xmlns:p14="http://schemas.microsoft.com/office/powerpoint/2010/main" val="414637811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052736"/>
            <a:ext cx="7881714" cy="5339686"/>
          </a:xfrm>
        </p:spPr>
        <p:txBody>
          <a:bodyPr>
            <a:norm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Hemşire, ağız bakımına başlamadan önce hastanın ağız bakımına ilişkin uygulamalarını, bu uygulamalarda kullandığı teknikleri ve bilgi düzeyini araştırmalıdır. Bu amaçla hemşire, hastanın diş fırçalama sıklığı, kullandığı diş macununun özelliği, dişlerini fırçalama ve temizleme tekniği, protez diş kullanma durumu, diş hekimine kontrole gitme sıklığı gibi konuları kapsayan bir değerlendirme yapmalıdır. </a:t>
            </a:r>
            <a:endParaRPr lang="tr-TR" sz="2400" dirty="0" smtClean="0">
              <a:solidFill>
                <a:schemeClr val="tx1"/>
              </a:solidFill>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9EE71D44-3C47-4BEE-AEC2-DF94242F2155}"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187</a:t>
            </a:fld>
            <a:endParaRPr lang="tr-TR"/>
          </a:p>
        </p:txBody>
      </p:sp>
    </p:spTree>
    <p:extLst>
      <p:ext uri="{BB962C8B-B14F-4D97-AF65-F5344CB8AC3E}">
        <p14:creationId xmlns:p14="http://schemas.microsoft.com/office/powerpoint/2010/main" val="344907637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584" y="1412776"/>
            <a:ext cx="7560724" cy="4195481"/>
          </a:xfrm>
        </p:spPr>
        <p:txBody>
          <a:bodyPr>
            <a:norm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Ayrıca hemşire, hastanın ağzını çeşitli sorunlar yönünden de değerlendirmelidir. Bu amaçla ağız içindeki tüm yapıların (dişler, dişetleri, dudaklar, yanak mukozaları, dil ve damak) rengi, nemliliği, mukozanın yapısı ve bütünlüğü, herhangi bir lezyon olup olmadığı (örneğin diş çürükleri) yönünden gözlenmesi gerekir. </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EA2CFE67-1994-4946-B887-4C715AD0F8EE}"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188</a:t>
            </a:fld>
            <a:endParaRPr lang="tr-TR"/>
          </a:p>
        </p:txBody>
      </p:sp>
    </p:spTree>
    <p:extLst>
      <p:ext uri="{BB962C8B-B14F-4D97-AF65-F5344CB8AC3E}">
        <p14:creationId xmlns:p14="http://schemas.microsoft.com/office/powerpoint/2010/main" val="20059574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124744"/>
            <a:ext cx="7593682" cy="5123663"/>
          </a:xfrm>
        </p:spPr>
        <p:txBody>
          <a:bodyPr>
            <a:normAutofit lnSpcReduction="10000"/>
          </a:bodyPr>
          <a:lstStyle/>
          <a:p>
            <a:pPr algn="just">
              <a:lnSpc>
                <a:spcPct val="150000"/>
              </a:lnSpc>
            </a:pPr>
            <a:r>
              <a:rPr lang="tr-TR" dirty="0">
                <a:solidFill>
                  <a:schemeClr val="tx1"/>
                </a:solidFill>
                <a:latin typeface="Calibri" panose="020F0502020204030204" pitchFamily="34" charset="0"/>
                <a:cs typeface="Calibri" panose="020F0502020204030204" pitchFamily="34" charset="0"/>
              </a:rPr>
              <a:t>Bunun yanı sıra, bazı hastalar ağız sorunları yönünden risk altındadırlar. Örneğin; durumu ciddi, ağır hastaların ağız bakımını yapmak için güç ve istekleri yoktur.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Ayrıca </a:t>
            </a:r>
            <a:r>
              <a:rPr lang="tr-TR" dirty="0">
                <a:solidFill>
                  <a:schemeClr val="tx1"/>
                </a:solidFill>
                <a:latin typeface="Calibri" panose="020F0502020204030204" pitchFamily="34" charset="0"/>
                <a:cs typeface="Calibri" panose="020F0502020204030204" pitchFamily="34" charset="0"/>
              </a:rPr>
              <a:t>üst </a:t>
            </a:r>
            <a:r>
              <a:rPr lang="tr-TR" dirty="0" err="1">
                <a:solidFill>
                  <a:schemeClr val="tx1"/>
                </a:solidFill>
                <a:latin typeface="Calibri" panose="020F0502020204030204" pitchFamily="34" charset="0"/>
                <a:cs typeface="Calibri" panose="020F0502020204030204" pitchFamily="34" charset="0"/>
              </a:rPr>
              <a:t>ekstremitesinde</a:t>
            </a:r>
            <a:r>
              <a:rPr lang="tr-TR" dirty="0">
                <a:solidFill>
                  <a:schemeClr val="tx1"/>
                </a:solidFill>
                <a:latin typeface="Calibri" panose="020F0502020204030204" pitchFamily="34" charset="0"/>
                <a:cs typeface="Calibri" panose="020F0502020204030204" pitchFamily="34" charset="0"/>
              </a:rPr>
              <a:t> hareket kısıtlılığı olan hastalar (örneğin, felç, alçı vb. nedeniyle) ellerini ve kollarını rahatça kullanamadıklarından, etkin bir ağız bakımı yapamazlar.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Ayrıca </a:t>
            </a:r>
            <a:r>
              <a:rPr lang="tr-TR" dirty="0">
                <a:solidFill>
                  <a:schemeClr val="tx1"/>
                </a:solidFill>
                <a:latin typeface="Calibri" panose="020F0502020204030204" pitchFamily="34" charset="0"/>
                <a:cs typeface="Calibri" panose="020F0502020204030204" pitchFamily="34" charset="0"/>
              </a:rPr>
              <a:t>ağız yoluyla beslenemeyen, sıvı kısıtlaması uygulanan </a:t>
            </a:r>
            <a:r>
              <a:rPr lang="tr-TR" dirty="0" err="1">
                <a:solidFill>
                  <a:schemeClr val="tx1"/>
                </a:solidFill>
                <a:latin typeface="Calibri" panose="020F0502020204030204" pitchFamily="34" charset="0"/>
                <a:cs typeface="Calibri" panose="020F0502020204030204" pitchFamily="34" charset="0"/>
              </a:rPr>
              <a:t>nazogastrik</a:t>
            </a:r>
            <a:r>
              <a:rPr lang="tr-TR" dirty="0">
                <a:solidFill>
                  <a:schemeClr val="tx1"/>
                </a:solidFill>
                <a:latin typeface="Calibri" panose="020F0502020204030204" pitchFamily="34" charset="0"/>
                <a:cs typeface="Calibri" panose="020F0502020204030204" pitchFamily="34" charset="0"/>
              </a:rPr>
              <a:t> sonda uygulanan, ağızdan solunum yapan ya da oksijen tedavisinde olan hastalar ile ağız ve çeneye ilişkin ameliyat geçiren radyasyon tedavisi ya da kemoterapi uygulanan hastalarda çeşitli ağız sorunları kolayca gelişir.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1B692DDF-C1FF-48EC-9205-0CBB11D5AA9B}"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189</a:t>
            </a:fld>
            <a:endParaRPr lang="tr-TR"/>
          </a:p>
        </p:txBody>
      </p:sp>
    </p:spTree>
    <p:extLst>
      <p:ext uri="{BB962C8B-B14F-4D97-AF65-F5344CB8AC3E}">
        <p14:creationId xmlns:p14="http://schemas.microsoft.com/office/powerpoint/2010/main" val="296982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8758" y="382385"/>
            <a:ext cx="7633742" cy="814367"/>
          </a:xfrm>
        </p:spPr>
        <p:txBody>
          <a:bodyPr/>
          <a:lstStyle/>
          <a:p>
            <a:r>
              <a:rPr lang="es-ES" b="1" dirty="0">
                <a:latin typeface="Calibri" panose="020F0502020204030204" pitchFamily="34" charset="0"/>
                <a:cs typeface="Calibri" panose="020F0502020204030204" pitchFamily="34" charset="0"/>
              </a:rPr>
              <a:t>Dermis</a:t>
            </a:r>
            <a:endParaRPr lang="tr-TR" dirty="0"/>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19</a:t>
            </a:fld>
            <a:endParaRPr lang="tr-TR"/>
          </a:p>
        </p:txBody>
      </p:sp>
      <p:graphicFrame>
        <p:nvGraphicFramePr>
          <p:cNvPr id="7" name="3 İçerik Yer Tutucusu"/>
          <p:cNvGraphicFramePr>
            <a:graphicFrameLocks noGrp="1"/>
          </p:cNvGraphicFramePr>
          <p:nvPr>
            <p:ph idx="1"/>
            <p:extLst>
              <p:ext uri="{D42A27DB-BD31-4B8C-83A1-F6EECF244321}">
                <p14:modId xmlns:p14="http://schemas.microsoft.com/office/powerpoint/2010/main" val="3299297313"/>
              </p:ext>
            </p:extLst>
          </p:nvPr>
        </p:nvGraphicFramePr>
        <p:xfrm>
          <a:off x="938213" y="1268413"/>
          <a:ext cx="7634287" cy="5106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267756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pPr algn="just">
              <a:lnSpc>
                <a:spcPct val="150000"/>
              </a:lnSpc>
            </a:pPr>
            <a:r>
              <a:rPr lang="tr-TR" sz="3200" b="1" i="1" dirty="0" smtClean="0">
                <a:latin typeface="Calibri" panose="020F0502020204030204" pitchFamily="34" charset="0"/>
                <a:cs typeface="Calibri" panose="020F0502020204030204" pitchFamily="34" charset="0"/>
              </a:rPr>
              <a:t>Ağızda sık görülen sorunlar</a:t>
            </a:r>
            <a:br>
              <a:rPr lang="tr-TR" sz="3200" b="1" i="1" dirty="0" smtClean="0">
                <a:latin typeface="Calibri" panose="020F0502020204030204" pitchFamily="34" charset="0"/>
                <a:cs typeface="Calibri" panose="020F0502020204030204" pitchFamily="34" charset="0"/>
              </a:rPr>
            </a:br>
            <a:endParaRPr lang="tr-TR" sz="3200" dirty="0">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a:xfrm>
            <a:off x="938758" y="1628800"/>
            <a:ext cx="4608396" cy="4195481"/>
          </a:xfrm>
        </p:spPr>
        <p:txBody>
          <a:bodyPr>
            <a:normAutofit fontScale="92500" lnSpcReduction="20000"/>
          </a:bodyPr>
          <a:lstStyle/>
          <a:p>
            <a:pPr algn="just">
              <a:lnSpc>
                <a:spcPct val="150000"/>
              </a:lnSpc>
            </a:pPr>
            <a:r>
              <a:rPr lang="tr-TR" b="1" dirty="0" smtClean="0">
                <a:solidFill>
                  <a:srgbClr val="FF0000"/>
                </a:solidFill>
                <a:latin typeface="Calibri" panose="020F0502020204030204" pitchFamily="34" charset="0"/>
                <a:cs typeface="Calibri" panose="020F0502020204030204" pitchFamily="34" charset="0"/>
              </a:rPr>
              <a:t>Diş Çürükleri: </a:t>
            </a:r>
            <a:r>
              <a:rPr lang="tr-TR" dirty="0" smtClean="0">
                <a:solidFill>
                  <a:schemeClr val="tx1"/>
                </a:solidFill>
                <a:latin typeface="Calibri" panose="020F0502020204030204" pitchFamily="34" charset="0"/>
                <a:cs typeface="Calibri" panose="020F0502020204030204" pitchFamily="34" charset="0"/>
              </a:rPr>
              <a:t>Dişin mine tabakasının tahrip olması sonucu diş üzerinde oyuk, boşluk gibi patolojik </a:t>
            </a:r>
            <a:r>
              <a:rPr lang="tr-TR" dirty="0" err="1" smtClean="0">
                <a:solidFill>
                  <a:schemeClr val="tx1"/>
                </a:solidFill>
                <a:latin typeface="Calibri" panose="020F0502020204030204" pitchFamily="34" charset="0"/>
                <a:cs typeface="Calibri" panose="020F0502020204030204" pitchFamily="34" charset="0"/>
              </a:rPr>
              <a:t>kavitelerin</a:t>
            </a:r>
            <a:r>
              <a:rPr lang="tr-TR" dirty="0" smtClean="0">
                <a:solidFill>
                  <a:schemeClr val="tx1"/>
                </a:solidFill>
                <a:latin typeface="Calibri" panose="020F0502020204030204" pitchFamily="34" charset="0"/>
                <a:cs typeface="Calibri" panose="020F0502020204030204" pitchFamily="34" charset="0"/>
              </a:rPr>
              <a:t> gelişmesidir.</a:t>
            </a:r>
          </a:p>
          <a:p>
            <a:pPr algn="just">
              <a:lnSpc>
                <a:spcPct val="150000"/>
              </a:lnSpc>
            </a:pPr>
            <a:r>
              <a:rPr lang="tr-TR" dirty="0">
                <a:solidFill>
                  <a:schemeClr val="tx1"/>
                </a:solidFill>
                <a:latin typeface="Calibri" panose="020F0502020204030204" pitchFamily="34" charset="0"/>
                <a:cs typeface="Calibri" panose="020F0502020204030204" pitchFamily="34" charset="0"/>
              </a:rPr>
              <a:t>Ağzın normal bakteri florasında bulunan bakteriler, karbonhidratlardan laktik asit oluştururlar. </a:t>
            </a:r>
          </a:p>
          <a:p>
            <a:pPr algn="just">
              <a:lnSpc>
                <a:spcPct val="150000"/>
              </a:lnSpc>
            </a:pPr>
            <a:r>
              <a:rPr lang="tr-TR" dirty="0">
                <a:solidFill>
                  <a:schemeClr val="tx1"/>
                </a:solidFill>
                <a:latin typeface="Calibri" panose="020F0502020204030204" pitchFamily="34" charset="0"/>
                <a:cs typeface="Calibri" panose="020F0502020204030204" pitchFamily="34" charset="0"/>
              </a:rPr>
              <a:t>Bakteriler laktik asit ve mukus bir arada yapışkan bir madde oluşturarak, dişin yüzeyini sararlar. </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B1278C82-DCF1-4DDD-BF12-281642BECBA0}"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190</a:t>
            </a:fld>
            <a:endParaRPr lang="tr-TR"/>
          </a:p>
        </p:txBody>
      </p:sp>
      <p:pic>
        <p:nvPicPr>
          <p:cNvPr id="4" name="Resim 3"/>
          <p:cNvPicPr>
            <a:picLocks noChangeAspect="1"/>
          </p:cNvPicPr>
          <p:nvPr/>
        </p:nvPicPr>
        <p:blipFill>
          <a:blip r:embed="rId2"/>
          <a:stretch>
            <a:fillRect/>
          </a:stretch>
        </p:blipFill>
        <p:spPr>
          <a:xfrm>
            <a:off x="5796136" y="1840237"/>
            <a:ext cx="3175661" cy="4076156"/>
          </a:xfrm>
          <a:prstGeom prst="rect">
            <a:avLst/>
          </a:prstGeom>
        </p:spPr>
      </p:pic>
    </p:spTree>
    <p:extLst>
      <p:ext uri="{BB962C8B-B14F-4D97-AF65-F5344CB8AC3E}">
        <p14:creationId xmlns:p14="http://schemas.microsoft.com/office/powerpoint/2010/main" val="123904720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87624" y="548681"/>
            <a:ext cx="7488832" cy="5699726"/>
          </a:xfrm>
        </p:spPr>
        <p:txBody>
          <a:bodyPr>
            <a:normAutofit/>
          </a:bodyPr>
          <a:lstStyle/>
          <a:p>
            <a:pPr algn="just">
              <a:lnSpc>
                <a:spcPct val="150000"/>
              </a:lnSpc>
            </a:pPr>
            <a:r>
              <a:rPr lang="tr-TR" dirty="0">
                <a:solidFill>
                  <a:schemeClr val="tx1"/>
                </a:solidFill>
                <a:latin typeface="Calibri" panose="020F0502020204030204" pitchFamily="34" charset="0"/>
                <a:cs typeface="Calibri" panose="020F0502020204030204" pitchFamily="34" charset="0"/>
              </a:rPr>
              <a:t>Dişin yüzeyini adeta kaplayan bu yapışkan maddeye “plak” denir. Plak özellikle dişin dişeti ile birleştiği alanda gelişir. </a:t>
            </a:r>
          </a:p>
          <a:p>
            <a:pPr algn="just">
              <a:lnSpc>
                <a:spcPct val="150000"/>
              </a:lnSpc>
            </a:pPr>
            <a:r>
              <a:rPr lang="tr-TR" dirty="0">
                <a:solidFill>
                  <a:schemeClr val="tx1"/>
                </a:solidFill>
                <a:latin typeface="Calibri" panose="020F0502020204030204" pitchFamily="34" charset="0"/>
                <a:cs typeface="Calibri" panose="020F0502020204030204" pitchFamily="34" charset="0"/>
              </a:rPr>
              <a:t>Plakta bulunan bakteriler laktik asit oluşturmaya devam ederler ve plakta oluşan bu asit, dişin mine tabakasını tahrip ederek küçük </a:t>
            </a:r>
            <a:r>
              <a:rPr lang="tr-TR" dirty="0" err="1">
                <a:solidFill>
                  <a:schemeClr val="tx1"/>
                </a:solidFill>
                <a:latin typeface="Calibri" panose="020F0502020204030204" pitchFamily="34" charset="0"/>
                <a:cs typeface="Calibri" panose="020F0502020204030204" pitchFamily="34" charset="0"/>
              </a:rPr>
              <a:t>kaviteler</a:t>
            </a:r>
            <a:r>
              <a:rPr lang="tr-TR" dirty="0">
                <a:solidFill>
                  <a:schemeClr val="tx1"/>
                </a:solidFill>
                <a:latin typeface="Calibri" panose="020F0502020204030204" pitchFamily="34" charset="0"/>
                <a:cs typeface="Calibri" panose="020F0502020204030204" pitchFamily="34" charset="0"/>
              </a:rPr>
              <a:t> oluşturur. </a:t>
            </a:r>
          </a:p>
          <a:p>
            <a:pPr algn="just">
              <a:lnSpc>
                <a:spcPct val="150000"/>
              </a:lnSpc>
            </a:pPr>
            <a:r>
              <a:rPr lang="tr-TR" dirty="0">
                <a:solidFill>
                  <a:schemeClr val="tx1"/>
                </a:solidFill>
                <a:latin typeface="Calibri" panose="020F0502020204030204" pitchFamily="34" charset="0"/>
                <a:cs typeface="Calibri" panose="020F0502020204030204" pitchFamily="34" charset="0"/>
              </a:rPr>
              <a:t>Çürüğün başlangıcında, bu </a:t>
            </a:r>
            <a:r>
              <a:rPr lang="tr-TR" dirty="0" err="1">
                <a:solidFill>
                  <a:schemeClr val="tx1"/>
                </a:solidFill>
                <a:latin typeface="Calibri" panose="020F0502020204030204" pitchFamily="34" charset="0"/>
                <a:cs typeface="Calibri" panose="020F0502020204030204" pitchFamily="34" charset="0"/>
              </a:rPr>
              <a:t>kaviteler</a:t>
            </a:r>
            <a:r>
              <a:rPr lang="tr-TR" dirty="0">
                <a:solidFill>
                  <a:schemeClr val="tx1"/>
                </a:solidFill>
                <a:latin typeface="Calibri" panose="020F0502020204030204" pitchFamily="34" charset="0"/>
                <a:cs typeface="Calibri" panose="020F0502020204030204" pitchFamily="34" charset="0"/>
              </a:rPr>
              <a:t> grimsi-beyaz görünürler. Bakteriler, oluşan bu </a:t>
            </a:r>
            <a:r>
              <a:rPr lang="tr-TR" dirty="0" err="1">
                <a:solidFill>
                  <a:schemeClr val="tx1"/>
                </a:solidFill>
                <a:latin typeface="Calibri" panose="020F0502020204030204" pitchFamily="34" charset="0"/>
                <a:cs typeface="Calibri" panose="020F0502020204030204" pitchFamily="34" charset="0"/>
              </a:rPr>
              <a:t>kavitelerden</a:t>
            </a:r>
            <a:r>
              <a:rPr lang="tr-TR" dirty="0">
                <a:solidFill>
                  <a:schemeClr val="tx1"/>
                </a:solidFill>
                <a:latin typeface="Calibri" panose="020F0502020204030204" pitchFamily="34" charset="0"/>
                <a:cs typeface="Calibri" panose="020F0502020204030204" pitchFamily="34" charset="0"/>
              </a:rPr>
              <a:t> dişin iç tabakalarına (</a:t>
            </a:r>
            <a:r>
              <a:rPr lang="tr-TR" dirty="0" err="1">
                <a:solidFill>
                  <a:schemeClr val="tx1"/>
                </a:solidFill>
                <a:latin typeface="Calibri" panose="020F0502020204030204" pitchFamily="34" charset="0"/>
                <a:cs typeface="Calibri" panose="020F0502020204030204" pitchFamily="34" charset="0"/>
              </a:rPr>
              <a:t>dentin</a:t>
            </a:r>
            <a:r>
              <a:rPr lang="tr-TR" dirty="0">
                <a:solidFill>
                  <a:schemeClr val="tx1"/>
                </a:solidFill>
                <a:latin typeface="Calibri" panose="020F0502020204030204" pitchFamily="34" charset="0"/>
                <a:cs typeface="Calibri" panose="020F0502020204030204" pitchFamily="34" charset="0"/>
              </a:rPr>
              <a:t>, </a:t>
            </a:r>
            <a:r>
              <a:rPr lang="tr-TR" dirty="0" err="1">
                <a:solidFill>
                  <a:schemeClr val="tx1"/>
                </a:solidFill>
                <a:latin typeface="Calibri" panose="020F0502020204030204" pitchFamily="34" charset="0"/>
                <a:cs typeface="Calibri" panose="020F0502020204030204" pitchFamily="34" charset="0"/>
              </a:rPr>
              <a:t>pulpa</a:t>
            </a:r>
            <a:r>
              <a:rPr lang="tr-TR" dirty="0">
                <a:solidFill>
                  <a:schemeClr val="tx1"/>
                </a:solidFill>
                <a:latin typeface="Calibri" panose="020F0502020204030204" pitchFamily="34" charset="0"/>
                <a:cs typeface="Calibri" panose="020F0502020204030204" pitchFamily="34" charset="0"/>
              </a:rPr>
              <a:t>) geçerek enfeksiyona neden olurlar. </a:t>
            </a:r>
          </a:p>
          <a:p>
            <a:pPr algn="just">
              <a:lnSpc>
                <a:spcPct val="150000"/>
              </a:lnSpc>
            </a:pPr>
            <a:r>
              <a:rPr lang="tr-TR" dirty="0" err="1">
                <a:solidFill>
                  <a:schemeClr val="tx1"/>
                </a:solidFill>
                <a:latin typeface="Calibri" panose="020F0502020204030204" pitchFamily="34" charset="0"/>
                <a:cs typeface="Calibri" panose="020F0502020204030204" pitchFamily="34" charset="0"/>
              </a:rPr>
              <a:t>Kavite</a:t>
            </a:r>
            <a:r>
              <a:rPr lang="tr-TR" dirty="0">
                <a:solidFill>
                  <a:schemeClr val="tx1"/>
                </a:solidFill>
                <a:latin typeface="Calibri" panose="020F0502020204030204" pitchFamily="34" charset="0"/>
                <a:cs typeface="Calibri" panose="020F0502020204030204" pitchFamily="34" charset="0"/>
              </a:rPr>
              <a:t> dişin iş tabakalarına doğru ilerledikçe, diş kahverengi ya da siyah renkli bir görünüm alır.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E442AA7E-4D19-48B1-BBBF-3F75179D8BB6}"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191</a:t>
            </a:fld>
            <a:endParaRPr lang="tr-TR"/>
          </a:p>
        </p:txBody>
      </p:sp>
    </p:spTree>
    <p:extLst>
      <p:ext uri="{BB962C8B-B14F-4D97-AF65-F5344CB8AC3E}">
        <p14:creationId xmlns:p14="http://schemas.microsoft.com/office/powerpoint/2010/main" val="104536200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1196753"/>
            <a:ext cx="7488716" cy="5051654"/>
          </a:xfrm>
        </p:spPr>
        <p:txBody>
          <a:bodyPr>
            <a:no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Diş çürüklerinin önlenmesinde, öğün aralarında karbonhidrat ağırlıklı yiyeceklerin (şeker, çiklet, şekerli içecekler </a:t>
            </a:r>
            <a:r>
              <a:rPr lang="tr-TR" sz="2400" dirty="0" err="1">
                <a:solidFill>
                  <a:schemeClr val="tx1"/>
                </a:solidFill>
                <a:latin typeface="Calibri" panose="020F0502020204030204" pitchFamily="34" charset="0"/>
                <a:cs typeface="Calibri" panose="020F0502020204030204" pitchFamily="34" charset="0"/>
              </a:rPr>
              <a:t>vb</a:t>
            </a:r>
            <a:r>
              <a:rPr lang="tr-TR" sz="2400" dirty="0">
                <a:solidFill>
                  <a:schemeClr val="tx1"/>
                </a:solidFill>
                <a:latin typeface="Calibri" panose="020F0502020204030204" pitchFamily="34" charset="0"/>
                <a:cs typeface="Calibri" panose="020F0502020204030204" pitchFamily="34" charset="0"/>
              </a:rPr>
              <a:t>) tüketilmesinden kaçınmak, iyi bir ağız bakımı sağlamak ve düzenli diş kontrollerini yaptırmak son derece önemlidir.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Bunun </a:t>
            </a:r>
            <a:r>
              <a:rPr lang="tr-TR" sz="2400" dirty="0">
                <a:solidFill>
                  <a:schemeClr val="tx1"/>
                </a:solidFill>
                <a:latin typeface="Calibri" panose="020F0502020204030204" pitchFamily="34" charset="0"/>
                <a:cs typeface="Calibri" panose="020F0502020204030204" pitchFamily="34" charset="0"/>
              </a:rPr>
              <a:t>yanı sıra flüorit, diş çürüklerini önleyici etki gösterdiğinden, </a:t>
            </a:r>
            <a:r>
              <a:rPr lang="tr-TR" sz="2400" dirty="0" err="1" smtClean="0">
                <a:solidFill>
                  <a:schemeClr val="tx1"/>
                </a:solidFill>
                <a:latin typeface="Calibri" panose="020F0502020204030204" pitchFamily="34" charset="0"/>
                <a:cs typeface="Calibri" panose="020F0502020204030204" pitchFamily="34" charset="0"/>
              </a:rPr>
              <a:t>flüoritli</a:t>
            </a:r>
            <a:r>
              <a:rPr lang="tr-TR" sz="2400" dirty="0" smtClean="0">
                <a:solidFill>
                  <a:schemeClr val="tx1"/>
                </a:solidFill>
                <a:latin typeface="Calibri" panose="020F0502020204030204" pitchFamily="34" charset="0"/>
                <a:cs typeface="Calibri" panose="020F0502020204030204" pitchFamily="34" charset="0"/>
              </a:rPr>
              <a:t> </a:t>
            </a:r>
            <a:r>
              <a:rPr lang="tr-TR" sz="2400" dirty="0">
                <a:solidFill>
                  <a:schemeClr val="tx1"/>
                </a:solidFill>
                <a:latin typeface="Calibri" panose="020F0502020204030204" pitchFamily="34" charset="0"/>
                <a:cs typeface="Calibri" panose="020F0502020204030204" pitchFamily="34" charset="0"/>
              </a:rPr>
              <a:t>diş macunları, ağız </a:t>
            </a:r>
            <a:r>
              <a:rPr lang="tr-TR" sz="2400" dirty="0" smtClean="0">
                <a:solidFill>
                  <a:schemeClr val="tx1"/>
                </a:solidFill>
                <a:latin typeface="Calibri" panose="020F0502020204030204" pitchFamily="34" charset="0"/>
                <a:cs typeface="Calibri" panose="020F0502020204030204" pitchFamily="34" charset="0"/>
              </a:rPr>
              <a:t>çalkalama </a:t>
            </a:r>
            <a:r>
              <a:rPr lang="tr-TR" sz="2400" dirty="0">
                <a:solidFill>
                  <a:schemeClr val="tx1"/>
                </a:solidFill>
                <a:latin typeface="Calibri" panose="020F0502020204030204" pitchFamily="34" charset="0"/>
                <a:cs typeface="Calibri" panose="020F0502020204030204" pitchFamily="34" charset="0"/>
              </a:rPr>
              <a:t>solüsyonları kullanılmalıdır. </a:t>
            </a:r>
            <a:endParaRPr lang="tr-TR" sz="2400" dirty="0" smtClean="0">
              <a:solidFill>
                <a:schemeClr val="tx1"/>
              </a:solidFill>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694AD76A-2334-4207-A36D-27C76170A712}"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192</a:t>
            </a:fld>
            <a:endParaRPr lang="tr-TR"/>
          </a:p>
        </p:txBody>
      </p:sp>
    </p:spTree>
    <p:extLst>
      <p:ext uri="{BB962C8B-B14F-4D97-AF65-F5344CB8AC3E}">
        <p14:creationId xmlns:p14="http://schemas.microsoft.com/office/powerpoint/2010/main" val="370470425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2052925"/>
            <a:ext cx="7632732" cy="4195481"/>
          </a:xfrm>
        </p:spPr>
        <p:txBody>
          <a:bodyPr/>
          <a:lstStyle/>
          <a:p>
            <a:pPr algn="just">
              <a:lnSpc>
                <a:spcPct val="150000"/>
              </a:lnSpc>
            </a:pPr>
            <a:r>
              <a:rPr lang="tr-TR" sz="2400" b="1" dirty="0" err="1">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Periodontal</a:t>
            </a:r>
            <a:r>
              <a:rPr lang="tr-TR" sz="2400" b="1" dirty="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Hastalıklar: </a:t>
            </a:r>
            <a:r>
              <a:rPr lang="tr-TR" sz="2400" dirty="0">
                <a:solidFill>
                  <a:schemeClr val="tx1"/>
                </a:solidFill>
                <a:latin typeface="Calibri" panose="020F0502020204030204" pitchFamily="34" charset="0"/>
                <a:cs typeface="Calibri" panose="020F0502020204030204" pitchFamily="34" charset="0"/>
              </a:rPr>
              <a:t>35 yaşın üzerindeki bireylerde dişlerin kaybedilmesinin başlıca nedeni, </a:t>
            </a:r>
            <a:r>
              <a:rPr lang="tr-TR" sz="2400" dirty="0" err="1">
                <a:solidFill>
                  <a:schemeClr val="tx1"/>
                </a:solidFill>
                <a:latin typeface="Calibri" panose="020F0502020204030204" pitchFamily="34" charset="0"/>
                <a:cs typeface="Calibri" panose="020F0502020204030204" pitchFamily="34" charset="0"/>
              </a:rPr>
              <a:t>periodontal</a:t>
            </a:r>
            <a:r>
              <a:rPr lang="tr-TR" sz="2400" dirty="0">
                <a:solidFill>
                  <a:schemeClr val="tx1"/>
                </a:solidFill>
                <a:latin typeface="Calibri" panose="020F0502020204030204" pitchFamily="34" charset="0"/>
                <a:cs typeface="Calibri" panose="020F0502020204030204" pitchFamily="34" charset="0"/>
              </a:rPr>
              <a:t> hastalıklardır. </a:t>
            </a:r>
            <a:r>
              <a:rPr lang="tr-TR" sz="2400" dirty="0" err="1">
                <a:solidFill>
                  <a:schemeClr val="tx1"/>
                </a:solidFill>
                <a:latin typeface="Calibri" panose="020F0502020204030204" pitchFamily="34" charset="0"/>
                <a:cs typeface="Calibri" panose="020F0502020204030204" pitchFamily="34" charset="0"/>
              </a:rPr>
              <a:t>Periodontal</a:t>
            </a:r>
            <a:r>
              <a:rPr lang="tr-TR" sz="2400" dirty="0">
                <a:solidFill>
                  <a:schemeClr val="tx1"/>
                </a:solidFill>
                <a:latin typeface="Calibri" panose="020F0502020204030204" pitchFamily="34" charset="0"/>
                <a:cs typeface="Calibri" panose="020F0502020204030204" pitchFamily="34" charset="0"/>
              </a:rPr>
              <a:t> hastalıklar, uzun bir süreç sonucunda dişi destekleyen yapıların (dişeti, dişin içine yerleştiği </a:t>
            </a:r>
            <a:r>
              <a:rPr lang="tr-TR" sz="2400" dirty="0" err="1">
                <a:solidFill>
                  <a:schemeClr val="tx1"/>
                </a:solidFill>
                <a:latin typeface="Calibri" panose="020F0502020204030204" pitchFamily="34" charset="0"/>
                <a:cs typeface="Calibri" panose="020F0502020204030204" pitchFamily="34" charset="0"/>
              </a:rPr>
              <a:t>alveolar</a:t>
            </a:r>
            <a:r>
              <a:rPr lang="tr-TR" sz="2400" dirty="0">
                <a:solidFill>
                  <a:schemeClr val="tx1"/>
                </a:solidFill>
                <a:latin typeface="Calibri" panose="020F0502020204030204" pitchFamily="34" charset="0"/>
                <a:cs typeface="Calibri" panose="020F0502020204030204" pitchFamily="34" charset="0"/>
              </a:rPr>
              <a:t> kemik vb.) tahrip olması ve bu yapılarda enfeksiyon gelişmesidir.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7CFF1EBA-E8D2-4C4F-A1E2-24DC2D9D832B}"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193</a:t>
            </a:fld>
            <a:endParaRPr lang="tr-TR"/>
          </a:p>
        </p:txBody>
      </p:sp>
    </p:spTree>
    <p:extLst>
      <p:ext uri="{BB962C8B-B14F-4D97-AF65-F5344CB8AC3E}">
        <p14:creationId xmlns:p14="http://schemas.microsoft.com/office/powerpoint/2010/main" val="52090788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39552" y="260648"/>
            <a:ext cx="6336704" cy="5174035"/>
          </a:xfrm>
        </p:spPr>
        <p:txBody>
          <a:bodyPr>
            <a:noAutofit/>
          </a:bodyPr>
          <a:lstStyle/>
          <a:p>
            <a:pPr algn="just">
              <a:lnSpc>
                <a:spcPct val="150000"/>
              </a:lnSpc>
            </a:pPr>
            <a:r>
              <a:rPr lang="tr-TR" sz="2400" dirty="0">
                <a:latin typeface="Calibri" panose="020F0502020204030204" pitchFamily="34" charset="0"/>
                <a:cs typeface="Calibri" panose="020F0502020204030204" pitchFamily="34" charset="0"/>
              </a:rPr>
              <a:t>Dişte biriken plaklar, etkin bir diş bakımı ile temizlenmezse ölü bakteriler ile birlikte</a:t>
            </a:r>
            <a:r>
              <a:rPr lang="tr-TR"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sz="2400" b="1" dirty="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“tartar” </a:t>
            </a:r>
            <a:r>
              <a:rPr lang="tr-TR" sz="2400" dirty="0">
                <a:latin typeface="Calibri" panose="020F0502020204030204" pitchFamily="34" charset="0"/>
                <a:cs typeface="Calibri" panose="020F0502020204030204" pitchFamily="34" charset="0"/>
              </a:rPr>
              <a:t>denilen mineral bir tortu biçiminde sertleşirler. Tartar, dişin dişeti ile birleştiği hatta birikir</a:t>
            </a:r>
            <a:r>
              <a:rPr lang="tr-TR" sz="2400" dirty="0" smtClean="0">
                <a:latin typeface="Calibri" panose="020F0502020204030204" pitchFamily="34" charset="0"/>
                <a:cs typeface="Calibri" panose="020F0502020204030204" pitchFamily="34" charset="0"/>
              </a:rPr>
              <a:t>.</a:t>
            </a:r>
          </a:p>
          <a:p>
            <a:pPr algn="just">
              <a:lnSpc>
                <a:spcPct val="150000"/>
              </a:lnSpc>
            </a:pPr>
            <a:r>
              <a:rPr lang="tr-TR" sz="2400" dirty="0">
                <a:latin typeface="Calibri" panose="020F0502020204030204" pitchFamily="34" charset="0"/>
                <a:cs typeface="Calibri" panose="020F0502020204030204" pitchFamily="34" charset="0"/>
              </a:rPr>
              <a:t>Bu birikim nedeniyle dişetleri, yavaş yavaş geriye doğru çekilirler ve diş ile dişeti arasında cep biçiminde bir boşluk oluşur. Buraya yerleşen mikroorganizmalar, dişetinin iltihaplanmasına neden olur ve enfeksiyon tüm dişetlerine yayılır. Bu duruma </a:t>
            </a:r>
            <a:r>
              <a:rPr lang="tr-TR" sz="2400" b="1" dirty="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tr-TR" sz="2400" b="1" dirty="0" err="1">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jinjivitis</a:t>
            </a:r>
            <a:r>
              <a:rPr lang="tr-TR" sz="2400" b="1" dirty="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sz="2400" b="1" dirty="0" err="1">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gingivitis</a:t>
            </a:r>
            <a:r>
              <a:rPr lang="tr-TR" sz="2400" b="1" dirty="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denir</a:t>
            </a:r>
          </a:p>
        </p:txBody>
      </p:sp>
      <p:sp>
        <p:nvSpPr>
          <p:cNvPr id="6" name="Veri Yer Tutucusu 5"/>
          <p:cNvSpPr>
            <a:spLocks noGrp="1"/>
          </p:cNvSpPr>
          <p:nvPr>
            <p:ph type="dt" sz="half" idx="10"/>
          </p:nvPr>
        </p:nvSpPr>
        <p:spPr/>
        <p:txBody>
          <a:bodyPr/>
          <a:lstStyle/>
          <a:p>
            <a:fld id="{33E22543-A85A-43FE-8B0E-57B5AB5F78C5}"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194</a:t>
            </a:fld>
            <a:endParaRPr lang="tr-TR" dirty="0"/>
          </a:p>
        </p:txBody>
      </p:sp>
      <p:pic>
        <p:nvPicPr>
          <p:cNvPr id="2" name="Resim 1"/>
          <p:cNvPicPr>
            <a:picLocks noChangeAspect="1"/>
          </p:cNvPicPr>
          <p:nvPr/>
        </p:nvPicPr>
        <p:blipFill>
          <a:blip r:embed="rId2"/>
          <a:stretch>
            <a:fillRect/>
          </a:stretch>
        </p:blipFill>
        <p:spPr>
          <a:xfrm>
            <a:off x="6876255" y="2132856"/>
            <a:ext cx="2088233" cy="1752600"/>
          </a:xfrm>
          <a:prstGeom prst="rect">
            <a:avLst/>
          </a:prstGeom>
        </p:spPr>
      </p:pic>
      <p:pic>
        <p:nvPicPr>
          <p:cNvPr id="4" name="Resim 3"/>
          <p:cNvPicPr>
            <a:picLocks noChangeAspect="1"/>
          </p:cNvPicPr>
          <p:nvPr/>
        </p:nvPicPr>
        <p:blipFill>
          <a:blip r:embed="rId3"/>
          <a:stretch>
            <a:fillRect/>
          </a:stretch>
        </p:blipFill>
        <p:spPr>
          <a:xfrm>
            <a:off x="6876255" y="4773621"/>
            <a:ext cx="1922912" cy="1224916"/>
          </a:xfrm>
          <a:prstGeom prst="rect">
            <a:avLst/>
          </a:prstGeom>
        </p:spPr>
      </p:pic>
    </p:spTree>
    <p:extLst>
      <p:ext uri="{BB962C8B-B14F-4D97-AF65-F5344CB8AC3E}">
        <p14:creationId xmlns:p14="http://schemas.microsoft.com/office/powerpoint/2010/main" val="218479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620688"/>
            <a:ext cx="7665690" cy="5627719"/>
          </a:xfrm>
        </p:spPr>
        <p:txBody>
          <a:bodyPr>
            <a:normAutofit/>
          </a:bodyPr>
          <a:lstStyle/>
          <a:p>
            <a:pPr algn="just">
              <a:lnSpc>
                <a:spcPct val="150000"/>
              </a:lnSpc>
            </a:pPr>
            <a:r>
              <a:rPr lang="tr-TR" dirty="0" err="1">
                <a:solidFill>
                  <a:schemeClr val="tx1"/>
                </a:solidFill>
                <a:latin typeface="Calibri" panose="020F0502020204030204" pitchFamily="34" charset="0"/>
                <a:cs typeface="Calibri" panose="020F0502020204030204" pitchFamily="34" charset="0"/>
              </a:rPr>
              <a:t>Jinjivitis’te</a:t>
            </a:r>
            <a:r>
              <a:rPr lang="tr-TR" dirty="0">
                <a:solidFill>
                  <a:schemeClr val="tx1"/>
                </a:solidFill>
                <a:latin typeface="Calibri" panose="020F0502020204030204" pitchFamily="34" charset="0"/>
                <a:cs typeface="Calibri" panose="020F0502020204030204" pitchFamily="34" charset="0"/>
              </a:rPr>
              <a:t> dişetleri kırmızı, şiş durumdadır ve kolayca kanayabilir. </a:t>
            </a:r>
            <a:r>
              <a:rPr lang="tr-TR" dirty="0" err="1">
                <a:solidFill>
                  <a:schemeClr val="tx1"/>
                </a:solidFill>
                <a:latin typeface="Calibri" panose="020F0502020204030204" pitchFamily="34" charset="0"/>
                <a:cs typeface="Calibri" panose="020F0502020204030204" pitchFamily="34" charset="0"/>
              </a:rPr>
              <a:t>Jinjivitis</a:t>
            </a:r>
            <a:r>
              <a:rPr lang="tr-TR" dirty="0">
                <a:solidFill>
                  <a:schemeClr val="tx1"/>
                </a:solidFill>
                <a:latin typeface="Calibri" panose="020F0502020204030204" pitchFamily="34" charset="0"/>
                <a:cs typeface="Calibri" panose="020F0502020204030204" pitchFamily="34" charset="0"/>
              </a:rPr>
              <a:t> tedavi edilmediğinde ya da tedavi etkin olmadığında diş ile dişeti arasındaki cepler giderek genişler, bu bölgede plak oluşumu artar, dişeti iltihabına, dişi destekleyen yapıların iltihabı da katılır ve zamanla dişetleri dişlerden ayrılır. Gelişen iltihap </a:t>
            </a:r>
            <a:r>
              <a:rPr lang="tr-TR" dirty="0" err="1">
                <a:solidFill>
                  <a:schemeClr val="tx1"/>
                </a:solidFill>
                <a:latin typeface="Calibri" panose="020F0502020204030204" pitchFamily="34" charset="0"/>
                <a:cs typeface="Calibri" panose="020F0502020204030204" pitchFamily="34" charset="0"/>
              </a:rPr>
              <a:t>alveoler</a:t>
            </a:r>
            <a:r>
              <a:rPr lang="tr-TR" dirty="0">
                <a:solidFill>
                  <a:schemeClr val="tx1"/>
                </a:solidFill>
                <a:latin typeface="Calibri" panose="020F0502020204030204" pitchFamily="34" charset="0"/>
                <a:cs typeface="Calibri" panose="020F0502020204030204" pitchFamily="34" charset="0"/>
              </a:rPr>
              <a:t> kemiğin erimesine ve dişin yerinden gevşeyerek düşmesine neden olur. Ortaya çıkan bu tablo </a:t>
            </a:r>
            <a:r>
              <a:rPr lang="tr-TR" dirty="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tr-TR" dirty="0" err="1">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periodontitis</a:t>
            </a:r>
            <a:r>
              <a:rPr lang="tr-TR" dirty="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dirty="0">
                <a:solidFill>
                  <a:schemeClr val="tx1"/>
                </a:solidFill>
                <a:latin typeface="Calibri" panose="020F0502020204030204" pitchFamily="34" charset="0"/>
                <a:cs typeface="Calibri" panose="020F0502020204030204" pitchFamily="34" charset="0"/>
              </a:rPr>
              <a:t>olarak adlandırılır.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err="1" smtClean="0">
                <a:solidFill>
                  <a:schemeClr val="tx1"/>
                </a:solidFill>
                <a:latin typeface="Calibri" panose="020F0502020204030204" pitchFamily="34" charset="0"/>
                <a:cs typeface="Calibri" panose="020F0502020204030204" pitchFamily="34" charset="0"/>
              </a:rPr>
              <a:t>Periodontitiste</a:t>
            </a:r>
            <a:r>
              <a:rPr lang="tr-TR" dirty="0" smtClean="0">
                <a:solidFill>
                  <a:schemeClr val="tx1"/>
                </a:solidFill>
                <a:latin typeface="Calibri" panose="020F0502020204030204" pitchFamily="34" charset="0"/>
                <a:cs typeface="Calibri" panose="020F0502020204030204" pitchFamily="34" charset="0"/>
              </a:rPr>
              <a:t> de dişetleri şiş, kırmızı ve ağrılıdır. Kolayca kanayabilir ve dişetleri geriye doğru çekilmiştir. Ağız kokusu (</a:t>
            </a:r>
            <a:r>
              <a:rPr lang="tr-TR" dirty="0" err="1" smtClean="0">
                <a:solidFill>
                  <a:schemeClr val="tx1"/>
                </a:solidFill>
                <a:latin typeface="Calibri" panose="020F0502020204030204" pitchFamily="34" charset="0"/>
                <a:cs typeface="Calibri" panose="020F0502020204030204" pitchFamily="34" charset="0"/>
              </a:rPr>
              <a:t>halitozis</a:t>
            </a:r>
            <a:r>
              <a:rPr lang="tr-TR" dirty="0" smtClean="0">
                <a:solidFill>
                  <a:schemeClr val="tx1"/>
                </a:solidFill>
                <a:latin typeface="Calibri" panose="020F0502020204030204" pitchFamily="34" charset="0"/>
                <a:cs typeface="Calibri" panose="020F0502020204030204" pitchFamily="34" charset="0"/>
              </a:rPr>
              <a:t>) ve ağızda sürekli kötü bir tat vardır. Dişlerden bazıları sallanır ve sıcak-soğuk duyarlılığı gelişmiştir.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623760AC-AA4B-4F44-BB7B-D0E85943478C}"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195</a:t>
            </a:fld>
            <a:endParaRPr lang="tr-TR"/>
          </a:p>
        </p:txBody>
      </p:sp>
    </p:spTree>
    <p:extLst>
      <p:ext uri="{BB962C8B-B14F-4D97-AF65-F5344CB8AC3E}">
        <p14:creationId xmlns:p14="http://schemas.microsoft.com/office/powerpoint/2010/main" val="244142238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84710" y="1268760"/>
            <a:ext cx="7776748" cy="4195481"/>
          </a:xfrm>
        </p:spPr>
        <p:txBody>
          <a:bodyPr/>
          <a:lstStyle/>
          <a:p>
            <a:pPr algn="just">
              <a:lnSpc>
                <a:spcPct val="150000"/>
              </a:lnSpc>
            </a:pPr>
            <a:r>
              <a:rPr lang="tr-TR" sz="2400" b="1" dirty="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Ağız kokusu</a:t>
            </a:r>
            <a:r>
              <a:rPr lang="tr-TR" sz="2400" dirty="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periodontal</a:t>
            </a:r>
            <a:r>
              <a:rPr lang="tr-TR" sz="2400" dirty="0">
                <a:latin typeface="Calibri" panose="020F0502020204030204" pitchFamily="34" charset="0"/>
                <a:cs typeface="Calibri" panose="020F0502020204030204" pitchFamily="34" charset="0"/>
              </a:rPr>
              <a:t> hastalıkların ilk belirtilerinden birisidir. Ancak ağız kokusu, ağız hijyeninin yeterli olmadığı durumlarda, yiyecek atıklarının bakteriler tarafından parçalanması nedeniyle ya da ağız mukozasının çeşitli nedenlerle (örneğin; bazı ilaçlar) kuruması sonucunda da gelişebilir. </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FD8F6301-BF11-47B5-9E17-765C57F4C0FD}"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196</a:t>
            </a:fld>
            <a:endParaRPr lang="tr-TR"/>
          </a:p>
        </p:txBody>
      </p:sp>
    </p:spTree>
    <p:extLst>
      <p:ext uri="{BB962C8B-B14F-4D97-AF65-F5344CB8AC3E}">
        <p14:creationId xmlns:p14="http://schemas.microsoft.com/office/powerpoint/2010/main" val="173573861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4796" y="1484784"/>
            <a:ext cx="7913667" cy="4195481"/>
          </a:xfrm>
        </p:spPr>
        <p:txBody>
          <a:bodyPr/>
          <a:lstStyle/>
          <a:p>
            <a:pPr algn="just">
              <a:lnSpc>
                <a:spcPct val="150000"/>
              </a:lnSpc>
            </a:pPr>
            <a:r>
              <a:rPr lang="tr-TR" sz="2400" b="1" dirty="0" err="1">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Stomatitis</a:t>
            </a:r>
            <a:r>
              <a:rPr lang="tr-TR" sz="2400" b="1" dirty="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tr-TR" sz="2400" dirty="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sz="2400" dirty="0">
                <a:solidFill>
                  <a:schemeClr val="tx1"/>
                </a:solidFill>
                <a:latin typeface="Calibri" panose="020F0502020204030204" pitchFamily="34" charset="0"/>
                <a:cs typeface="Calibri" panose="020F0502020204030204" pitchFamily="34" charset="0"/>
              </a:rPr>
              <a:t>Ağız mukozasının çeşitli nedenlerle (bakteri, virüs, mekanik travmalar, beslenme yetersizliği vb.) iltihaplanmasıdır. Ağız mukozasında ağrılı yaralar vardır, mukozanın ısısı artmıştır, ağız kokusu vardır. Bunun yanı sıra salgılanan tükürük miktarı da fazladır.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70F0CB0B-6C5A-4763-8E08-2592B36BE545}"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197</a:t>
            </a:fld>
            <a:endParaRPr lang="tr-TR"/>
          </a:p>
        </p:txBody>
      </p:sp>
    </p:spTree>
    <p:extLst>
      <p:ext uri="{BB962C8B-B14F-4D97-AF65-F5344CB8AC3E}">
        <p14:creationId xmlns:p14="http://schemas.microsoft.com/office/powerpoint/2010/main" val="315147383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634" y="1196752"/>
            <a:ext cx="7632732" cy="4195481"/>
          </a:xfrm>
        </p:spPr>
        <p:txBody>
          <a:bodyPr/>
          <a:lstStyle/>
          <a:p>
            <a:pPr algn="just">
              <a:lnSpc>
                <a:spcPct val="150000"/>
              </a:lnSpc>
            </a:pPr>
            <a:r>
              <a:rPr lang="tr-TR" sz="2400" b="1" dirty="0" smtClean="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a:t>
            </a:r>
            <a:r>
              <a:rPr lang="tr-TR" sz="2400" b="1" dirty="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tr-TR" sz="2400" dirty="0" smtClean="0">
                <a:solidFill>
                  <a:srgbClr val="D521D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sz="2400" dirty="0">
                <a:solidFill>
                  <a:schemeClr val="tx1"/>
                </a:solidFill>
                <a:latin typeface="Calibri" panose="020F0502020204030204" pitchFamily="34" charset="0"/>
                <a:cs typeface="Calibri" panose="020F0502020204030204" pitchFamily="34" charset="0"/>
              </a:rPr>
              <a:t>nedeni tam olarak bilinmeyen ancak sinir ve sindirim sistemi bozuklukları ağız hijyeninin yetersizliği ya da kalıtımsal nedenlerle gelişebilen ağız enfeksiyonudur. Yanaklarda, dudakların iç yüzünde, dişeti ve damakta görülen küçük, ağrılı, beyaz yaralardır. Aftlar stres ve beslenme yetersizliği (B12 vitamini, </a:t>
            </a:r>
            <a:r>
              <a:rPr lang="tr-TR" sz="2400" dirty="0" err="1">
                <a:solidFill>
                  <a:schemeClr val="tx1"/>
                </a:solidFill>
                <a:latin typeface="Calibri" panose="020F0502020204030204" pitchFamily="34" charset="0"/>
                <a:cs typeface="Calibri" panose="020F0502020204030204" pitchFamily="34" charset="0"/>
              </a:rPr>
              <a:t>folik</a:t>
            </a:r>
            <a:r>
              <a:rPr lang="tr-TR" sz="2400" dirty="0">
                <a:solidFill>
                  <a:schemeClr val="tx1"/>
                </a:solidFill>
                <a:latin typeface="Calibri" panose="020F0502020204030204" pitchFamily="34" charset="0"/>
                <a:cs typeface="Calibri" panose="020F0502020204030204" pitchFamily="34" charset="0"/>
              </a:rPr>
              <a:t> asit ve demir yetersizliği) gibi durumlarda da görülebilir.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260F576E-8D21-414A-8C95-C7B2B3A3E916}"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198</a:t>
            </a:fld>
            <a:endParaRPr lang="tr-TR"/>
          </a:p>
        </p:txBody>
      </p:sp>
      <p:pic>
        <p:nvPicPr>
          <p:cNvPr id="2" name="Resim 1"/>
          <p:cNvPicPr>
            <a:picLocks noChangeAspect="1"/>
          </p:cNvPicPr>
          <p:nvPr/>
        </p:nvPicPr>
        <p:blipFill>
          <a:blip r:embed="rId2"/>
          <a:stretch>
            <a:fillRect/>
          </a:stretch>
        </p:blipFill>
        <p:spPr>
          <a:xfrm>
            <a:off x="6115050" y="5229225"/>
            <a:ext cx="2800350" cy="1628775"/>
          </a:xfrm>
          <a:prstGeom prst="rect">
            <a:avLst/>
          </a:prstGeom>
        </p:spPr>
      </p:pic>
    </p:spTree>
    <p:extLst>
      <p:ext uri="{BB962C8B-B14F-4D97-AF65-F5344CB8AC3E}">
        <p14:creationId xmlns:p14="http://schemas.microsoft.com/office/powerpoint/2010/main" val="119948420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pPr lvl="0" algn="just">
              <a:lnSpc>
                <a:spcPct val="150000"/>
              </a:lnSpc>
            </a:pPr>
            <a:r>
              <a:rPr lang="tr-TR" sz="3600" b="1" cap="none"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Ağız Mukozasında Kuruluk</a:t>
            </a:r>
            <a:r>
              <a:rPr lang="tr-TR" sz="3600" cap="none"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tr-TR" sz="3600" cap="none"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tr-TR" sz="3600" cap="none"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aphicFrame>
        <p:nvGraphicFramePr>
          <p:cNvPr id="5" name="4 İçerik Yer Tutucusu"/>
          <p:cNvGraphicFramePr>
            <a:graphicFrameLocks noGrp="1"/>
          </p:cNvGraphicFramePr>
          <p:nvPr>
            <p:ph idx="1"/>
            <p:extLst>
              <p:ext uri="{D42A27DB-BD31-4B8C-83A1-F6EECF244321}">
                <p14:modId xmlns:p14="http://schemas.microsoft.com/office/powerpoint/2010/main" val="2503533304"/>
              </p:ext>
            </p:extLst>
          </p:nvPr>
        </p:nvGraphicFramePr>
        <p:xfrm>
          <a:off x="891030" y="112845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Dikdörtgen"/>
          <p:cNvSpPr/>
          <p:nvPr/>
        </p:nvSpPr>
        <p:spPr>
          <a:xfrm>
            <a:off x="1115616" y="5464421"/>
            <a:ext cx="8712968" cy="584775"/>
          </a:xfrm>
          <a:prstGeom prst="rect">
            <a:avLst/>
          </a:prstGeom>
        </p:spPr>
        <p:txBody>
          <a:bodyPr wrap="square">
            <a:spAutoFit/>
          </a:bodyPr>
          <a:lstStyle/>
          <a:p>
            <a:r>
              <a:rPr lang="tr-TR" sz="3200" dirty="0" smtClean="0"/>
              <a:t>ağız kuruluğuna yol açar</a:t>
            </a:r>
            <a:r>
              <a:rPr lang="tr-TR" sz="3200" dirty="0" smtClean="0">
                <a:solidFill>
                  <a:srgbClr val="CCCC00"/>
                </a:solidFill>
              </a:rPr>
              <a:t> </a:t>
            </a:r>
            <a:r>
              <a:rPr lang="tr-TR" sz="3200" dirty="0" smtClean="0"/>
              <a:t> </a:t>
            </a:r>
            <a:endParaRPr lang="tr-TR" sz="3200" dirty="0"/>
          </a:p>
        </p:txBody>
      </p:sp>
      <p:sp>
        <p:nvSpPr>
          <p:cNvPr id="8" name="Veri Yer Tutucusu 7"/>
          <p:cNvSpPr>
            <a:spLocks noGrp="1"/>
          </p:cNvSpPr>
          <p:nvPr>
            <p:ph type="dt" sz="half" idx="10"/>
          </p:nvPr>
        </p:nvSpPr>
        <p:spPr/>
        <p:txBody>
          <a:bodyPr/>
          <a:lstStyle/>
          <a:p>
            <a:fld id="{E1C288B8-4B7F-48D2-80C3-408F5CC96314}" type="datetime1">
              <a:rPr lang="tr-TR" smtClean="0"/>
              <a:t>6.02.2020</a:t>
            </a:fld>
            <a:endParaRPr lang="tr-TR"/>
          </a:p>
        </p:txBody>
      </p:sp>
      <p:sp>
        <p:nvSpPr>
          <p:cNvPr id="10" name="Slayt Numarası Yer Tutucusu 9"/>
          <p:cNvSpPr>
            <a:spLocks noGrp="1"/>
          </p:cNvSpPr>
          <p:nvPr>
            <p:ph type="sldNum" sz="quarter" idx="12"/>
          </p:nvPr>
        </p:nvSpPr>
        <p:spPr/>
        <p:txBody>
          <a:bodyPr/>
          <a:lstStyle/>
          <a:p>
            <a:fld id="{B1DEFA8C-F947-479F-BE07-76B6B3F80BF1}" type="slidenum">
              <a:rPr lang="tr-TR" smtClean="0"/>
              <a:pPr/>
              <a:t>199</a:t>
            </a:fld>
            <a:endParaRPr lang="tr-TR"/>
          </a:p>
        </p:txBody>
      </p:sp>
    </p:spTree>
    <p:extLst>
      <p:ext uri="{BB962C8B-B14F-4D97-AF65-F5344CB8AC3E}">
        <p14:creationId xmlns:p14="http://schemas.microsoft.com/office/powerpoint/2010/main" val="16046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38758" y="764704"/>
            <a:ext cx="7748042" cy="5361459"/>
          </a:xfrm>
        </p:spPr>
        <p:txBody>
          <a:bodyPr>
            <a:normAutofit/>
          </a:bodyPr>
          <a:lstStyle/>
          <a:p>
            <a:pPr algn="just">
              <a:lnSpc>
                <a:spcPct val="150000"/>
              </a:lnSpc>
            </a:pPr>
            <a:r>
              <a:rPr lang="tr-TR" sz="2400" dirty="0" smtClean="0">
                <a:latin typeface="Calibri" panose="020F0502020204030204" pitchFamily="34" charset="0"/>
                <a:cs typeface="Calibri" panose="020F0502020204030204" pitchFamily="34" charset="0"/>
              </a:rPr>
              <a:t>Yunanca bir kelime olan hijyen; hastalıklardan korunmayı ve sağlığın sürdürülmesini sağlayan öz-bakım uygulamalarını kapsar. Hijyen; bireysel değerler ve uygulamalar tarafından belirlenen çok kişisel bir konudur.</a:t>
            </a:r>
          </a:p>
          <a:p>
            <a:pPr algn="just">
              <a:lnSpc>
                <a:spcPct val="150000"/>
              </a:lnSpc>
            </a:pPr>
            <a:r>
              <a:rPr lang="tr-TR" sz="2400" dirty="0" smtClean="0">
                <a:latin typeface="Calibri" panose="020F0502020204030204" pitchFamily="34" charset="0"/>
                <a:cs typeface="Calibri" panose="020F0502020204030204" pitchFamily="34" charset="0"/>
              </a:rPr>
              <a:t> Cilt, ayaklar, tırnaklar, ağız ve burun boşlukları, dişler, saçlar, gözler, kulaklar ve </a:t>
            </a:r>
            <a:r>
              <a:rPr lang="tr-TR" sz="2400" dirty="0" err="1" smtClean="0">
                <a:latin typeface="Calibri" panose="020F0502020204030204" pitchFamily="34" charset="0"/>
                <a:cs typeface="Calibri" panose="020F0502020204030204" pitchFamily="34" charset="0"/>
              </a:rPr>
              <a:t>perineal</a:t>
            </a:r>
            <a:r>
              <a:rPr lang="tr-TR" sz="2400" dirty="0" smtClean="0">
                <a:latin typeface="Calibri" panose="020F0502020204030204" pitchFamily="34" charset="0"/>
                <a:cs typeface="Calibri" panose="020F0502020204030204" pitchFamily="34" charset="0"/>
              </a:rPr>
              <a:t> </a:t>
            </a:r>
            <a:r>
              <a:rPr lang="tr-TR" sz="2400" dirty="0" err="1" smtClean="0">
                <a:latin typeface="Calibri" panose="020F0502020204030204" pitchFamily="34" charset="0"/>
                <a:cs typeface="Calibri" panose="020F0502020204030204" pitchFamily="34" charset="0"/>
              </a:rPr>
              <a:t>genital</a:t>
            </a:r>
            <a:r>
              <a:rPr lang="tr-TR" sz="2400" dirty="0" smtClean="0">
                <a:latin typeface="Calibri" panose="020F0502020204030204" pitchFamily="34" charset="0"/>
                <a:cs typeface="Calibri" panose="020F0502020204030204" pitchFamily="34" charset="0"/>
              </a:rPr>
              <a:t> bölgelerin bakımını içerir. </a:t>
            </a:r>
            <a:endParaRPr lang="tr-TR" sz="2400" dirty="0">
              <a:latin typeface="Calibri" panose="020F0502020204030204" pitchFamily="34" charset="0"/>
              <a:cs typeface="Calibri" panose="020F0502020204030204" pitchFamily="34" charset="0"/>
            </a:endParaRPr>
          </a:p>
        </p:txBody>
      </p:sp>
      <p:sp>
        <p:nvSpPr>
          <p:cNvPr id="9" name="Veri Yer Tutucusu 8"/>
          <p:cNvSpPr>
            <a:spLocks noGrp="1"/>
          </p:cNvSpPr>
          <p:nvPr>
            <p:ph type="dt" sz="half" idx="10"/>
          </p:nvPr>
        </p:nvSpPr>
        <p:spPr/>
        <p:txBody>
          <a:bodyPr/>
          <a:lstStyle/>
          <a:p>
            <a:fld id="{5191469B-EDBA-4194-85B4-94995EDEA2B0}" type="datetime1">
              <a:rPr lang="tr-TR" smtClean="0"/>
              <a:t>6.02.2020</a:t>
            </a:fld>
            <a:endParaRPr lang="tr-TR"/>
          </a:p>
        </p:txBody>
      </p:sp>
      <p:sp>
        <p:nvSpPr>
          <p:cNvPr id="10" name="Altbilgi Yer Tutucusu 9"/>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Ünsal, </a:t>
            </a:r>
            <a:r>
              <a:rPr lang="tr-TR" dirty="0" smtClean="0">
                <a:latin typeface="Calibri" panose="020F0502020204030204" pitchFamily="34" charset="0"/>
                <a:cs typeface="Calibri" panose="020F0502020204030204" pitchFamily="34" charset="0"/>
              </a:rPr>
              <a:t>2013; </a:t>
            </a:r>
            <a:r>
              <a:rPr lang="tr-TR" dirty="0" err="1" smtClean="0">
                <a:latin typeface="Calibri" panose="020F0502020204030204" pitchFamily="34" charset="0"/>
                <a:cs typeface="Calibri" panose="020F0502020204030204" pitchFamily="34" charset="0"/>
              </a:rPr>
              <a:t>Berman</a:t>
            </a:r>
            <a:r>
              <a:rPr lang="tr-TR" dirty="0" smtClean="0">
                <a:latin typeface="Calibri" panose="020F0502020204030204" pitchFamily="34" charset="0"/>
                <a:cs typeface="Calibri" panose="020F0502020204030204" pitchFamily="34" charset="0"/>
              </a:rPr>
              <a:t> </a:t>
            </a:r>
            <a:r>
              <a:rPr lang="tr-TR" dirty="0">
                <a:latin typeface="Calibri" panose="020F0502020204030204" pitchFamily="34" charset="0"/>
                <a:cs typeface="Calibri" panose="020F0502020204030204" pitchFamily="34" charset="0"/>
              </a:rPr>
              <a:t>ve ark ve ark, 2016</a:t>
            </a:r>
            <a:endParaRPr lang="tr-TR" dirty="0"/>
          </a:p>
        </p:txBody>
      </p:sp>
      <p:sp>
        <p:nvSpPr>
          <p:cNvPr id="11" name="Slayt Numarası Yer Tutucusu 10"/>
          <p:cNvSpPr>
            <a:spLocks noGrp="1"/>
          </p:cNvSpPr>
          <p:nvPr>
            <p:ph type="sldNum" sz="quarter" idx="12"/>
          </p:nvPr>
        </p:nvSpPr>
        <p:spPr/>
        <p:txBody>
          <a:bodyPr/>
          <a:lstStyle/>
          <a:p>
            <a:fld id="{B1DEFA8C-F947-479F-BE07-76B6B3F80BF1}" type="slidenum">
              <a:rPr lang="tr-TR" smtClean="0"/>
              <a:pPr/>
              <a:t>2</a:t>
            </a:fld>
            <a:endParaRPr lang="tr-T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908720"/>
            <a:ext cx="7633742" cy="4970873"/>
          </a:xfrm>
        </p:spPr>
        <p:txBody>
          <a:bodyPr>
            <a:normAutofit lnSpcReduction="10000"/>
          </a:bodyPr>
          <a:lstStyle/>
          <a:p>
            <a:pPr algn="just"/>
            <a:r>
              <a:rPr lang="tr-TR" sz="2400" dirty="0">
                <a:latin typeface="Calibri" panose="020F0502020204030204" pitchFamily="34" charset="0"/>
                <a:cs typeface="Calibri" panose="020F0502020204030204" pitchFamily="34" charset="0"/>
              </a:rPr>
              <a:t>Ter bezleri </a:t>
            </a:r>
            <a:r>
              <a:rPr lang="tr-TR" sz="2400" dirty="0">
                <a:solidFill>
                  <a:srgbClr val="FF0000"/>
                </a:solidFill>
                <a:latin typeface="Calibri" panose="020F0502020204030204" pitchFamily="34" charset="0"/>
                <a:cs typeface="Calibri" panose="020F0502020204030204" pitchFamily="34" charset="0"/>
              </a:rPr>
              <a:t>“</a:t>
            </a:r>
            <a:r>
              <a:rPr lang="tr-TR" sz="2400" dirty="0" err="1">
                <a:solidFill>
                  <a:srgbClr val="FF0000"/>
                </a:solidFill>
                <a:latin typeface="Calibri" panose="020F0502020204030204" pitchFamily="34" charset="0"/>
                <a:cs typeface="Calibri" panose="020F0502020204030204" pitchFamily="34" charset="0"/>
              </a:rPr>
              <a:t>ekzokrin</a:t>
            </a:r>
            <a:r>
              <a:rPr lang="tr-TR" sz="2400" dirty="0">
                <a:solidFill>
                  <a:srgbClr val="FF0000"/>
                </a:solidFill>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ve </a:t>
            </a:r>
            <a:r>
              <a:rPr lang="tr-TR" sz="2400" dirty="0">
                <a:solidFill>
                  <a:srgbClr val="FF0000"/>
                </a:solidFill>
                <a:latin typeface="Calibri" panose="020F0502020204030204" pitchFamily="34" charset="0"/>
                <a:cs typeface="Calibri" panose="020F0502020204030204" pitchFamily="34" charset="0"/>
              </a:rPr>
              <a:t>“</a:t>
            </a:r>
            <a:r>
              <a:rPr lang="tr-TR" sz="2400" dirty="0" err="1">
                <a:solidFill>
                  <a:srgbClr val="FF0000"/>
                </a:solidFill>
                <a:latin typeface="Calibri" panose="020F0502020204030204" pitchFamily="34" charset="0"/>
                <a:cs typeface="Calibri" panose="020F0502020204030204" pitchFamily="34" charset="0"/>
              </a:rPr>
              <a:t>apokrin</a:t>
            </a:r>
            <a:r>
              <a:rPr lang="tr-TR" sz="2400" dirty="0">
                <a:solidFill>
                  <a:srgbClr val="FF0000"/>
                </a:solidFill>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bezler olmak üzere iki tiptir. </a:t>
            </a:r>
            <a:endParaRPr lang="tr-TR" sz="2400" dirty="0" smtClean="0">
              <a:latin typeface="Calibri" panose="020F0502020204030204" pitchFamily="34" charset="0"/>
              <a:cs typeface="Calibri" panose="020F0502020204030204" pitchFamily="34" charset="0"/>
            </a:endParaRPr>
          </a:p>
          <a:p>
            <a:pPr algn="just"/>
            <a:r>
              <a:rPr lang="tr-TR" sz="2400" dirty="0" err="1" smtClean="0">
                <a:latin typeface="Calibri" panose="020F0502020204030204" pitchFamily="34" charset="0"/>
                <a:cs typeface="Calibri" panose="020F0502020204030204" pitchFamily="34" charset="0"/>
              </a:rPr>
              <a:t>Ekzokrin</a:t>
            </a:r>
            <a:r>
              <a:rPr lang="tr-TR" sz="2400" dirty="0" smtClean="0">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bezler deri yüzeyinde lokalizedir ve kokusuz ve renksiz sıvı salgılarlar; buharlaşma vücut ısısının regülasyonunda önemlidir. </a:t>
            </a:r>
            <a:endParaRPr lang="tr-TR" sz="2400" dirty="0" smtClean="0">
              <a:latin typeface="Calibri" panose="020F0502020204030204" pitchFamily="34" charset="0"/>
              <a:cs typeface="Calibri" panose="020F0502020204030204" pitchFamily="34" charset="0"/>
            </a:endParaRPr>
          </a:p>
          <a:p>
            <a:pPr algn="just"/>
            <a:r>
              <a:rPr lang="tr-TR" sz="2400" dirty="0" err="1" smtClean="0">
                <a:latin typeface="Calibri" panose="020F0502020204030204" pitchFamily="34" charset="0"/>
                <a:cs typeface="Calibri" panose="020F0502020204030204" pitchFamily="34" charset="0"/>
              </a:rPr>
              <a:t>Apokrin</a:t>
            </a:r>
            <a:r>
              <a:rPr lang="tr-TR" sz="2400" dirty="0" smtClean="0">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bezler ise yoğun olarak </a:t>
            </a:r>
            <a:r>
              <a:rPr lang="tr-TR" sz="2400" dirty="0" err="1">
                <a:latin typeface="Calibri" panose="020F0502020204030204" pitchFamily="34" charset="0"/>
                <a:cs typeface="Calibri" panose="020F0502020204030204" pitchFamily="34" charset="0"/>
              </a:rPr>
              <a:t>aksilla</a:t>
            </a:r>
            <a:r>
              <a:rPr lang="tr-TR" sz="2400" dirty="0">
                <a:latin typeface="Calibri" panose="020F0502020204030204" pitchFamily="34" charset="0"/>
                <a:cs typeface="Calibri" panose="020F0502020204030204" pitchFamily="34" charset="0"/>
              </a:rPr>
              <a:t>, perine ve </a:t>
            </a:r>
            <a:r>
              <a:rPr lang="tr-TR" sz="2400" dirty="0" err="1">
                <a:latin typeface="Calibri" panose="020F0502020204030204" pitchFamily="34" charset="0"/>
                <a:cs typeface="Calibri" panose="020F0502020204030204" pitchFamily="34" charset="0"/>
              </a:rPr>
              <a:t>areolada</a:t>
            </a:r>
            <a:r>
              <a:rPr lang="tr-TR" sz="2400" dirty="0">
                <a:latin typeface="Calibri" panose="020F0502020204030204" pitchFamily="34" charset="0"/>
                <a:cs typeface="Calibri" panose="020F0502020204030204" pitchFamily="34" charset="0"/>
              </a:rPr>
              <a:t> bulunur ve kıl </a:t>
            </a:r>
            <a:r>
              <a:rPr lang="tr-TR" sz="2400" dirty="0" err="1">
                <a:latin typeface="Calibri" panose="020F0502020204030204" pitchFamily="34" charset="0"/>
                <a:cs typeface="Calibri" panose="020F0502020204030204" pitchFamily="34" charset="0"/>
              </a:rPr>
              <a:t>foliküllerine</a:t>
            </a:r>
            <a:r>
              <a:rPr lang="tr-TR" sz="2400" dirty="0">
                <a:latin typeface="Calibri" panose="020F0502020204030204" pitchFamily="34" charset="0"/>
                <a:cs typeface="Calibri" panose="020F0502020204030204" pitchFamily="34" charset="0"/>
              </a:rPr>
              <a:t> açılırlar. Süt ve ter salgılarlar. Ter ile deri bakterileri etkileşerek kişiye özel vücut kokusunu üretirler. </a:t>
            </a:r>
            <a:r>
              <a:rPr lang="tr-TR" sz="2400" dirty="0" err="1">
                <a:latin typeface="Calibri" panose="020F0502020204030204" pitchFamily="34" charset="0"/>
                <a:cs typeface="Calibri" panose="020F0502020204030204" pitchFamily="34" charset="0"/>
              </a:rPr>
              <a:t>Apokrin</a:t>
            </a:r>
            <a:r>
              <a:rPr lang="tr-TR" sz="2400" dirty="0">
                <a:latin typeface="Calibri" panose="020F0502020204030204" pitchFamily="34" charset="0"/>
                <a:cs typeface="Calibri" panose="020F0502020204030204" pitchFamily="34" charset="0"/>
              </a:rPr>
              <a:t> bezler </a:t>
            </a:r>
            <a:r>
              <a:rPr lang="tr-TR" sz="2400" dirty="0" err="1">
                <a:latin typeface="Calibri" panose="020F0502020204030204" pitchFamily="34" charset="0"/>
                <a:cs typeface="Calibri" panose="020F0502020204030204" pitchFamily="34" charset="0"/>
              </a:rPr>
              <a:t>puberteye</a:t>
            </a:r>
            <a:r>
              <a:rPr lang="tr-TR" sz="2400" dirty="0">
                <a:latin typeface="Calibri" panose="020F0502020204030204" pitchFamily="34" charset="0"/>
                <a:cs typeface="Calibri" panose="020F0502020204030204" pitchFamily="34" charset="0"/>
              </a:rPr>
              <a:t> kadar </a:t>
            </a:r>
            <a:r>
              <a:rPr lang="tr-TR" sz="2400" dirty="0" smtClean="0">
                <a:latin typeface="Calibri" panose="020F0502020204030204" pitchFamily="34" charset="0"/>
                <a:cs typeface="Calibri" panose="020F0502020204030204" pitchFamily="34" charset="0"/>
              </a:rPr>
              <a:t>aktif değillerdir; </a:t>
            </a:r>
            <a:r>
              <a:rPr lang="tr-TR" sz="2400" dirty="0" err="1">
                <a:latin typeface="Calibri" panose="020F0502020204030204" pitchFamily="34" charset="0"/>
                <a:cs typeface="Calibri" panose="020F0502020204030204" pitchFamily="34" charset="0"/>
              </a:rPr>
              <a:t>puberte</a:t>
            </a:r>
            <a:r>
              <a:rPr lang="tr-TR" sz="2400" dirty="0">
                <a:latin typeface="Calibri" panose="020F0502020204030204" pitchFamily="34" charset="0"/>
                <a:cs typeface="Calibri" panose="020F0502020204030204" pitchFamily="34" charset="0"/>
              </a:rPr>
              <a:t> ile birlikte aktive hale gelirler. Kadınlarda </a:t>
            </a:r>
            <a:r>
              <a:rPr lang="tr-TR" sz="2400" dirty="0" err="1">
                <a:latin typeface="Calibri" panose="020F0502020204030204" pitchFamily="34" charset="0"/>
                <a:cs typeface="Calibri" panose="020F0502020204030204" pitchFamily="34" charset="0"/>
              </a:rPr>
              <a:t>apokrin</a:t>
            </a:r>
            <a:r>
              <a:rPr lang="tr-TR" sz="2400" dirty="0">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sekresyonları</a:t>
            </a:r>
            <a:r>
              <a:rPr lang="tr-TR" sz="2400" dirty="0">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menstrual</a:t>
            </a:r>
            <a:r>
              <a:rPr lang="tr-TR" sz="2400" dirty="0">
                <a:latin typeface="Calibri" panose="020F0502020204030204" pitchFamily="34" charset="0"/>
                <a:cs typeface="Calibri" panose="020F0502020204030204" pitchFamily="34" charset="0"/>
              </a:rPr>
              <a:t> </a:t>
            </a:r>
            <a:r>
              <a:rPr lang="tr-TR" sz="2400" dirty="0" err="1">
                <a:latin typeface="Calibri" panose="020F0502020204030204" pitchFamily="34" charset="0"/>
                <a:cs typeface="Calibri" panose="020F0502020204030204" pitchFamily="34" charset="0"/>
              </a:rPr>
              <a:t>siklusla</a:t>
            </a:r>
            <a:r>
              <a:rPr lang="tr-TR" sz="2400" dirty="0">
                <a:latin typeface="Calibri" panose="020F0502020204030204" pitchFamily="34" charset="0"/>
                <a:cs typeface="Calibri" panose="020F0502020204030204" pitchFamily="34" charset="0"/>
              </a:rPr>
              <a:t> bağlantılıdır. </a:t>
            </a:r>
            <a:r>
              <a:rPr lang="tr-TR" sz="2400" dirty="0" err="1">
                <a:latin typeface="Calibri" panose="020F0502020204030204" pitchFamily="34" charset="0"/>
                <a:cs typeface="Calibri" panose="020F0502020204030204" pitchFamily="34" charset="0"/>
              </a:rPr>
              <a:t>Dermis</a:t>
            </a:r>
            <a:r>
              <a:rPr lang="tr-TR" sz="2400" dirty="0">
                <a:latin typeface="Calibri" panose="020F0502020204030204" pitchFamily="34" charset="0"/>
                <a:cs typeface="Calibri" panose="020F0502020204030204" pitchFamily="34" charset="0"/>
              </a:rPr>
              <a:t> altta </a:t>
            </a:r>
            <a:r>
              <a:rPr lang="tr-TR" sz="2400" dirty="0" err="1">
                <a:latin typeface="Calibri" panose="020F0502020204030204" pitchFamily="34" charset="0"/>
                <a:cs typeface="Calibri" panose="020F0502020204030204" pitchFamily="34" charset="0"/>
              </a:rPr>
              <a:t>subkutan</a:t>
            </a:r>
            <a:r>
              <a:rPr lang="tr-TR" sz="2400" dirty="0">
                <a:latin typeface="Calibri" panose="020F0502020204030204" pitchFamily="34" charset="0"/>
                <a:cs typeface="Calibri" panose="020F0502020204030204" pitchFamily="34" charset="0"/>
              </a:rPr>
              <a:t> doku ile birleşir. </a:t>
            </a:r>
          </a:p>
          <a:p>
            <a:endParaRPr lang="tr-TR" dirty="0"/>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20</a:t>
            </a:fld>
            <a:endParaRPr lang="tr-TR"/>
          </a:p>
        </p:txBody>
      </p:sp>
    </p:spTree>
    <p:extLst>
      <p:ext uri="{BB962C8B-B14F-4D97-AF65-F5344CB8AC3E}">
        <p14:creationId xmlns:p14="http://schemas.microsoft.com/office/powerpoint/2010/main" val="244125701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576" y="1628800"/>
            <a:ext cx="7848756" cy="4195481"/>
          </a:xfrm>
        </p:spPr>
        <p:txBody>
          <a:bodyPr>
            <a:norm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Ağız </a:t>
            </a:r>
            <a:r>
              <a:rPr lang="tr-TR" sz="2400" dirty="0">
                <a:solidFill>
                  <a:schemeClr val="tx1"/>
                </a:solidFill>
                <a:latin typeface="Calibri" panose="020F0502020204030204" pitchFamily="34" charset="0"/>
                <a:cs typeface="Calibri" panose="020F0502020204030204" pitchFamily="34" charset="0"/>
              </a:rPr>
              <a:t>mukozasının kuruması, mukozanın kolayca zedelenmesine neden olur. Zedelenen dokuya ise mikroorganizmalar yerleşerek ağız enfeksiyonlarına yol açarlar. Enfeksiyonların önlenebilmesi için mukozanın normal nemliliğinin sağlanması ve sürdürülmesi gerekir. </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BFDD1252-843F-49A9-8489-798989FC685D}"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200</a:t>
            </a:fld>
            <a:endParaRPr lang="tr-TR"/>
          </a:p>
        </p:txBody>
      </p:sp>
    </p:spTree>
    <p:extLst>
      <p:ext uri="{BB962C8B-B14F-4D97-AF65-F5344CB8AC3E}">
        <p14:creationId xmlns:p14="http://schemas.microsoft.com/office/powerpoint/2010/main" val="267602429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just">
              <a:lnSpc>
                <a:spcPct val="150000"/>
              </a:lnSpc>
            </a:pPr>
            <a:r>
              <a:rPr lang="tr-TR" sz="3200" b="1" cap="none" dirty="0" smtClean="0">
                <a:latin typeface="Calibri" panose="020F0502020204030204" pitchFamily="34" charset="0"/>
                <a:cs typeface="Calibri" panose="020F0502020204030204" pitchFamily="34" charset="0"/>
              </a:rPr>
              <a:t>Ağız Hijyeni Uygulamalarının Amaçları</a:t>
            </a:r>
            <a:endParaRPr lang="tr-TR" sz="3200" cap="none" dirty="0">
              <a:latin typeface="Calibri" panose="020F0502020204030204" pitchFamily="34" charset="0"/>
              <a:cs typeface="Calibri" panose="020F0502020204030204" pitchFamily="34" charset="0"/>
            </a:endParaRPr>
          </a:p>
        </p:txBody>
      </p:sp>
      <p:graphicFrame>
        <p:nvGraphicFramePr>
          <p:cNvPr id="10" name="İçerik Yer Tutucusu 9"/>
          <p:cNvGraphicFramePr>
            <a:graphicFrameLocks noGrp="1"/>
          </p:cNvGraphicFramePr>
          <p:nvPr>
            <p:ph idx="1"/>
            <p:extLst>
              <p:ext uri="{D42A27DB-BD31-4B8C-83A1-F6EECF244321}">
                <p14:modId xmlns:p14="http://schemas.microsoft.com/office/powerpoint/2010/main" val="2148568163"/>
              </p:ext>
            </p:extLst>
          </p:nvPr>
        </p:nvGraphicFramePr>
        <p:xfrm>
          <a:off x="683568" y="1052737"/>
          <a:ext cx="8064896" cy="5668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Veri Yer Tutucusu 6"/>
          <p:cNvSpPr>
            <a:spLocks noGrp="1"/>
          </p:cNvSpPr>
          <p:nvPr>
            <p:ph type="dt" sz="half" idx="10"/>
          </p:nvPr>
        </p:nvSpPr>
        <p:spPr/>
        <p:txBody>
          <a:bodyPr/>
          <a:lstStyle/>
          <a:p>
            <a:fld id="{2CDA0281-0A1D-4110-BFBE-9498BABCFEA2}"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201</a:t>
            </a:fld>
            <a:endParaRPr lang="tr-TR"/>
          </a:p>
        </p:txBody>
      </p:sp>
    </p:spTree>
    <p:extLst>
      <p:ext uri="{BB962C8B-B14F-4D97-AF65-F5344CB8AC3E}">
        <p14:creationId xmlns:p14="http://schemas.microsoft.com/office/powerpoint/2010/main" val="359965348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8758" y="382385"/>
            <a:ext cx="7633742" cy="1318423"/>
          </a:xfrm>
        </p:spPr>
        <p:txBody>
          <a:bodyPr>
            <a:noAutofit/>
          </a:bodyPr>
          <a:lstStyle/>
          <a:p>
            <a:pPr algn="ctr">
              <a:lnSpc>
                <a:spcPct val="100000"/>
              </a:lnSpc>
            </a:pPr>
            <a:r>
              <a:rPr lang="tr-TR" sz="2800" b="1" cap="none" dirty="0" smtClean="0">
                <a:solidFill>
                  <a:srgbClr val="00B050"/>
                </a:solidFill>
                <a:latin typeface="Calibri" panose="020F0502020204030204" pitchFamily="34" charset="0"/>
                <a:cs typeface="Calibri" panose="020F0502020204030204" pitchFamily="34" charset="0"/>
              </a:rPr>
              <a:t>Ağız Hijyeninin Sağlanmasında Ve Sürdürülmesinde Dikkat Edilmesi Gereken Noktalar</a:t>
            </a:r>
            <a:endParaRPr lang="tr-TR" sz="2800" cap="none" dirty="0">
              <a:solidFill>
                <a:srgbClr val="00B050"/>
              </a:solidFill>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938758" y="1700808"/>
            <a:ext cx="7633742" cy="4674871"/>
          </a:xfrm>
        </p:spPr>
        <p:txBody>
          <a:bodyPr>
            <a:normAutofit fontScale="92500" lnSpcReduction="20000"/>
          </a:bodyPr>
          <a:lstStyle/>
          <a:p>
            <a:pPr lvl="0" algn="just">
              <a:lnSpc>
                <a:spcPct val="160000"/>
              </a:lnSpc>
              <a:buFont typeface="Wingdings" panose="05000000000000000000" pitchFamily="2" charset="2"/>
              <a:buChar char="ü"/>
            </a:pPr>
            <a:r>
              <a:rPr lang="tr-TR" dirty="0">
                <a:solidFill>
                  <a:schemeClr val="tx1"/>
                </a:solidFill>
                <a:latin typeface="Calibri" panose="020F0502020204030204" pitchFamily="34" charset="0"/>
                <a:cs typeface="Calibri" panose="020F0502020204030204" pitchFamily="34" charset="0"/>
              </a:rPr>
              <a:t>Dişler her yemekten sonra ve gece yatmadan önce mutlaka fırçalanmalıdır.</a:t>
            </a:r>
          </a:p>
          <a:p>
            <a:pPr lvl="0" algn="just">
              <a:lnSpc>
                <a:spcPct val="160000"/>
              </a:lnSpc>
              <a:buFont typeface="Wingdings" panose="05000000000000000000" pitchFamily="2" charset="2"/>
              <a:buChar char="ü"/>
            </a:pPr>
            <a:r>
              <a:rPr lang="tr-TR" dirty="0">
                <a:solidFill>
                  <a:schemeClr val="tx1"/>
                </a:solidFill>
                <a:latin typeface="Calibri" panose="020F0502020204030204" pitchFamily="34" charset="0"/>
                <a:cs typeface="Calibri" panose="020F0502020204030204" pitchFamily="34" charset="0"/>
              </a:rPr>
              <a:t>Diş araları diş ipi ile temizlenmelidir.</a:t>
            </a:r>
          </a:p>
          <a:p>
            <a:pPr lvl="0" algn="just">
              <a:lnSpc>
                <a:spcPct val="160000"/>
              </a:lnSpc>
              <a:buFont typeface="Wingdings" panose="05000000000000000000" pitchFamily="2" charset="2"/>
              <a:buChar char="ü"/>
            </a:pPr>
            <a:r>
              <a:rPr lang="tr-TR" dirty="0">
                <a:solidFill>
                  <a:schemeClr val="tx1"/>
                </a:solidFill>
                <a:latin typeface="Calibri" panose="020F0502020204030204" pitchFamily="34" charset="0"/>
                <a:cs typeface="Calibri" panose="020F0502020204030204" pitchFamily="34" charset="0"/>
              </a:rPr>
              <a:t>Yeterli beslenme sağlanmalıdır. Özellikle kalsiyum, fosfor, flüor, A, C ve D vitaminleri mutlaka alınmalıdır. </a:t>
            </a:r>
          </a:p>
          <a:p>
            <a:pPr lvl="0" algn="just">
              <a:lnSpc>
                <a:spcPct val="160000"/>
              </a:lnSpc>
              <a:buFont typeface="Wingdings" panose="05000000000000000000" pitchFamily="2" charset="2"/>
              <a:buChar char="ü"/>
            </a:pPr>
            <a:r>
              <a:rPr lang="tr-TR" dirty="0">
                <a:solidFill>
                  <a:schemeClr val="tx1"/>
                </a:solidFill>
                <a:latin typeface="Calibri" panose="020F0502020204030204" pitchFamily="34" charset="0"/>
                <a:cs typeface="Calibri" panose="020F0502020204030204" pitchFamily="34" charset="0"/>
              </a:rPr>
              <a:t>Taze sebze, meyve gibi lifli besinler yenilmelidir. Bu yiyecekler dişlerde plak oluşumunu azaltır.</a:t>
            </a:r>
          </a:p>
          <a:p>
            <a:pPr lvl="0" algn="just">
              <a:lnSpc>
                <a:spcPct val="160000"/>
              </a:lnSpc>
              <a:buFont typeface="Wingdings" panose="05000000000000000000" pitchFamily="2" charset="2"/>
              <a:buChar char="ü"/>
            </a:pPr>
            <a:r>
              <a:rPr lang="tr-TR" dirty="0">
                <a:solidFill>
                  <a:schemeClr val="tx1"/>
                </a:solidFill>
                <a:latin typeface="Calibri" panose="020F0502020204030204" pitchFamily="34" charset="0"/>
                <a:cs typeface="Calibri" panose="020F0502020204030204" pitchFamily="34" charset="0"/>
              </a:rPr>
              <a:t>Diş macunları flüorit içermelidir. Hep aynı macunu kullanmak yerine her seferinde farklı macunlar kullanılmalıdır.</a:t>
            </a:r>
          </a:p>
          <a:p>
            <a:pPr lvl="0" algn="just">
              <a:lnSpc>
                <a:spcPct val="160000"/>
              </a:lnSpc>
              <a:buFont typeface="Wingdings" panose="05000000000000000000" pitchFamily="2" charset="2"/>
              <a:buChar char="ü"/>
            </a:pPr>
            <a:r>
              <a:rPr lang="tr-TR" dirty="0">
                <a:solidFill>
                  <a:schemeClr val="tx1"/>
                </a:solidFill>
                <a:latin typeface="Calibri" panose="020F0502020204030204" pitchFamily="34" charset="0"/>
                <a:cs typeface="Calibri" panose="020F0502020204030204" pitchFamily="34" charset="0"/>
              </a:rPr>
              <a:t>Her 6 ayda bir diş hekimine kontrole </a:t>
            </a:r>
            <a:r>
              <a:rPr lang="tr-TR" dirty="0" smtClean="0">
                <a:solidFill>
                  <a:schemeClr val="tx1"/>
                </a:solidFill>
                <a:latin typeface="Calibri" panose="020F0502020204030204" pitchFamily="34" charset="0"/>
                <a:cs typeface="Calibri" panose="020F0502020204030204" pitchFamily="34" charset="0"/>
              </a:rPr>
              <a:t>gidilmelidir.</a:t>
            </a:r>
            <a:endParaRPr lang="tr-TR" dirty="0">
              <a:solidFill>
                <a:schemeClr val="tx1"/>
              </a:solidFill>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E4AB53C2-8421-4A0A-8F3F-632020D23CD1}" type="datetime1">
              <a:rPr lang="tr-TR" smtClean="0"/>
              <a:t>6.02.2020</a:t>
            </a:fld>
            <a:endParaRPr lang="tr-TR"/>
          </a:p>
        </p:txBody>
      </p:sp>
      <p:sp>
        <p:nvSpPr>
          <p:cNvPr id="8" name="Altbilgi Yer Tutucusu 7"/>
          <p:cNvSpPr>
            <a:spLocks noGrp="1"/>
          </p:cNvSpPr>
          <p:nvPr>
            <p:ph type="ftr" sz="quarter" idx="11"/>
          </p:nvPr>
        </p:nvSpPr>
        <p:spPr/>
        <p:txBody>
          <a:bodyPr/>
          <a:lstStyle/>
          <a:p>
            <a:r>
              <a:rPr lang="tr-TR" dirty="0" err="1" smtClean="0"/>
              <a:t>DeLauna</a:t>
            </a:r>
            <a:r>
              <a:rPr lang="tr-TR" dirty="0" smtClean="0"/>
              <a:t> </a:t>
            </a:r>
            <a:r>
              <a:rPr lang="tr-TR" dirty="0"/>
              <a:t>ve </a:t>
            </a:r>
            <a:r>
              <a:rPr lang="tr-TR" dirty="0" err="1"/>
              <a:t>Ladner</a:t>
            </a:r>
            <a:r>
              <a:rPr lang="tr-TR" dirty="0"/>
              <a:t>, </a:t>
            </a:r>
            <a:r>
              <a:rPr lang="tr-TR" dirty="0" smtClean="0"/>
              <a:t>2002</a:t>
            </a:r>
            <a:endParaRPr lang="tr-TR" dirty="0"/>
          </a:p>
          <a:p>
            <a:endParaRPr lang="tr-TR" dirty="0"/>
          </a:p>
        </p:txBody>
      </p:sp>
      <p:sp>
        <p:nvSpPr>
          <p:cNvPr id="9" name="Slayt Numarası Yer Tutucusu 8"/>
          <p:cNvSpPr>
            <a:spLocks noGrp="1"/>
          </p:cNvSpPr>
          <p:nvPr>
            <p:ph type="sldNum" sz="quarter" idx="12"/>
          </p:nvPr>
        </p:nvSpPr>
        <p:spPr/>
        <p:txBody>
          <a:bodyPr/>
          <a:lstStyle/>
          <a:p>
            <a:fld id="{B1DEFA8C-F947-479F-BE07-76B6B3F80BF1}" type="slidenum">
              <a:rPr lang="tr-TR" smtClean="0"/>
              <a:pPr/>
              <a:t>202</a:t>
            </a:fld>
            <a:endParaRPr lang="tr-TR"/>
          </a:p>
        </p:txBody>
      </p:sp>
    </p:spTree>
    <p:extLst>
      <p:ext uri="{BB962C8B-B14F-4D97-AF65-F5344CB8AC3E}">
        <p14:creationId xmlns:p14="http://schemas.microsoft.com/office/powerpoint/2010/main" val="164316790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38758" y="1052736"/>
            <a:ext cx="7633742" cy="5112568"/>
          </a:xfrm>
        </p:spPr>
        <p:txBody>
          <a:bodyPr>
            <a:normAutofit/>
          </a:bodyPr>
          <a:lstStyle/>
          <a:p>
            <a:pPr algn="just">
              <a:lnSpc>
                <a:spcPct val="150000"/>
              </a:lnSpc>
            </a:pPr>
            <a:endParaRPr lang="tr-TR" b="1"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a:solidFill>
                  <a:schemeClr val="tx1"/>
                </a:solidFill>
                <a:latin typeface="Calibri" panose="020F0502020204030204" pitchFamily="34" charset="0"/>
                <a:cs typeface="Calibri" panose="020F0502020204030204" pitchFamily="34" charset="0"/>
              </a:rPr>
              <a:t>Dişlerin fırçalanarak yiyecek artıkları, </a:t>
            </a:r>
            <a:r>
              <a:rPr lang="tr-TR" dirty="0" smtClean="0">
                <a:solidFill>
                  <a:schemeClr val="tx1"/>
                </a:solidFill>
                <a:latin typeface="Calibri" panose="020F0502020204030204" pitchFamily="34" charset="0"/>
                <a:cs typeface="Calibri" panose="020F0502020204030204" pitchFamily="34" charset="0"/>
              </a:rPr>
              <a:t>plaktan </a:t>
            </a:r>
            <a:r>
              <a:rPr lang="tr-TR" dirty="0">
                <a:solidFill>
                  <a:schemeClr val="tx1"/>
                </a:solidFill>
                <a:latin typeface="Calibri" panose="020F0502020204030204" pitchFamily="34" charset="0"/>
                <a:cs typeface="Calibri" panose="020F0502020204030204" pitchFamily="34" charset="0"/>
              </a:rPr>
              <a:t>temizlenmesi, en etkin hijyenik </a:t>
            </a:r>
            <a:r>
              <a:rPr lang="tr-TR" dirty="0" smtClean="0">
                <a:solidFill>
                  <a:schemeClr val="tx1"/>
                </a:solidFill>
                <a:latin typeface="Calibri" panose="020F0502020204030204" pitchFamily="34" charset="0"/>
                <a:cs typeface="Calibri" panose="020F0502020204030204" pitchFamily="34" charset="0"/>
              </a:rPr>
              <a:t>uygulamasıdır</a:t>
            </a:r>
            <a:r>
              <a:rPr lang="tr-TR" dirty="0">
                <a:solidFill>
                  <a:schemeClr val="tx1"/>
                </a:solidFill>
                <a:latin typeface="Calibri" panose="020F0502020204030204" pitchFamily="34" charset="0"/>
                <a:cs typeface="Calibri" panose="020F0502020204030204" pitchFamily="34" charset="0"/>
              </a:rPr>
              <a:t>.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Dişler </a:t>
            </a:r>
            <a:r>
              <a:rPr lang="tr-TR" dirty="0">
                <a:solidFill>
                  <a:schemeClr val="tx1"/>
                </a:solidFill>
                <a:latin typeface="Calibri" panose="020F0502020204030204" pitchFamily="34" charset="0"/>
                <a:cs typeface="Calibri" panose="020F0502020204030204" pitchFamily="34" charset="0"/>
              </a:rPr>
              <a:t>yemeklerden sonra ilk 20 dakika içinde fırçalanmalıdır. Çünkü bu süreden sonra, bakterilerin aktivitesi artar ve diş çürüklerine neden olan laktik asit üretilir.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Kullanılacak </a:t>
            </a:r>
            <a:r>
              <a:rPr lang="tr-TR" dirty="0">
                <a:solidFill>
                  <a:schemeClr val="tx1"/>
                </a:solidFill>
                <a:latin typeface="Calibri" panose="020F0502020204030204" pitchFamily="34" charset="0"/>
                <a:cs typeface="Calibri" panose="020F0502020204030204" pitchFamily="34" charset="0"/>
              </a:rPr>
              <a:t>fırçaların sapı, elde rahat tutulabilecek biçimde olmalıdır. Fırça ağız içinde bütün alanlara rahatça ulaşabilmeli (küçük olmalı) ve üzerinde mümkün olduğunca fazla kıl kümesi </a:t>
            </a:r>
            <a:r>
              <a:rPr lang="tr-TR" dirty="0" smtClean="0">
                <a:solidFill>
                  <a:schemeClr val="tx1"/>
                </a:solidFill>
                <a:latin typeface="Calibri" panose="020F0502020204030204" pitchFamily="34" charset="0"/>
                <a:cs typeface="Calibri" panose="020F0502020204030204" pitchFamily="34" charset="0"/>
              </a:rPr>
              <a:t>bulunmalıdır.</a:t>
            </a:r>
            <a:endParaRPr lang="tr-TR" dirty="0">
              <a:solidFill>
                <a:schemeClr val="tx1"/>
              </a:solidFill>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CF745F34-308A-49FA-A12B-B6E6C60EF45F}"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203</a:t>
            </a:fld>
            <a:endParaRPr lang="tr-TR"/>
          </a:p>
        </p:txBody>
      </p:sp>
      <p:sp>
        <p:nvSpPr>
          <p:cNvPr id="10" name="Unvan 9"/>
          <p:cNvSpPr>
            <a:spLocks noGrp="1"/>
          </p:cNvSpPr>
          <p:nvPr>
            <p:ph type="title"/>
          </p:nvPr>
        </p:nvSpPr>
        <p:spPr>
          <a:xfrm>
            <a:off x="938758" y="382385"/>
            <a:ext cx="7633742" cy="1102399"/>
          </a:xfrm>
        </p:spPr>
        <p:txBody>
          <a:bodyPr>
            <a:normAutofit fontScale="90000"/>
          </a:bodyPr>
          <a:lstStyle/>
          <a:p>
            <a:pPr algn="ctr">
              <a:lnSpc>
                <a:spcPct val="100000"/>
              </a:lnSpc>
            </a:pPr>
            <a:r>
              <a:rPr lang="tr-TR" dirty="0">
                <a:solidFill>
                  <a:srgbClr val="FF0000"/>
                </a:solidFill>
                <a:latin typeface="Calibri" panose="020F0502020204030204" pitchFamily="34" charset="0"/>
                <a:cs typeface="Calibri" panose="020F0502020204030204" pitchFamily="34" charset="0"/>
              </a:rPr>
              <a:t>Dişlerin Fırçalanması</a:t>
            </a:r>
            <a:br>
              <a:rPr lang="tr-TR" dirty="0">
                <a:solidFill>
                  <a:srgbClr val="FF0000"/>
                </a:solidFill>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380195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38758" y="1268760"/>
            <a:ext cx="7633742" cy="4896544"/>
          </a:xfrm>
        </p:spPr>
        <p:txBody>
          <a:bodyPr>
            <a:norm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Bunun </a:t>
            </a:r>
            <a:r>
              <a:rPr lang="tr-TR" sz="2400" dirty="0">
                <a:solidFill>
                  <a:schemeClr val="tx1"/>
                </a:solidFill>
                <a:latin typeface="Calibri" panose="020F0502020204030204" pitchFamily="34" charset="0"/>
                <a:cs typeface="Calibri" panose="020F0502020204030204" pitchFamily="34" charset="0"/>
              </a:rPr>
              <a:t>yanı sıra, fırçanın kıllarının naylondan yapılmış ve yumuşak olması da önemlidir. Diş fırçasının kılları sert olursa, dişetinde travmalara neden olabilir.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a:solidFill>
                  <a:schemeClr val="tx1"/>
                </a:solidFill>
                <a:latin typeface="Calibri" panose="020F0502020204030204" pitchFamily="34" charset="0"/>
                <a:cs typeface="Calibri" panose="020F0502020204030204" pitchFamily="34" charset="0"/>
              </a:rPr>
              <a:t>Diş fırçalandıktan sonra hem yiyecek, hem de diş macunu artıklarını uzaklaştırmak amacıyla ağız bol su ile çalkalanmalıdır. </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7A2CDF9B-FA27-41EB-817A-DA61B883E37B}"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204</a:t>
            </a:fld>
            <a:endParaRPr lang="tr-TR"/>
          </a:p>
        </p:txBody>
      </p:sp>
    </p:spTree>
    <p:extLst>
      <p:ext uri="{BB962C8B-B14F-4D97-AF65-F5344CB8AC3E}">
        <p14:creationId xmlns:p14="http://schemas.microsoft.com/office/powerpoint/2010/main" val="422659128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38758" y="1700808"/>
            <a:ext cx="7633742" cy="3593591"/>
          </a:xfrm>
        </p:spPr>
        <p:txBody>
          <a:bodyPr/>
          <a:lstStyle/>
          <a:p>
            <a:pPr algn="just">
              <a:lnSpc>
                <a:spcPct val="150000"/>
              </a:lnSpc>
            </a:pPr>
            <a:r>
              <a:rPr lang="tr-TR" dirty="0" smtClean="0">
                <a:solidFill>
                  <a:schemeClr val="tx1"/>
                </a:solidFill>
                <a:latin typeface="Calibri" panose="020F0502020204030204" pitchFamily="34" charset="0"/>
                <a:cs typeface="Calibri" panose="020F0502020204030204" pitchFamily="34" charset="0"/>
              </a:rPr>
              <a:t> </a:t>
            </a:r>
            <a:r>
              <a:rPr lang="tr-TR" dirty="0">
                <a:solidFill>
                  <a:schemeClr val="tx1"/>
                </a:solidFill>
                <a:latin typeface="Calibri" panose="020F0502020204030204" pitchFamily="34" charset="0"/>
                <a:cs typeface="Calibri" panose="020F0502020204030204" pitchFamily="34" charset="0"/>
              </a:rPr>
              <a:t>Ağzın çalkalanmasında, su yerine kullanılmak üzere üretilmiş ağız çalkalama solüsyonları da vardır. Ancak ağız çalkalama solüsyonları uzun süre kullanıldıklarında, ağız mukozasında kuruluğa neden olurlar. Çocuklara 2 yaşından itibaren diş fırçalama alışkanlığı kazandırılmalıdır.</a:t>
            </a:r>
          </a:p>
        </p:txBody>
      </p:sp>
      <p:sp>
        <p:nvSpPr>
          <p:cNvPr id="7" name="Veri Yer Tutucusu 6"/>
          <p:cNvSpPr>
            <a:spLocks noGrp="1"/>
          </p:cNvSpPr>
          <p:nvPr>
            <p:ph type="dt" sz="half" idx="10"/>
          </p:nvPr>
        </p:nvSpPr>
        <p:spPr/>
        <p:txBody>
          <a:bodyPr/>
          <a:lstStyle/>
          <a:p>
            <a:fld id="{325BEB36-D53D-4B86-924D-D7B7A251BC19}"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205</a:t>
            </a:fld>
            <a:endParaRPr lang="tr-TR"/>
          </a:p>
        </p:txBody>
      </p:sp>
    </p:spTree>
    <p:extLst>
      <p:ext uri="{BB962C8B-B14F-4D97-AF65-F5344CB8AC3E}">
        <p14:creationId xmlns:p14="http://schemas.microsoft.com/office/powerpoint/2010/main" val="233313222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just">
              <a:lnSpc>
                <a:spcPct val="150000"/>
              </a:lnSpc>
            </a:pPr>
            <a:r>
              <a:rPr lang="tr-TR" sz="4000" b="1" cap="none" dirty="0" smtClean="0">
                <a:solidFill>
                  <a:srgbClr val="FFC000"/>
                </a:solidFill>
                <a:latin typeface="Calibri" panose="020F0502020204030204" pitchFamily="34" charset="0"/>
                <a:cs typeface="Calibri" panose="020F0502020204030204" pitchFamily="34" charset="0"/>
              </a:rPr>
              <a:t>Dişlerin Diş İpi İle Temizlenmesi</a:t>
            </a:r>
            <a:br>
              <a:rPr lang="tr-TR" sz="4000" b="1" cap="none" dirty="0" smtClean="0">
                <a:solidFill>
                  <a:srgbClr val="FFC000"/>
                </a:solidFill>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a:xfrm>
            <a:off x="938758" y="1412776"/>
            <a:ext cx="7633742" cy="4466817"/>
          </a:xfrm>
        </p:spPr>
        <p:txBody>
          <a:bodyPr>
            <a:no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Diş </a:t>
            </a:r>
            <a:r>
              <a:rPr lang="tr-TR" sz="2400" dirty="0">
                <a:solidFill>
                  <a:schemeClr val="tx1"/>
                </a:solidFill>
                <a:latin typeface="Calibri" panose="020F0502020204030204" pitchFamily="34" charset="0"/>
                <a:cs typeface="Calibri" panose="020F0502020204030204" pitchFamily="34" charset="0"/>
              </a:rPr>
              <a:t>aralarının, günde bir kez diş ipi ile temizlenmesi, özellikle dişlerde plak oluşumunun önlenmesinde son derece önemlidir.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Diş </a:t>
            </a:r>
            <a:r>
              <a:rPr lang="tr-TR" sz="2400" dirty="0">
                <a:solidFill>
                  <a:schemeClr val="tx1"/>
                </a:solidFill>
                <a:latin typeface="Calibri" panose="020F0502020204030204" pitchFamily="34" charset="0"/>
                <a:cs typeface="Calibri" panose="020F0502020204030204" pitchFamily="34" charset="0"/>
              </a:rPr>
              <a:t>ipi ile temizleme, dişlerin fırçalanmasını takiben hemen yapılmalıdır. Böylece hem dişlerin tüm yüzeyleri temizlenmiş olur, hem de kullanılan diş macunu eğer flüorit içeriyorsa, flüoridin dişin tüm yüzeyleri ile temas etmesi sağlanır. </a:t>
            </a:r>
          </a:p>
        </p:txBody>
      </p:sp>
      <p:sp>
        <p:nvSpPr>
          <p:cNvPr id="7" name="Veri Yer Tutucusu 6"/>
          <p:cNvSpPr>
            <a:spLocks noGrp="1"/>
          </p:cNvSpPr>
          <p:nvPr>
            <p:ph type="dt" sz="half" idx="10"/>
          </p:nvPr>
        </p:nvSpPr>
        <p:spPr/>
        <p:txBody>
          <a:bodyPr/>
          <a:lstStyle/>
          <a:p>
            <a:fld id="{4AA3DA6A-C2A3-4971-BD6B-7D72A276F1A8}"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206</a:t>
            </a:fld>
            <a:endParaRPr lang="tr-TR"/>
          </a:p>
        </p:txBody>
      </p:sp>
    </p:spTree>
    <p:extLst>
      <p:ext uri="{BB962C8B-B14F-4D97-AF65-F5344CB8AC3E}">
        <p14:creationId xmlns:p14="http://schemas.microsoft.com/office/powerpoint/2010/main" val="98742425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38758" y="260648"/>
            <a:ext cx="7633742" cy="3593591"/>
          </a:xfrm>
        </p:spPr>
        <p:txBody>
          <a:bodyPr>
            <a:norm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Diş ipleri, </a:t>
            </a:r>
            <a:r>
              <a:rPr lang="tr-TR" sz="2400" dirty="0" err="1">
                <a:solidFill>
                  <a:schemeClr val="tx1"/>
                </a:solidFill>
                <a:latin typeface="Calibri" panose="020F0502020204030204" pitchFamily="34" charset="0"/>
                <a:cs typeface="Calibri" panose="020F0502020204030204" pitchFamily="34" charset="0"/>
              </a:rPr>
              <a:t>mumlanmış</a:t>
            </a:r>
            <a:r>
              <a:rPr lang="tr-TR" sz="2400" dirty="0">
                <a:solidFill>
                  <a:schemeClr val="tx1"/>
                </a:solidFill>
                <a:latin typeface="Calibri" panose="020F0502020204030204" pitchFamily="34" charset="0"/>
                <a:cs typeface="Calibri" panose="020F0502020204030204" pitchFamily="34" charset="0"/>
              </a:rPr>
              <a:t> ya da </a:t>
            </a:r>
            <a:r>
              <a:rPr lang="tr-TR" sz="2400" dirty="0" err="1">
                <a:solidFill>
                  <a:schemeClr val="tx1"/>
                </a:solidFill>
                <a:latin typeface="Calibri" panose="020F0502020204030204" pitchFamily="34" charset="0"/>
                <a:cs typeface="Calibri" panose="020F0502020204030204" pitchFamily="34" charset="0"/>
              </a:rPr>
              <a:t>mumlanmamış</a:t>
            </a:r>
            <a:r>
              <a:rPr lang="tr-TR" sz="2400" dirty="0">
                <a:solidFill>
                  <a:schemeClr val="tx1"/>
                </a:solidFill>
                <a:latin typeface="Calibri" panose="020F0502020204030204" pitchFamily="34" charset="0"/>
                <a:cs typeface="Calibri" panose="020F0502020204030204" pitchFamily="34" charset="0"/>
              </a:rPr>
              <a:t> haldedir. Dişetlerinde kanama eğilimi olan hastalarda, daha yumuşak olduğu için </a:t>
            </a:r>
            <a:r>
              <a:rPr lang="tr-TR" sz="2400" dirty="0" err="1">
                <a:solidFill>
                  <a:schemeClr val="tx1"/>
                </a:solidFill>
                <a:latin typeface="Calibri" panose="020F0502020204030204" pitchFamily="34" charset="0"/>
                <a:cs typeface="Calibri" panose="020F0502020204030204" pitchFamily="34" charset="0"/>
              </a:rPr>
              <a:t>mumlanmamış</a:t>
            </a:r>
            <a:r>
              <a:rPr lang="tr-TR" sz="2400" dirty="0">
                <a:solidFill>
                  <a:schemeClr val="tx1"/>
                </a:solidFill>
                <a:latin typeface="Calibri" panose="020F0502020204030204" pitchFamily="34" charset="0"/>
                <a:cs typeface="Calibri" panose="020F0502020204030204" pitchFamily="34" charset="0"/>
              </a:rPr>
              <a:t> diş ipleri kullanılmalı ve ipin dişetine temas etmemesine dikkat edilmelidir.</a:t>
            </a:r>
          </a:p>
        </p:txBody>
      </p:sp>
      <p:sp>
        <p:nvSpPr>
          <p:cNvPr id="7" name="Veri Yer Tutucusu 6"/>
          <p:cNvSpPr>
            <a:spLocks noGrp="1"/>
          </p:cNvSpPr>
          <p:nvPr>
            <p:ph type="dt" sz="half" idx="10"/>
          </p:nvPr>
        </p:nvSpPr>
        <p:spPr/>
        <p:txBody>
          <a:bodyPr/>
          <a:lstStyle/>
          <a:p>
            <a:fld id="{266D0E79-6CD6-47C1-8BF3-18253B7D3DD6}" type="datetime1">
              <a:rPr lang="tr-TR" smtClean="0"/>
              <a:t>6.02.2020</a:t>
            </a:fld>
            <a:endParaRPr lang="tr-TR"/>
          </a:p>
        </p:txBody>
      </p:sp>
      <p:sp>
        <p:nvSpPr>
          <p:cNvPr id="8" name="Altbilgi Yer Tutucusu 7"/>
          <p:cNvSpPr>
            <a:spLocks noGrp="1"/>
          </p:cNvSpPr>
          <p:nvPr>
            <p:ph type="ftr" sz="quarter" idx="11"/>
          </p:nvPr>
        </p:nvSpPr>
        <p:spPr/>
        <p:txBody>
          <a:bodyPr/>
          <a:lstStyle/>
          <a:p>
            <a:r>
              <a:rPr lang="tr-TR" dirty="0" err="1"/>
              <a:t>DeLauna</a:t>
            </a:r>
            <a:r>
              <a:rPr lang="tr-TR" dirty="0"/>
              <a:t> ve </a:t>
            </a:r>
            <a:r>
              <a:rPr lang="tr-TR" dirty="0" err="1"/>
              <a:t>Ladner</a:t>
            </a:r>
            <a:r>
              <a:rPr lang="tr-TR" dirty="0"/>
              <a:t>, 2002</a:t>
            </a:r>
          </a:p>
        </p:txBody>
      </p:sp>
      <p:sp>
        <p:nvSpPr>
          <p:cNvPr id="9" name="Slayt Numarası Yer Tutucusu 8"/>
          <p:cNvSpPr>
            <a:spLocks noGrp="1"/>
          </p:cNvSpPr>
          <p:nvPr>
            <p:ph type="sldNum" sz="quarter" idx="12"/>
          </p:nvPr>
        </p:nvSpPr>
        <p:spPr/>
        <p:txBody>
          <a:bodyPr/>
          <a:lstStyle/>
          <a:p>
            <a:fld id="{B1DEFA8C-F947-479F-BE07-76B6B3F80BF1}" type="slidenum">
              <a:rPr lang="tr-TR" smtClean="0"/>
              <a:pPr/>
              <a:t>207</a:t>
            </a:fld>
            <a:endParaRPr lang="tr-TR"/>
          </a:p>
        </p:txBody>
      </p:sp>
      <p:pic>
        <p:nvPicPr>
          <p:cNvPr id="10" name="Resim 9"/>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80928"/>
            <a:ext cx="3672408" cy="3469868"/>
          </a:xfrm>
          <a:prstGeom prst="rect">
            <a:avLst/>
          </a:prstGeom>
          <a:noFill/>
          <a:ln>
            <a:noFill/>
          </a:ln>
        </p:spPr>
      </p:pic>
      <p:pic>
        <p:nvPicPr>
          <p:cNvPr id="11" name="Resim 10"/>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780929"/>
            <a:ext cx="3744416" cy="3469868"/>
          </a:xfrm>
          <a:prstGeom prst="rect">
            <a:avLst/>
          </a:prstGeom>
          <a:noFill/>
          <a:ln>
            <a:noFill/>
          </a:ln>
        </p:spPr>
      </p:pic>
    </p:spTree>
    <p:extLst>
      <p:ext uri="{BB962C8B-B14F-4D97-AF65-F5344CB8AC3E}">
        <p14:creationId xmlns:p14="http://schemas.microsoft.com/office/powerpoint/2010/main" val="95148061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88640"/>
            <a:ext cx="7633742" cy="5976664"/>
          </a:xfrm>
        </p:spPr>
        <p:txBody>
          <a:bodyPr>
            <a:normAutofit/>
          </a:bodyPr>
          <a:lstStyle/>
          <a:p>
            <a:pPr algn="just">
              <a:lnSpc>
                <a:spcPct val="150000"/>
              </a:lnSpc>
            </a:pPr>
            <a:r>
              <a:rPr lang="tr-TR" dirty="0">
                <a:solidFill>
                  <a:schemeClr val="tx1"/>
                </a:solidFill>
                <a:latin typeface="Calibri" panose="020F0502020204030204" pitchFamily="34" charset="0"/>
                <a:cs typeface="Calibri" panose="020F0502020204030204" pitchFamily="34" charset="0"/>
              </a:rPr>
              <a:t>Hemşire, ağız hijyenine yönelik uygulamalar yapacağı zaman, hastanın gereksinim duyduğu yardımı belirlemelidir.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Ağız </a:t>
            </a:r>
            <a:r>
              <a:rPr lang="tr-TR" dirty="0">
                <a:solidFill>
                  <a:schemeClr val="tx1"/>
                </a:solidFill>
                <a:latin typeface="Calibri" panose="020F0502020204030204" pitchFamily="34" charset="0"/>
                <a:cs typeface="Calibri" panose="020F0502020204030204" pitchFamily="34" charset="0"/>
              </a:rPr>
              <a:t>bakımını kendisi yapabilen hastalarda hemşirenin hastaya vereceği yardım </a:t>
            </a:r>
            <a:r>
              <a:rPr lang="tr-TR" b="1" dirty="0">
                <a:solidFill>
                  <a:srgbClr val="00B050"/>
                </a:solidFill>
                <a:latin typeface="Calibri" panose="020F0502020204030204" pitchFamily="34" charset="0"/>
                <a:cs typeface="Calibri" panose="020F0502020204030204" pitchFamily="34" charset="0"/>
              </a:rPr>
              <a:t>sadece eğitim </a:t>
            </a:r>
            <a:r>
              <a:rPr lang="tr-TR" dirty="0">
                <a:solidFill>
                  <a:schemeClr val="tx1"/>
                </a:solidFill>
                <a:latin typeface="Calibri" panose="020F0502020204030204" pitchFamily="34" charset="0"/>
                <a:cs typeface="Calibri" panose="020F0502020204030204" pitchFamily="34" charset="0"/>
              </a:rPr>
              <a:t>ile sınırlı olabilir.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Hareket </a:t>
            </a:r>
            <a:r>
              <a:rPr lang="tr-TR" dirty="0">
                <a:solidFill>
                  <a:schemeClr val="tx1"/>
                </a:solidFill>
                <a:latin typeface="Calibri" panose="020F0502020204030204" pitchFamily="34" charset="0"/>
                <a:cs typeface="Calibri" panose="020F0502020204030204" pitchFamily="34" charset="0"/>
              </a:rPr>
              <a:t>kısıtlılığı olanlarda ya da yatağa bağımlı hastalarda ise ağız bakımı yatak içinde yapılır.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Yatak içinde olmasına karşın ellerini rahatça kullanabilen hastalarda, hemşire hastaya gereken araç-gerecin sağlanmasında yardım eder. Ancak, hasta kendi ağız bakımını yapamayacak durumda ise bakımı hemşire uygular.</a:t>
            </a:r>
            <a:endParaRPr lang="tr-TR" dirty="0">
              <a:solidFill>
                <a:schemeClr val="tx1"/>
              </a:solidFill>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208</a:t>
            </a:fld>
            <a:endParaRPr lang="tr-TR"/>
          </a:p>
        </p:txBody>
      </p:sp>
    </p:spTree>
    <p:extLst>
      <p:ext uri="{BB962C8B-B14F-4D97-AF65-F5344CB8AC3E}">
        <p14:creationId xmlns:p14="http://schemas.microsoft.com/office/powerpoint/2010/main" val="34552575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052736"/>
            <a:ext cx="7633742" cy="4826857"/>
          </a:xfrm>
        </p:spPr>
        <p:txBody>
          <a:bodyPr>
            <a:norm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Diş fırçası ve diş macunu olmayan hastalarda, ağız hijyenini sağlamak amacıyla her yemekten sonra ve gece yatmadan önce ağzın, tuz veya sodyum bikarbonat ile hazırlanmış solüsyonlarla çalkalanması gerekir</a:t>
            </a:r>
            <a:r>
              <a:rPr lang="tr-TR" sz="2400" dirty="0" smtClean="0">
                <a:solidFill>
                  <a:schemeClr val="tx1"/>
                </a:solidFill>
                <a:latin typeface="Calibri" panose="020F0502020204030204" pitchFamily="34" charset="0"/>
                <a:cs typeface="Calibri" panose="020F0502020204030204" pitchFamily="34" charset="0"/>
              </a:rPr>
              <a:t>.</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Çalkalama </a:t>
            </a:r>
            <a:r>
              <a:rPr lang="tr-TR" sz="2400" dirty="0">
                <a:solidFill>
                  <a:schemeClr val="tx1"/>
                </a:solidFill>
                <a:latin typeface="Calibri" panose="020F0502020204030204" pitchFamily="34" charset="0"/>
                <a:cs typeface="Calibri" panose="020F0502020204030204" pitchFamily="34" charset="0"/>
              </a:rPr>
              <a:t>solüsyonu, 500 ml kaynatılmış suya 1 ya da ½ </a:t>
            </a:r>
            <a:r>
              <a:rPr lang="tr-TR" sz="2400" dirty="0" smtClean="0">
                <a:solidFill>
                  <a:schemeClr val="tx1"/>
                </a:solidFill>
                <a:latin typeface="Calibri" panose="020F0502020204030204" pitchFamily="34" charset="0"/>
                <a:cs typeface="Calibri" panose="020F0502020204030204" pitchFamily="34" charset="0"/>
              </a:rPr>
              <a:t> </a:t>
            </a:r>
            <a:r>
              <a:rPr lang="tr-TR" sz="2400" dirty="0">
                <a:solidFill>
                  <a:schemeClr val="tx1"/>
                </a:solidFill>
                <a:latin typeface="Calibri" panose="020F0502020204030204" pitchFamily="34" charset="0"/>
                <a:cs typeface="Calibri" panose="020F0502020204030204" pitchFamily="34" charset="0"/>
              </a:rPr>
              <a:t>çay kaşığı tuz veya sodyum bikarbonat konularak elde edilir. Tuz solüsyonu olarak </a:t>
            </a:r>
            <a:r>
              <a:rPr lang="tr-TR" sz="2400" dirty="0" smtClean="0">
                <a:solidFill>
                  <a:schemeClr val="tx1"/>
                </a:solidFill>
                <a:latin typeface="Calibri" panose="020F0502020204030204" pitchFamily="34" charset="0"/>
                <a:cs typeface="Calibri" panose="020F0502020204030204" pitchFamily="34" charset="0"/>
              </a:rPr>
              <a:t>% </a:t>
            </a:r>
            <a:r>
              <a:rPr lang="tr-TR" sz="2400" dirty="0">
                <a:solidFill>
                  <a:schemeClr val="tx1"/>
                </a:solidFill>
                <a:latin typeface="Calibri" panose="020F0502020204030204" pitchFamily="34" charset="0"/>
                <a:cs typeface="Calibri" panose="020F0502020204030204" pitchFamily="34" charset="0"/>
              </a:rPr>
              <a:t>0.9 </a:t>
            </a:r>
            <a:r>
              <a:rPr lang="tr-TR" sz="2400" dirty="0" err="1">
                <a:solidFill>
                  <a:schemeClr val="tx1"/>
                </a:solidFill>
                <a:latin typeface="Calibri" panose="020F0502020204030204" pitchFamily="34" charset="0"/>
                <a:cs typeface="Calibri" panose="020F0502020204030204" pitchFamily="34" charset="0"/>
              </a:rPr>
              <a:t>NaCI</a:t>
            </a:r>
            <a:r>
              <a:rPr lang="tr-TR" sz="2400" dirty="0">
                <a:solidFill>
                  <a:schemeClr val="tx1"/>
                </a:solidFill>
                <a:latin typeface="Calibri" panose="020F0502020204030204" pitchFamily="34" charset="0"/>
                <a:cs typeface="Calibri" panose="020F0502020204030204" pitchFamily="34" charset="0"/>
              </a:rPr>
              <a:t> de kullanılabilir. Burada çay kaşığı olarak belirtilen kaşık 4 ml hacmindedir.</a:t>
            </a: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209</a:t>
            </a:fld>
            <a:endParaRPr lang="tr-TR"/>
          </a:p>
        </p:txBody>
      </p:sp>
    </p:spTree>
    <p:extLst>
      <p:ext uri="{BB962C8B-B14F-4D97-AF65-F5344CB8AC3E}">
        <p14:creationId xmlns:p14="http://schemas.microsoft.com/office/powerpoint/2010/main" val="2816741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just">
              <a:lnSpc>
                <a:spcPct val="150000"/>
              </a:lnSpc>
            </a:pPr>
            <a:r>
              <a:rPr lang="tr-TR" b="1" dirty="0" err="1" smtClean="0">
                <a:latin typeface="Calibri" panose="020F0502020204030204" pitchFamily="34" charset="0"/>
                <a:cs typeface="Calibri" panose="020F0502020204030204" pitchFamily="34" charset="0"/>
              </a:rPr>
              <a:t>subkutan</a:t>
            </a:r>
            <a:endParaRPr lang="tr-TR" dirty="0">
              <a:latin typeface="Calibri" panose="020F0502020204030204" pitchFamily="34" charset="0"/>
              <a:cs typeface="Calibri" panose="020F0502020204030204" pitchFamily="34" charset="0"/>
            </a:endParaRPr>
          </a:p>
        </p:txBody>
      </p:sp>
      <p:graphicFrame>
        <p:nvGraphicFramePr>
          <p:cNvPr id="4" name="3 İçerik Yer Tutucusu"/>
          <p:cNvGraphicFramePr>
            <a:graphicFrameLocks noGrp="1"/>
          </p:cNvGraphicFramePr>
          <p:nvPr>
            <p:ph idx="1"/>
            <p:extLst>
              <p:ext uri="{D42A27DB-BD31-4B8C-83A1-F6EECF244321}">
                <p14:modId xmlns:p14="http://schemas.microsoft.com/office/powerpoint/2010/main" val="3678122165"/>
              </p:ext>
            </p:extLst>
          </p:nvPr>
        </p:nvGraphicFramePr>
        <p:xfrm>
          <a:off x="938213" y="1700807"/>
          <a:ext cx="7634287" cy="4565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Veri Yer Tutucusu 7"/>
          <p:cNvSpPr>
            <a:spLocks noGrp="1"/>
          </p:cNvSpPr>
          <p:nvPr>
            <p:ph type="dt" sz="half" idx="10"/>
          </p:nvPr>
        </p:nvSpPr>
        <p:spPr/>
        <p:txBody>
          <a:bodyPr/>
          <a:lstStyle/>
          <a:p>
            <a:fld id="{F9C3FB46-9C42-4375-A044-8C20ADD9351C}" type="datetime1">
              <a:rPr lang="tr-TR" smtClean="0"/>
              <a:t>6.02.2020</a:t>
            </a:fld>
            <a:endParaRPr lang="tr-TR"/>
          </a:p>
        </p:txBody>
      </p:sp>
      <p:sp>
        <p:nvSpPr>
          <p:cNvPr id="9" name="Altbilgi Yer Tutucusu 8"/>
          <p:cNvSpPr>
            <a:spLocks noGrp="1"/>
          </p:cNvSpPr>
          <p:nvPr>
            <p:ph type="ftr" sz="quarter" idx="11"/>
          </p:nvPr>
        </p:nvSpPr>
        <p:spPr/>
        <p:txBody>
          <a:bodyPr/>
          <a:lstStyle/>
          <a:p>
            <a:r>
              <a:rPr lang="tr-TR" dirty="0">
                <a:solidFill>
                  <a:srgbClr val="CCCC00"/>
                </a:solidFill>
              </a:rPr>
              <a:t>(</a:t>
            </a:r>
            <a:r>
              <a:rPr lang="tr-TR" dirty="0" err="1">
                <a:solidFill>
                  <a:srgbClr val="CCCC00"/>
                </a:solidFill>
              </a:rPr>
              <a:t>Bickley</a:t>
            </a:r>
            <a:r>
              <a:rPr lang="tr-TR" dirty="0">
                <a:solidFill>
                  <a:srgbClr val="CCCC00"/>
                </a:solidFill>
              </a:rPr>
              <a:t>, 2013).</a:t>
            </a:r>
            <a:endParaRPr lang="tr-TR" dirty="0"/>
          </a:p>
          <a:p>
            <a:endParaRPr lang="tr-TR" dirty="0"/>
          </a:p>
        </p:txBody>
      </p:sp>
      <p:sp>
        <p:nvSpPr>
          <p:cNvPr id="10" name="Slayt Numarası Yer Tutucusu 9"/>
          <p:cNvSpPr>
            <a:spLocks noGrp="1"/>
          </p:cNvSpPr>
          <p:nvPr>
            <p:ph type="sldNum" sz="quarter" idx="12"/>
          </p:nvPr>
        </p:nvSpPr>
        <p:spPr/>
        <p:txBody>
          <a:bodyPr/>
          <a:lstStyle/>
          <a:p>
            <a:fld id="{B1DEFA8C-F947-479F-BE07-76B6B3F80BF1}" type="slidenum">
              <a:rPr lang="tr-TR" smtClean="0"/>
              <a:pPr/>
              <a:t>21</a:t>
            </a:fld>
            <a:endParaRPr lang="tr-T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980728"/>
            <a:ext cx="7633742" cy="4898866"/>
          </a:xfrm>
        </p:spPr>
        <p:txBody>
          <a:bodyPr>
            <a:normAutofit/>
          </a:bodyPr>
          <a:lstStyle/>
          <a:p>
            <a:pPr algn="just">
              <a:lnSpc>
                <a:spcPct val="150000"/>
              </a:lnSpc>
            </a:pPr>
            <a:r>
              <a:rPr lang="tr-TR" dirty="0">
                <a:solidFill>
                  <a:schemeClr val="tx1"/>
                </a:solidFill>
                <a:latin typeface="Calibri" panose="020F0502020204030204" pitchFamily="34" charset="0"/>
                <a:cs typeface="Calibri" panose="020F0502020204030204" pitchFamily="34" charset="0"/>
              </a:rPr>
              <a:t>Sodyum bikarbonat ve tuz solüsyonları lokal olarak, doku ve damarlarda büzülme meydana getirirler. </a:t>
            </a:r>
            <a:r>
              <a:rPr lang="tr-TR" dirty="0" smtClean="0">
                <a:solidFill>
                  <a:schemeClr val="tx1"/>
                </a:solidFill>
                <a:latin typeface="Calibri" panose="020F0502020204030204" pitchFamily="34" charset="0"/>
                <a:cs typeface="Calibri" panose="020F0502020204030204" pitchFamily="34" charset="0"/>
              </a:rPr>
              <a:t>Bu </a:t>
            </a:r>
            <a:r>
              <a:rPr lang="tr-TR" dirty="0">
                <a:solidFill>
                  <a:schemeClr val="tx1"/>
                </a:solidFill>
                <a:latin typeface="Calibri" panose="020F0502020204030204" pitchFamily="34" charset="0"/>
                <a:cs typeface="Calibri" panose="020F0502020204030204" pitchFamily="34" charset="0"/>
              </a:rPr>
              <a:t>nedenle mikroorganizmaları öldürücü etkileri olmamasına karşın, mikroorganizmaların üremesini engelleyebilirler.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Bunun </a:t>
            </a:r>
            <a:r>
              <a:rPr lang="tr-TR" dirty="0">
                <a:solidFill>
                  <a:schemeClr val="tx1"/>
                </a:solidFill>
                <a:latin typeface="Calibri" panose="020F0502020204030204" pitchFamily="34" charset="0"/>
                <a:cs typeface="Calibri" panose="020F0502020204030204" pitchFamily="34" charset="0"/>
              </a:rPr>
              <a:t>yanı sıra özellikle tuz solüsyonları mukozada tahriş edici etkilerinin olmaması, ağız içinde etkin bir temizlik sağlaması, ekonomik ve kolay bulunabilir olması nedeniyle ağız bakımı için oldukça uygun </a:t>
            </a:r>
            <a:r>
              <a:rPr lang="tr-TR" dirty="0" smtClean="0">
                <a:solidFill>
                  <a:schemeClr val="tx1"/>
                </a:solidFill>
                <a:latin typeface="Calibri" panose="020F0502020204030204" pitchFamily="34" charset="0"/>
                <a:cs typeface="Calibri" panose="020F0502020204030204" pitchFamily="34" charset="0"/>
              </a:rPr>
              <a:t>solüsyonlardır</a:t>
            </a:r>
            <a:r>
              <a:rPr lang="tr-TR" dirty="0" smtClean="0">
                <a:latin typeface="Calibri" panose="020F0502020204030204" pitchFamily="34" charset="0"/>
                <a:cs typeface="Calibri" panose="020F0502020204030204" pitchFamily="34" charset="0"/>
              </a:rPr>
              <a:t>.</a:t>
            </a: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a:xfrm>
            <a:off x="3028950" y="6375679"/>
            <a:ext cx="4423370" cy="345796"/>
          </a:xfrm>
        </p:spPr>
        <p:txBody>
          <a:bodyPr/>
          <a:lstStyle/>
          <a:p>
            <a:r>
              <a:rPr lang="tr-TR" dirty="0"/>
              <a:t>(</a:t>
            </a:r>
            <a:r>
              <a:rPr lang="tr-TR" dirty="0" err="1"/>
              <a:t>DeLauna</a:t>
            </a:r>
            <a:r>
              <a:rPr lang="tr-TR" dirty="0"/>
              <a:t> ve </a:t>
            </a:r>
            <a:r>
              <a:rPr lang="tr-TR" dirty="0" err="1"/>
              <a:t>Ladner</a:t>
            </a:r>
            <a:r>
              <a:rPr lang="tr-TR" dirty="0"/>
              <a:t>, 2002; Marshall, 2013; </a:t>
            </a:r>
            <a:r>
              <a:rPr lang="tr-TR" dirty="0" err="1"/>
              <a:t>Craven</a:t>
            </a:r>
            <a:r>
              <a:rPr lang="tr-TR" dirty="0"/>
              <a:t> ve </a:t>
            </a:r>
            <a:r>
              <a:rPr lang="tr-TR" dirty="0" err="1"/>
              <a:t>Hirnle</a:t>
            </a:r>
            <a:r>
              <a:rPr lang="tr-TR" dirty="0"/>
              <a:t>, 2015</a:t>
            </a:r>
            <a:r>
              <a:rPr lang="tr-TR" dirty="0" smtClean="0"/>
              <a:t>)</a:t>
            </a:r>
            <a:endParaRPr lang="tr-TR" dirty="0"/>
          </a:p>
          <a:p>
            <a:endParaRPr lang="tr-TR" dirty="0"/>
          </a:p>
        </p:txBody>
      </p:sp>
      <p:sp>
        <p:nvSpPr>
          <p:cNvPr id="6" name="Slayt Numarası Yer Tutucusu 5"/>
          <p:cNvSpPr>
            <a:spLocks noGrp="1"/>
          </p:cNvSpPr>
          <p:nvPr>
            <p:ph type="sldNum" sz="quarter" idx="12"/>
          </p:nvPr>
        </p:nvSpPr>
        <p:spPr/>
        <p:txBody>
          <a:bodyPr/>
          <a:lstStyle/>
          <a:p>
            <a:fld id="{B1DEFA8C-F947-479F-BE07-76B6B3F80BF1}" type="slidenum">
              <a:rPr lang="tr-TR" smtClean="0"/>
              <a:pPr/>
              <a:t>210</a:t>
            </a:fld>
            <a:endParaRPr lang="tr-TR"/>
          </a:p>
        </p:txBody>
      </p:sp>
    </p:spTree>
    <p:extLst>
      <p:ext uri="{BB962C8B-B14F-4D97-AF65-F5344CB8AC3E}">
        <p14:creationId xmlns:p14="http://schemas.microsoft.com/office/powerpoint/2010/main" val="416136911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124915"/>
            <a:ext cx="7633742" cy="5618945"/>
          </a:xfrm>
        </p:spPr>
        <p:txBody>
          <a:bodyPr>
            <a:normAutofit/>
          </a:bodyPr>
          <a:lstStyle/>
          <a:p>
            <a:pPr algn="just">
              <a:lnSpc>
                <a:spcPct val="150000"/>
              </a:lnSpc>
            </a:pPr>
            <a:r>
              <a:rPr lang="tr-TR" dirty="0">
                <a:solidFill>
                  <a:schemeClr val="tx1"/>
                </a:solidFill>
                <a:latin typeface="Calibri" panose="020F0502020204030204" pitchFamily="34" charset="0"/>
                <a:cs typeface="Calibri" panose="020F0502020204030204" pitchFamily="34" charset="0"/>
              </a:rPr>
              <a:t>Ağız çalkalama solüsyonu olarak çeşitli oranlarda (1/2, ¼)sulandırılmış hidrojen peroksit kullanılması da önerilmektedir. Hidrojen </a:t>
            </a:r>
            <a:r>
              <a:rPr lang="tr-TR" dirty="0" err="1">
                <a:solidFill>
                  <a:schemeClr val="tx1"/>
                </a:solidFill>
                <a:latin typeface="Calibri" panose="020F0502020204030204" pitchFamily="34" charset="0"/>
                <a:cs typeface="Calibri" panose="020F0502020204030204" pitchFamily="34" charset="0"/>
              </a:rPr>
              <a:t>peroksitin</a:t>
            </a:r>
            <a:r>
              <a:rPr lang="tr-TR" dirty="0">
                <a:solidFill>
                  <a:schemeClr val="tx1"/>
                </a:solidFill>
                <a:latin typeface="Calibri" panose="020F0502020204030204" pitchFamily="34" charset="0"/>
                <a:cs typeface="Calibri" panose="020F0502020204030204" pitchFamily="34" charset="0"/>
              </a:rPr>
              <a:t>, hem mikroorganizmaları öldürücü etkisi, hem de doku ile temas ettiğinde köpürerek mekanik temizliği sağlayıcı etkisi olması nedeniyle, ağız bakımı için uygun bir solüsyon olduğu belirtilmektedir. </a:t>
            </a: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211</a:t>
            </a:fld>
            <a:endParaRPr lang="tr-TR"/>
          </a:p>
        </p:txBody>
      </p:sp>
    </p:spTree>
    <p:extLst>
      <p:ext uri="{BB962C8B-B14F-4D97-AF65-F5344CB8AC3E}">
        <p14:creationId xmlns:p14="http://schemas.microsoft.com/office/powerpoint/2010/main" val="53215845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12404" y="30591"/>
            <a:ext cx="7633742" cy="1492132"/>
          </a:xfrm>
        </p:spPr>
        <p:txBody>
          <a:bodyPr/>
          <a:lstStyle/>
          <a:p>
            <a:pPr algn="just">
              <a:lnSpc>
                <a:spcPct val="150000"/>
              </a:lnSpc>
            </a:pPr>
            <a:r>
              <a:rPr lang="tr-TR" b="1" dirty="0" smtClean="0">
                <a:solidFill>
                  <a:srgbClr val="FFCC00"/>
                </a:solidFill>
                <a:latin typeface="Calibri" panose="020F0502020204030204" pitchFamily="34" charset="0"/>
                <a:cs typeface="Calibri" panose="020F0502020204030204" pitchFamily="34" charset="0"/>
              </a:rPr>
              <a:t>AĞIZ BAKIMI</a:t>
            </a:r>
            <a:endParaRPr lang="tr-TR" dirty="0">
              <a:solidFill>
                <a:srgbClr val="FFCC00"/>
              </a:solidFill>
              <a:latin typeface="Calibri" panose="020F0502020204030204" pitchFamily="34" charset="0"/>
              <a:cs typeface="Calibri" panose="020F0502020204030204" pitchFamily="34" charset="0"/>
            </a:endParaRPr>
          </a:p>
        </p:txBody>
      </p:sp>
      <p:sp>
        <p:nvSpPr>
          <p:cNvPr id="3" name="2 İçerik Yer Tutucusu"/>
          <p:cNvSpPr>
            <a:spLocks noGrp="1"/>
          </p:cNvSpPr>
          <p:nvPr>
            <p:ph sz="half" idx="1"/>
          </p:nvPr>
        </p:nvSpPr>
        <p:spPr>
          <a:xfrm>
            <a:off x="1191100" y="1052736"/>
            <a:ext cx="6308539" cy="5544616"/>
          </a:xfrm>
        </p:spPr>
        <p:txBody>
          <a:bodyPr>
            <a:normAutofit fontScale="85000" lnSpcReduction="10000"/>
          </a:bodyPr>
          <a:lstStyle/>
          <a:p>
            <a:pPr algn="just">
              <a:lnSpc>
                <a:spcPct val="160000"/>
              </a:lnSpc>
              <a:buNone/>
            </a:pPr>
            <a:r>
              <a:rPr lang="tr-TR" sz="2800" b="1" dirty="0" smtClean="0">
                <a:solidFill>
                  <a:srgbClr val="FF0000"/>
                </a:solidFill>
                <a:latin typeface="Calibri" panose="020F0502020204030204" pitchFamily="34" charset="0"/>
                <a:cs typeface="Calibri" panose="020F0502020204030204" pitchFamily="34" charset="0"/>
              </a:rPr>
              <a:t>	MALZEMELER</a:t>
            </a:r>
          </a:p>
          <a:p>
            <a:pPr marL="342900" lvl="0" indent="-342900" algn="just">
              <a:lnSpc>
                <a:spcPct val="160000"/>
              </a:lnSpc>
              <a:spcAft>
                <a:spcPts val="0"/>
              </a:spcAft>
              <a:buFont typeface="Wingdings" panose="05000000000000000000" pitchFamily="2" charset="2"/>
              <a:buChar char=""/>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Diş fırçası</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spcAft>
                <a:spcPts val="0"/>
              </a:spcAft>
              <a:buFont typeface="Wingdings" panose="05000000000000000000" pitchFamily="2" charset="2"/>
              <a:buChar char=""/>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Diş macunu</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spcAft>
                <a:spcPts val="0"/>
              </a:spcAft>
              <a:buFont typeface="Wingdings" panose="05000000000000000000" pitchFamily="2" charset="2"/>
              <a:buChar char=""/>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Diş ipi</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spcAft>
                <a:spcPts val="0"/>
              </a:spcAft>
              <a:buFont typeface="Wingdings" panose="05000000000000000000" pitchFamily="2" charset="2"/>
              <a:buChar char=""/>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Bir bardak ılık su</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spcAft>
                <a:spcPts val="0"/>
              </a:spcAft>
              <a:buFont typeface="Wingdings" panose="05000000000000000000" pitchFamily="2" charset="2"/>
              <a:buChar char=""/>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Bir bardak soğuk su</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spcAft>
                <a:spcPts val="0"/>
              </a:spcAft>
              <a:buFont typeface="Wingdings" panose="05000000000000000000" pitchFamily="2" charset="2"/>
              <a:buChar char=""/>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Yüz havlusu</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spcAft>
                <a:spcPts val="0"/>
              </a:spcAft>
              <a:buFont typeface="Wingdings" panose="05000000000000000000" pitchFamily="2" charset="2"/>
              <a:buChar char=""/>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Böbrek küvet</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spcAft>
                <a:spcPts val="0"/>
              </a:spcAft>
              <a:buFont typeface="Wingdings" panose="05000000000000000000" pitchFamily="2" charset="2"/>
              <a:buChar char=""/>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Kağıt peçete ya da havlu</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spcAft>
                <a:spcPts val="0"/>
              </a:spcAft>
              <a:buFont typeface="Wingdings" panose="05000000000000000000" pitchFamily="2" charset="2"/>
              <a:buChar char=""/>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Tek kullanımlık eldiven (2 adet)</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spcAft>
                <a:spcPts val="800"/>
              </a:spcAft>
              <a:buFont typeface="Wingdings" panose="05000000000000000000" pitchFamily="2" charset="2"/>
              <a:buChar char=""/>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Nemlendirici</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60000"/>
              </a:lnSpc>
            </a:pPr>
            <a:endParaRPr lang="tr-TR" dirty="0">
              <a:latin typeface="Calibri" panose="020F0502020204030204" pitchFamily="34" charset="0"/>
              <a:cs typeface="Calibri" panose="020F0502020204030204" pitchFamily="34" charset="0"/>
            </a:endParaRPr>
          </a:p>
        </p:txBody>
      </p:sp>
      <p:sp>
        <p:nvSpPr>
          <p:cNvPr id="10" name="Slayt Numarası Yer Tutucusu 9"/>
          <p:cNvSpPr>
            <a:spLocks noGrp="1"/>
          </p:cNvSpPr>
          <p:nvPr>
            <p:ph type="sldNum" sz="quarter" idx="12"/>
          </p:nvPr>
        </p:nvSpPr>
        <p:spPr/>
        <p:txBody>
          <a:bodyPr/>
          <a:lstStyle/>
          <a:p>
            <a:fld id="{B1DEFA8C-F947-479F-BE07-76B6B3F80BF1}" type="slidenum">
              <a:rPr lang="tr-TR" smtClean="0"/>
              <a:pPr/>
              <a:t>212</a:t>
            </a:fld>
            <a:endParaRPr lang="tr-TR"/>
          </a:p>
        </p:txBody>
      </p:sp>
    </p:spTree>
    <p:extLst>
      <p:ext uri="{BB962C8B-B14F-4D97-AF65-F5344CB8AC3E}">
        <p14:creationId xmlns:p14="http://schemas.microsoft.com/office/powerpoint/2010/main" val="157950084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8758" y="382385"/>
            <a:ext cx="7633742" cy="886375"/>
          </a:xfrm>
        </p:spPr>
        <p:txBody>
          <a:bodyPr>
            <a:normAutofit fontScale="90000"/>
          </a:bodyPr>
          <a:lstStyle/>
          <a:p>
            <a:pPr>
              <a:lnSpc>
                <a:spcPct val="150000"/>
              </a:lnSpc>
            </a:pPr>
            <a:r>
              <a:rPr lang="tr-TR" b="1" dirty="0" smtClean="0">
                <a:latin typeface="Calibri" panose="020F0502020204030204" pitchFamily="34" charset="0"/>
                <a:ea typeface="Calibri" panose="020F0502020204030204" pitchFamily="34" charset="0"/>
                <a:cs typeface="Calibri" panose="020F0502020204030204" pitchFamily="34" charset="0"/>
              </a:rPr>
              <a:t>İşlem</a:t>
            </a:r>
            <a:r>
              <a:rPr lang="tr-TR" sz="4800" dirty="0">
                <a:latin typeface="Calibri" panose="020F0502020204030204" pitchFamily="34" charset="0"/>
                <a:ea typeface="Calibri" panose="020F0502020204030204" pitchFamily="34" charset="0"/>
                <a:cs typeface="Calibri" panose="020F0502020204030204" pitchFamily="34" charset="0"/>
              </a:rPr>
              <a:t/>
            </a:r>
            <a:br>
              <a:rPr lang="tr-TR" sz="4800" dirty="0">
                <a:latin typeface="Calibri" panose="020F0502020204030204" pitchFamily="34" charset="0"/>
                <a:ea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a:xfrm>
            <a:off x="938758" y="1412776"/>
            <a:ext cx="7633742" cy="4608512"/>
          </a:xfrm>
        </p:spPr>
        <p:txBody>
          <a:bodyPr>
            <a:normAutofit lnSpcReduction="10000"/>
          </a:bodyPr>
          <a:lstStyle/>
          <a:p>
            <a:pPr marL="342900" lvl="0" indent="-342900" algn="just">
              <a:lnSpc>
                <a:spcPct val="150000"/>
              </a:lnSpc>
              <a:spcAft>
                <a:spcPts val="1000"/>
              </a:spcAft>
              <a:buFont typeface="+mj-lt"/>
              <a:buAutoNum type="arabicPeriod"/>
              <a:tabLst>
                <a:tab pos="457200" algn="l"/>
              </a:tabLst>
            </a:pPr>
            <a:r>
              <a:rPr lang="tr-TR" dirty="0" smtClean="0">
                <a:solidFill>
                  <a:schemeClr val="tx1"/>
                </a:solidFill>
                <a:latin typeface="Calibri" panose="020F0502020204030204" pitchFamily="34" charset="0"/>
                <a:ea typeface="Calibri" panose="020F0502020204030204" pitchFamily="34" charset="0"/>
                <a:cs typeface="Calibri" panose="020F0502020204030204" pitchFamily="34" charset="0"/>
              </a:rPr>
              <a:t>İşlem </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hastaya açıklanır. Böylece hastayla iletişim kurulur ve duygularını ifade etmesi sağlanır. Ağız bakımını bir başkasının yapması bir çok insan için rahatsızlık verici bir durumdur.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1000"/>
              </a:spcAft>
              <a:buFont typeface="+mj-lt"/>
              <a:buAutoNum type="arabicPeriod"/>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El hijyeni sağlanarak eldiven giyilir.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1000"/>
              </a:spcAft>
              <a:buFont typeface="+mj-lt"/>
              <a:buAutoNum type="arabicPeriod"/>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Kullanılacak malzemeler kolayca ulaşılabilecek şekilde yerleştirilir.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1000"/>
              </a:spcAft>
              <a:buFont typeface="+mj-lt"/>
              <a:buAutoNum type="arabicPeriod"/>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Hastaya oturur pozisyon verilir. Oturması sakıncalı ise başının altında yastık olacak şekilde yan yatış pozisyonu verilir.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99160" algn="just">
              <a:lnSpc>
                <a:spcPct val="150000"/>
              </a:lnSpc>
              <a:spcAft>
                <a:spcPts val="1000"/>
              </a:spcAf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Gerekçe: hasta ağzını daha rahat çalkalayabilecektir.</a:t>
            </a:r>
            <a:endParaRPr lang="tr-T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12E91882-7321-4898-985A-CC319110D391}" type="datetime1">
              <a:rPr lang="tr-TR" smtClean="0"/>
              <a:t>6.02.2020</a:t>
            </a:fld>
            <a:endParaRPr lang="tr-TR"/>
          </a:p>
        </p:txBody>
      </p:sp>
      <p:sp>
        <p:nvSpPr>
          <p:cNvPr id="9" name="Slayt Numarası Yer Tutucusu 8"/>
          <p:cNvSpPr>
            <a:spLocks noGrp="1"/>
          </p:cNvSpPr>
          <p:nvPr>
            <p:ph type="sldNum" sz="quarter" idx="12"/>
          </p:nvPr>
        </p:nvSpPr>
        <p:spPr>
          <a:xfrm>
            <a:off x="6457951" y="6363845"/>
            <a:ext cx="2114549" cy="345796"/>
          </a:xfrm>
        </p:spPr>
        <p:txBody>
          <a:bodyPr/>
          <a:lstStyle/>
          <a:p>
            <a:fld id="{B1DEFA8C-F947-479F-BE07-76B6B3F80BF1}" type="slidenum">
              <a:rPr lang="tr-TR" smtClean="0"/>
              <a:pPr/>
              <a:t>213</a:t>
            </a:fld>
            <a:endParaRPr lang="tr-TR"/>
          </a:p>
        </p:txBody>
      </p:sp>
    </p:spTree>
    <p:extLst>
      <p:ext uri="{BB962C8B-B14F-4D97-AF65-F5344CB8AC3E}">
        <p14:creationId xmlns:p14="http://schemas.microsoft.com/office/powerpoint/2010/main" val="300158018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38758" y="836712"/>
            <a:ext cx="7633742" cy="5042881"/>
          </a:xfrm>
        </p:spPr>
        <p:txBody>
          <a:bodyPr>
            <a:normAutofit/>
          </a:bodyPr>
          <a:lstStyle/>
          <a:p>
            <a:pPr marL="457200" lvl="0" indent="-457200" algn="just">
              <a:lnSpc>
                <a:spcPct val="150000"/>
              </a:lnSpc>
              <a:spcAft>
                <a:spcPts val="1000"/>
              </a:spcAft>
              <a:buFont typeface="+mj-lt"/>
              <a:buAutoNum type="arabicPeriod" startAt="5"/>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Hastanın gizliliği sağlanır.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1000"/>
              </a:spcAft>
              <a:buFont typeface="+mj-lt"/>
              <a:buAutoNum type="arabicPeriod" startAt="5"/>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Hastanın çenesinin altını kapatacak şekilde göğsünün üzerine yüz havlusu yerleştirilir.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1000"/>
              </a:spcAft>
              <a:buFont typeface="+mj-lt"/>
              <a:buAutoNum type="arabicPeriod" startAt="5"/>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Diş fırçasının kıllarının yumuşaması için ılık su ile ıslatılır.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1000"/>
              </a:spcAft>
              <a:buFont typeface="+mj-lt"/>
              <a:buAutoNum type="arabicPeriod" startAt="5"/>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Fırçanın üzerine küçük bir parça diş macunu koyulur.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1000"/>
              </a:spcAft>
              <a:buFont typeface="+mj-lt"/>
              <a:buAutoNum type="arabicPeriod" startAt="5"/>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Böbrek küveti bireyin çenesinin altına yerleştirilir.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1000"/>
              </a:spcAft>
              <a:buFont typeface="+mj-lt"/>
              <a:buAutoNum type="arabicPeriod" startAt="5"/>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Birey ellerini kullanabiliyorsa dişlerini kendi fırçalamalıdır. Böylelikle hastanın bağımsızlığı desteklenir.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44AB3897-2AA3-44DA-970F-0C5F79D64B45}"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214</a:t>
            </a:fld>
            <a:endParaRPr lang="tr-TR"/>
          </a:p>
        </p:txBody>
      </p:sp>
    </p:spTree>
    <p:extLst>
      <p:ext uri="{BB962C8B-B14F-4D97-AF65-F5344CB8AC3E}">
        <p14:creationId xmlns:p14="http://schemas.microsoft.com/office/powerpoint/2010/main" val="66885503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129" y="332656"/>
            <a:ext cx="7633742" cy="3593591"/>
          </a:xfrm>
        </p:spPr>
        <p:txBody>
          <a:bodyPr/>
          <a:lstStyle/>
          <a:p>
            <a:pPr marL="457200" lvl="0" indent="-457200" algn="just">
              <a:lnSpc>
                <a:spcPct val="150000"/>
              </a:lnSpc>
              <a:spcAft>
                <a:spcPts val="1000"/>
              </a:spcAft>
              <a:buFont typeface="+mj-lt"/>
              <a:buAutoNum type="arabicPeriod" startAt="11"/>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Diş fırçalamaya ağzın bir tarafından üst arka dişlerden başlanır.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1000"/>
              </a:spcAft>
              <a:buFont typeface="+mj-lt"/>
              <a:buAutoNum type="arabicPeriod" startAt="11"/>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Diş fırçasının kılları dişlerle 45</a:t>
            </a:r>
            <a:r>
              <a:rPr lang="tr-TR"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o</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C’lik açı yapacak şekilde yerleştirilir. Fırçanın kılları diş etinin hemen altında diş ve dişeti arasındaki oluğa etki edecek biçimde yerleştirilir. </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99160" algn="just">
              <a:lnSpc>
                <a:spcPct val="150000"/>
              </a:lnSpc>
              <a:spcAft>
                <a:spcPts val="1000"/>
              </a:spcAf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Gerekçe: bu şekilde hem plaklar uzaklaştırılması hem de dişin temizlenmesi kolaylaştırılmış olur.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r>
              <a:rPr lang="tr-TR" dirty="0" smtClean="0">
                <a:latin typeface="Times New Roman" panose="02020603050405020304" pitchFamily="18" charset="0"/>
                <a:ea typeface="Calibri" panose="020F0502020204030204" pitchFamily="34" charset="0"/>
                <a:cs typeface="Times New Roman" panose="02020603050405020304" pitchFamily="18" charset="0"/>
              </a:rPr>
              <a:t>Marshall</a:t>
            </a:r>
            <a:r>
              <a:rPr lang="tr-TR" dirty="0">
                <a:latin typeface="Times New Roman" panose="02020603050405020304" pitchFamily="18" charset="0"/>
                <a:ea typeface="Calibri" panose="020F0502020204030204" pitchFamily="34" charset="0"/>
                <a:cs typeface="Times New Roman" panose="02020603050405020304" pitchFamily="18" charset="0"/>
              </a:rPr>
              <a:t>, 2013</a:t>
            </a:r>
            <a:endParaRPr lang="tr-TR" dirty="0"/>
          </a:p>
        </p:txBody>
      </p:sp>
      <p:sp>
        <p:nvSpPr>
          <p:cNvPr id="6" name="Slayt Numarası Yer Tutucusu 5"/>
          <p:cNvSpPr>
            <a:spLocks noGrp="1"/>
          </p:cNvSpPr>
          <p:nvPr>
            <p:ph type="sldNum" sz="quarter" idx="12"/>
          </p:nvPr>
        </p:nvSpPr>
        <p:spPr/>
        <p:txBody>
          <a:bodyPr/>
          <a:lstStyle/>
          <a:p>
            <a:fld id="{B1DEFA8C-F947-479F-BE07-76B6B3F80BF1}" type="slidenum">
              <a:rPr lang="tr-TR" smtClean="0"/>
              <a:pPr/>
              <a:t>215</a:t>
            </a:fld>
            <a:endParaRPr lang="tr-TR"/>
          </a:p>
        </p:txBody>
      </p:sp>
      <p:pic>
        <p:nvPicPr>
          <p:cNvPr id="7" name="Resim 6"/>
          <p:cNvPicPr/>
          <p:nvPr/>
        </p:nvPicPr>
        <p:blipFill>
          <a:blip r:embed="rId2">
            <a:extLst>
              <a:ext uri="{28A0092B-C50C-407E-A947-70E740481C1C}">
                <a14:useLocalDpi xmlns:a14="http://schemas.microsoft.com/office/drawing/2010/main" val="0"/>
              </a:ext>
            </a:extLst>
          </a:blip>
          <a:srcRect/>
          <a:stretch>
            <a:fillRect/>
          </a:stretch>
        </p:blipFill>
        <p:spPr bwMode="auto">
          <a:xfrm>
            <a:off x="872286" y="3429000"/>
            <a:ext cx="3123650" cy="2841228"/>
          </a:xfrm>
          <a:prstGeom prst="rect">
            <a:avLst/>
          </a:prstGeom>
          <a:noFill/>
          <a:ln>
            <a:noFill/>
          </a:ln>
        </p:spPr>
      </p:pic>
      <p:pic>
        <p:nvPicPr>
          <p:cNvPr id="8" name="Resim 7"/>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645024"/>
            <a:ext cx="4104903" cy="2709695"/>
          </a:xfrm>
          <a:prstGeom prst="rect">
            <a:avLst/>
          </a:prstGeom>
          <a:noFill/>
          <a:ln>
            <a:noFill/>
          </a:ln>
        </p:spPr>
      </p:pic>
    </p:spTree>
    <p:extLst>
      <p:ext uri="{BB962C8B-B14F-4D97-AF65-F5344CB8AC3E}">
        <p14:creationId xmlns:p14="http://schemas.microsoft.com/office/powerpoint/2010/main" val="195965000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476672"/>
            <a:ext cx="7633742" cy="5402921"/>
          </a:xfrm>
        </p:spPr>
        <p:txBody>
          <a:bodyPr>
            <a:normAutofit/>
          </a:bodyPr>
          <a:lstStyle/>
          <a:p>
            <a:pPr marL="457200" lvl="0" indent="-457200" algn="just">
              <a:lnSpc>
                <a:spcPct val="150000"/>
              </a:lnSpc>
              <a:buFont typeface="+mj-lt"/>
              <a:buAutoNum type="arabicPeriod" startAt="13"/>
            </a:pPr>
            <a:r>
              <a:rPr lang="tr-TR" dirty="0">
                <a:solidFill>
                  <a:schemeClr val="tx1"/>
                </a:solidFill>
                <a:latin typeface="Calibri" panose="020F0502020204030204" pitchFamily="34" charset="0"/>
                <a:cs typeface="Calibri" panose="020F0502020204030204" pitchFamily="34" charset="0"/>
              </a:rPr>
              <a:t>Bu hareket, dişin iç ve dış yüzeyleri ile diş ve dişeti arasındaki oluk tamamen temizleninceye kadar tekrarlanır. Dişlerin fırçalanması sırasında kullanılabilecek diğer bir teknik yukarıdaki gibidir. Bu teknikte diş fırçasının kılları, dişeti hattı ile 45°’lik açı yapacak biçimde yerleştirilir. Diş fırçası tutulan elin bileğine kısa yarım daireler çizdirilerek, her diş tek tek dişetinden dişin taç kısmına doğru fırçalanır. Bu teknikte, dişlerin kesici yüzeylerinin fırçalanırken, diş fırçası dişlerin keskin yüzeyleri üzerinde, dişe paralel olacak biçimde ileri geri, kısa darbelerle hareket ettirerek dişlerin bu yüzeyleri temizlenir.</a:t>
            </a:r>
          </a:p>
          <a:p>
            <a:pPr marL="0" indent="0" algn="just">
              <a:lnSpc>
                <a:spcPct val="150000"/>
              </a:lnSpc>
              <a:buNone/>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216</a:t>
            </a:fld>
            <a:endParaRPr lang="tr-TR"/>
          </a:p>
        </p:txBody>
      </p:sp>
    </p:spTree>
    <p:extLst>
      <p:ext uri="{BB962C8B-B14F-4D97-AF65-F5344CB8AC3E}">
        <p14:creationId xmlns:p14="http://schemas.microsoft.com/office/powerpoint/2010/main" val="86353309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22703" y="116632"/>
            <a:ext cx="7633742" cy="4322801"/>
          </a:xfrm>
        </p:spPr>
        <p:txBody>
          <a:bodyPr>
            <a:normAutofit/>
          </a:bodyPr>
          <a:lstStyle/>
          <a:p>
            <a:pPr marL="457200" indent="-457200" algn="just">
              <a:lnSpc>
                <a:spcPct val="150000"/>
              </a:lnSpc>
              <a:buFont typeface="+mj-lt"/>
              <a:buAutoNum type="arabicPeriod" startAt="14"/>
            </a:pPr>
            <a:r>
              <a:rPr lang="tr-TR" dirty="0">
                <a:solidFill>
                  <a:schemeClr val="tx1"/>
                </a:solidFill>
                <a:latin typeface="Calibri" panose="020F0502020204030204" pitchFamily="34" charset="0"/>
                <a:cs typeface="Calibri" panose="020F0502020204030204" pitchFamily="34" charset="0"/>
              </a:rPr>
              <a:t>Ağızdaki bakterilerin yaklaşık 1/3’i, dilin üzerinde bulunur. Ağız hijyeninin iyi olmadığı durumlarda ya da yetersiz sıvı alındığında, dilin üzerinde bir tabaka oluşur. Bu tabakanın dil üzerinden uzaklaştırılması gerekir. Eğer dilin üzerinde bir tabaka oluşmuşsa, dilin yüzeyi yumuşak hareketlerle, arkadan öne doğru (dilin ucuna doğru) fırçalanır. Fırçalama sırasında öğürme refleksini uyarmamaya dikkat edilir. Hasta öğürüyorsa, işlemi durdurulur. </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r>
              <a:rPr lang="tr-TR" dirty="0" smtClean="0">
                <a:latin typeface="Times New Roman" panose="02020603050405020304" pitchFamily="18" charset="0"/>
                <a:ea typeface="Calibri" panose="020F0502020204030204" pitchFamily="34" charset="0"/>
                <a:cs typeface="Times New Roman" panose="02020603050405020304" pitchFamily="18" charset="0"/>
              </a:rPr>
              <a:t>Marshall</a:t>
            </a:r>
            <a:r>
              <a:rPr lang="tr-TR" dirty="0">
                <a:latin typeface="Times New Roman" panose="02020603050405020304" pitchFamily="18" charset="0"/>
                <a:ea typeface="Calibri" panose="020F0502020204030204" pitchFamily="34" charset="0"/>
                <a:cs typeface="Times New Roman" panose="02020603050405020304" pitchFamily="18" charset="0"/>
              </a:rPr>
              <a:t>, 2013</a:t>
            </a:r>
            <a:endParaRPr lang="tr-TR" dirty="0"/>
          </a:p>
        </p:txBody>
      </p:sp>
      <p:sp>
        <p:nvSpPr>
          <p:cNvPr id="6" name="Slayt Numarası Yer Tutucusu 5"/>
          <p:cNvSpPr>
            <a:spLocks noGrp="1"/>
          </p:cNvSpPr>
          <p:nvPr>
            <p:ph type="sldNum" sz="quarter" idx="12"/>
          </p:nvPr>
        </p:nvSpPr>
        <p:spPr/>
        <p:txBody>
          <a:bodyPr/>
          <a:lstStyle/>
          <a:p>
            <a:fld id="{B1DEFA8C-F947-479F-BE07-76B6B3F80BF1}" type="slidenum">
              <a:rPr lang="tr-TR" smtClean="0"/>
              <a:pPr/>
              <a:t>217</a:t>
            </a:fld>
            <a:endParaRPr lang="tr-TR"/>
          </a:p>
        </p:txBody>
      </p:sp>
      <p:pic>
        <p:nvPicPr>
          <p:cNvPr id="7" name="Resim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5731" y="3501008"/>
            <a:ext cx="3522453" cy="2520280"/>
          </a:xfrm>
          <a:prstGeom prst="rect">
            <a:avLst/>
          </a:prstGeom>
          <a:noFill/>
          <a:ln>
            <a:noFill/>
          </a:ln>
        </p:spPr>
      </p:pic>
    </p:spTree>
    <p:extLst>
      <p:ext uri="{BB962C8B-B14F-4D97-AF65-F5344CB8AC3E}">
        <p14:creationId xmlns:p14="http://schemas.microsoft.com/office/powerpoint/2010/main" val="203850866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764704"/>
            <a:ext cx="7633742" cy="5114889"/>
          </a:xfrm>
        </p:spPr>
        <p:txBody>
          <a:bodyPr/>
          <a:lstStyle/>
          <a:p>
            <a:pPr marL="457200" lvl="0" indent="-457200" algn="just">
              <a:lnSpc>
                <a:spcPct val="150000"/>
              </a:lnSpc>
              <a:spcAft>
                <a:spcPts val="0"/>
              </a:spcAft>
              <a:buFont typeface="+mj-lt"/>
              <a:buAutoNum type="arabicPeriod" startAt="15"/>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Ağız içindeki tüm dişler temizleninceye kadar yukarıda anlatılan işlemler tekrarlanır.</a:t>
            </a:r>
          </a:p>
          <a:p>
            <a:pPr marL="457200" lvl="0" indent="-457200" algn="just">
              <a:lnSpc>
                <a:spcPct val="150000"/>
              </a:lnSpc>
              <a:spcAft>
                <a:spcPts val="0"/>
              </a:spcAft>
              <a:buFont typeface="+mj-lt"/>
              <a:buAutoNum type="arabicPeriod" startAt="15"/>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Hastanın ağzına bir miktar soğuk su verilir. Suyu ağzında kuvvetlice çalkalayarak, çenesinin altına yerleştirilen böbrek küvete tükürmesini söylenir. Bu işleme, hastanın ağzı yiyecek artıklarından ve diş macunundan tamamen temizleninceye kadar devam edilir.</a:t>
            </a:r>
          </a:p>
          <a:p>
            <a:pPr marL="457200" lvl="0" indent="-457200" algn="just">
              <a:lnSpc>
                <a:spcPct val="150000"/>
              </a:lnSpc>
              <a:spcAft>
                <a:spcPts val="800"/>
              </a:spcAft>
              <a:buFont typeface="+mj-lt"/>
              <a:buAutoNum type="arabicPeriod" startAt="15"/>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Böbrek küvet hastanın çenesinin altından alınır. Dudakları ve ağız çevresi, kağıt peçete ile kurulanır.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218</a:t>
            </a:fld>
            <a:endParaRPr lang="tr-TR"/>
          </a:p>
        </p:txBody>
      </p:sp>
    </p:spTree>
    <p:extLst>
      <p:ext uri="{BB962C8B-B14F-4D97-AF65-F5344CB8AC3E}">
        <p14:creationId xmlns:p14="http://schemas.microsoft.com/office/powerpoint/2010/main" val="281193686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908720"/>
            <a:ext cx="7633742" cy="4970873"/>
          </a:xfrm>
        </p:spPr>
        <p:txBody>
          <a:bodyPr>
            <a:normAutofit/>
          </a:bodyPr>
          <a:lstStyle/>
          <a:p>
            <a:pPr marL="457200" lvl="0" indent="-457200" algn="just">
              <a:lnSpc>
                <a:spcPct val="150000"/>
              </a:lnSpc>
              <a:spcAft>
                <a:spcPts val="0"/>
              </a:spcAft>
              <a:buFont typeface="+mj-lt"/>
              <a:buAutoNum type="arabicPeriod" startAt="18"/>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Dişlerin arasını, diş ipi ile temizlemeye başlamadan önce eldivenler çıkarılır, eller yıkanır ve tekrar yeni bir eldiven giyilir.</a:t>
            </a:r>
          </a:p>
          <a:p>
            <a:pPr marL="342900" lvl="0" indent="-342900" algn="just">
              <a:lnSpc>
                <a:spcPct val="150000"/>
              </a:lnSpc>
              <a:spcAft>
                <a:spcPts val="0"/>
              </a:spcAft>
              <a:buFont typeface="+mj-lt"/>
              <a:buAutoNum type="arabicPeriod" startAt="18"/>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Diş ipi hazırlanır. Diş ipi </a:t>
            </a:r>
            <a:r>
              <a:rPr lang="tr-TR" dirty="0" smtClean="0">
                <a:solidFill>
                  <a:schemeClr val="tx1"/>
                </a:solidFill>
                <a:latin typeface="Calibri" panose="020F0502020204030204" pitchFamily="34" charset="0"/>
                <a:ea typeface="Calibri" panose="020F0502020204030204" pitchFamily="34" charset="0"/>
                <a:cs typeface="Calibri" panose="020F0502020204030204" pitchFamily="34" charset="0"/>
              </a:rPr>
              <a:t>20 </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cm uzunluğunda, en az 2 parça olmalıdır. Diş ipinin bir parçası ele alınır: uçları her iki elin orta parmağına dolanır.</a:t>
            </a:r>
          </a:p>
          <a:p>
            <a:pPr marL="342900" lvl="0" indent="-342900" algn="just">
              <a:lnSpc>
                <a:spcPct val="150000"/>
              </a:lnSpc>
              <a:spcAft>
                <a:spcPts val="800"/>
              </a:spcAft>
              <a:buFont typeface="+mj-lt"/>
              <a:buAutoNum type="arabicPeriod" startAt="18"/>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Diş ipini uygulamaya, sağ üst arka dişlerden başlanır ve çenenin orta hattına kadar gelinir. Bunun için başparmak ve işaret parmağı arasında ip gergin tutulur</a:t>
            </a:r>
            <a:r>
              <a:rPr lang="tr-TR"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219</a:t>
            </a:fld>
            <a:endParaRPr lang="tr-TR"/>
          </a:p>
        </p:txBody>
      </p:sp>
    </p:spTree>
    <p:extLst>
      <p:ext uri="{BB962C8B-B14F-4D97-AF65-F5344CB8AC3E}">
        <p14:creationId xmlns:p14="http://schemas.microsoft.com/office/powerpoint/2010/main" val="853821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187624" y="980728"/>
            <a:ext cx="7437512" cy="5102027"/>
          </a:xfrm>
        </p:spPr>
        <p:txBody>
          <a:bodyPr>
            <a:normAutofit/>
          </a:bodyPr>
          <a:lstStyle/>
          <a:p>
            <a:pPr algn="just">
              <a:lnSpc>
                <a:spcPct val="150000"/>
              </a:lnSpc>
            </a:pPr>
            <a:r>
              <a:rPr lang="tr-TR" sz="2400" dirty="0" smtClean="0">
                <a:latin typeface="Calibri" panose="020F0502020204030204" pitchFamily="34" charset="0"/>
                <a:cs typeface="Calibri" panose="020F0502020204030204" pitchFamily="34" charset="0"/>
              </a:rPr>
              <a:t>Deri sıklıkla ısı, turgor, zayıflık, yapı, renk gibi fiziksel durumdaki bir değişikliği yansıtır. </a:t>
            </a:r>
          </a:p>
          <a:p>
            <a:pPr algn="just">
              <a:lnSpc>
                <a:spcPct val="150000"/>
              </a:lnSpc>
            </a:pPr>
            <a:r>
              <a:rPr lang="tr-TR" sz="2400" dirty="0" smtClean="0">
                <a:latin typeface="Calibri" panose="020F0502020204030204" pitchFamily="34" charset="0"/>
                <a:cs typeface="Calibri" panose="020F0502020204030204" pitchFamily="34" charset="0"/>
              </a:rPr>
              <a:t>Hemşire deriyi gözlem (</a:t>
            </a:r>
            <a:r>
              <a:rPr lang="tr-TR" sz="2400" dirty="0" err="1" smtClean="0">
                <a:latin typeface="Calibri" panose="020F0502020204030204" pitchFamily="34" charset="0"/>
                <a:cs typeface="Calibri" panose="020F0502020204030204" pitchFamily="34" charset="0"/>
              </a:rPr>
              <a:t>inspeksiyon</a:t>
            </a:r>
            <a:r>
              <a:rPr lang="tr-TR" sz="2400" dirty="0" smtClean="0">
                <a:latin typeface="Calibri" panose="020F0502020204030204" pitchFamily="34" charset="0"/>
                <a:cs typeface="Calibri" panose="020F0502020204030204" pitchFamily="34" charset="0"/>
              </a:rPr>
              <a:t>) ve dokunma (</a:t>
            </a:r>
            <a:r>
              <a:rPr lang="tr-TR" sz="2400" dirty="0" err="1" smtClean="0">
                <a:latin typeface="Calibri" panose="020F0502020204030204" pitchFamily="34" charset="0"/>
                <a:cs typeface="Calibri" panose="020F0502020204030204" pitchFamily="34" charset="0"/>
              </a:rPr>
              <a:t>palpasyon</a:t>
            </a:r>
            <a:r>
              <a:rPr lang="tr-TR" sz="2400" dirty="0" smtClean="0">
                <a:latin typeface="Calibri" panose="020F0502020204030204" pitchFamily="34" charset="0"/>
                <a:cs typeface="Calibri" panose="020F0502020204030204" pitchFamily="34" charset="0"/>
              </a:rPr>
              <a:t>) yolu ile değerlendirir. </a:t>
            </a:r>
          </a:p>
          <a:p>
            <a:pPr algn="just">
              <a:lnSpc>
                <a:spcPct val="150000"/>
              </a:lnSpc>
            </a:pPr>
            <a:r>
              <a:rPr lang="tr-TR" sz="2400" dirty="0" smtClean="0">
                <a:latin typeface="Calibri" panose="020F0502020204030204" pitchFamily="34" charset="0"/>
                <a:cs typeface="Calibri" panose="020F0502020204030204" pitchFamily="34" charset="0"/>
              </a:rPr>
              <a:t>Değerlendirirken derinin; rengine, yapısına, ısısına, doku turgoruna ve nemine bakar.</a:t>
            </a:r>
            <a:endParaRPr lang="tr-TR" sz="2400"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32AB3862-B881-4B46-85D4-8EF21ED43158}" type="datetime1">
              <a:rPr lang="tr-TR" smtClean="0"/>
              <a:t>6.02.2020</a:t>
            </a:fld>
            <a:endParaRPr lang="tr-TR"/>
          </a:p>
        </p:txBody>
      </p:sp>
      <p:sp>
        <p:nvSpPr>
          <p:cNvPr id="7" name="Altbilgi Yer Tutucusu 6"/>
          <p:cNvSpPr>
            <a:spLocks noGrp="1"/>
          </p:cNvSpPr>
          <p:nvPr>
            <p:ph type="ftr" sz="quarter" idx="11"/>
          </p:nvPr>
        </p:nvSpPr>
        <p:spPr/>
        <p:txBody>
          <a:bodyPr/>
          <a:lstStyle/>
          <a:p>
            <a:r>
              <a:rPr lang="tr-TR" dirty="0">
                <a:solidFill>
                  <a:srgbClr val="CCCC00"/>
                </a:solidFill>
                <a:latin typeface="Calibri" panose="020F0502020204030204" pitchFamily="34" charset="0"/>
                <a:cs typeface="Calibri" panose="020F0502020204030204" pitchFamily="34" charset="0"/>
              </a:rPr>
              <a:t>(</a:t>
            </a:r>
            <a:r>
              <a:rPr lang="tr-TR" dirty="0" err="1">
                <a:solidFill>
                  <a:srgbClr val="CCCC00"/>
                </a:solidFill>
                <a:latin typeface="Calibri" panose="020F0502020204030204" pitchFamily="34" charset="0"/>
                <a:cs typeface="Calibri" panose="020F0502020204030204" pitchFamily="34" charset="0"/>
              </a:rPr>
              <a:t>Bickley</a:t>
            </a:r>
            <a:r>
              <a:rPr lang="tr-TR" dirty="0">
                <a:solidFill>
                  <a:srgbClr val="CCCC00"/>
                </a:solidFill>
                <a:latin typeface="Calibri" panose="020F0502020204030204" pitchFamily="34" charset="0"/>
                <a:cs typeface="Calibri" panose="020F0502020204030204" pitchFamily="34" charset="0"/>
              </a:rPr>
              <a:t>, 2013).</a:t>
            </a:r>
            <a:endParaRPr lang="tr-TR" dirty="0">
              <a:latin typeface="Calibri" panose="020F0502020204030204" pitchFamily="34" charset="0"/>
              <a:cs typeface="Calibri" panose="020F0502020204030204" pitchFamily="34" charset="0"/>
            </a:endParaRPr>
          </a:p>
          <a:p>
            <a:endParaRPr lang="tr-TR" dirty="0"/>
          </a:p>
        </p:txBody>
      </p:sp>
      <p:sp>
        <p:nvSpPr>
          <p:cNvPr id="8" name="Slayt Numarası Yer Tutucusu 7"/>
          <p:cNvSpPr>
            <a:spLocks noGrp="1"/>
          </p:cNvSpPr>
          <p:nvPr>
            <p:ph type="sldNum" sz="quarter" idx="12"/>
          </p:nvPr>
        </p:nvSpPr>
        <p:spPr/>
        <p:txBody>
          <a:bodyPr/>
          <a:lstStyle/>
          <a:p>
            <a:fld id="{B1DEFA8C-F947-479F-BE07-76B6B3F80BF1}" type="slidenum">
              <a:rPr lang="tr-TR" smtClean="0"/>
              <a:pPr/>
              <a:t>22</a:t>
            </a:fld>
            <a:endParaRPr lang="tr-T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220</a:t>
            </a:fld>
            <a:endParaRPr lang="tr-TR"/>
          </a:p>
        </p:txBody>
      </p:sp>
      <p:pic>
        <p:nvPicPr>
          <p:cNvPr id="1026" name="Picture 2" descr="diÅ ipi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96912"/>
            <a:ext cx="8424936" cy="5530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07991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548680"/>
            <a:ext cx="7633742" cy="5330913"/>
          </a:xfrm>
        </p:spPr>
        <p:txBody>
          <a:bodyPr>
            <a:normAutofit fontScale="92500"/>
          </a:bodyPr>
          <a:lstStyle/>
          <a:p>
            <a:pPr marL="457200" lvl="0" indent="-457200" algn="just">
              <a:lnSpc>
                <a:spcPct val="150000"/>
              </a:lnSpc>
              <a:spcAft>
                <a:spcPts val="0"/>
              </a:spcAft>
              <a:buFont typeface="+mj-lt"/>
              <a:buAutoNum type="arabicPeriod" startAt="21"/>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Diş ipin en arkadaki dişten başlayarak, dişlerin arasında yumuşak hareketlerle ileri geri (tahterevalli gibi) kaydırarak, dişin taç kısmından dişetine doğru hareket ettirilir. Diş ipi, diş ve dişeti arasındaki oluğa mümkün olduğu kadar yaklaştırılır, ancak dişetini zedelememeye dikkat edilir.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0"/>
              </a:spcAft>
              <a:buFont typeface="+mj-lt"/>
              <a:buAutoNum type="arabicPeriod" startAt="21"/>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Çenenin sol üst yarısına da, en arkadaki dişten başlayarak diş ipi uygulanır.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mj-lt"/>
              <a:buAutoNum type="arabicPeriod" startAt="21"/>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Alt çenedeki dişleri temizlemek için diş ipi, işaret parmağı kullanılarak gerdirilir. Alt çenede yerleşmiş dişlere, sağ en arkadaki dişten başlayarak bir üst basamakta anlatıldığı gibi, çenenin orta hattına kadar diş ipi uygulanır. Aynı işlem, sol alt taraftaki dişlere de uygulanır.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221</a:t>
            </a:fld>
            <a:endParaRPr lang="tr-TR"/>
          </a:p>
        </p:txBody>
      </p:sp>
    </p:spTree>
    <p:extLst>
      <p:ext uri="{BB962C8B-B14F-4D97-AF65-F5344CB8AC3E}">
        <p14:creationId xmlns:p14="http://schemas.microsoft.com/office/powerpoint/2010/main" val="151985157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404664"/>
            <a:ext cx="7633742" cy="5474929"/>
          </a:xfrm>
        </p:spPr>
        <p:txBody>
          <a:bodyPr>
            <a:normAutofit fontScale="92500" lnSpcReduction="10000"/>
          </a:bodyPr>
          <a:lstStyle/>
          <a:p>
            <a:pPr marL="457200" lvl="0" indent="-457200" algn="just">
              <a:lnSpc>
                <a:spcPct val="160000"/>
              </a:lnSpc>
              <a:spcAft>
                <a:spcPts val="0"/>
              </a:spcAft>
              <a:buFont typeface="+mj-lt"/>
              <a:buAutoNum type="arabicPeriod" startAt="24"/>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Hastanın ağzına bir miktar soğuk su verilir ve suyu ağzında kuvvetlice çalkalaması istenir. Böbrek küvet tekrar verilerek çalkalama suyunu tükürmesi söylenir.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spcAft>
                <a:spcPts val="0"/>
              </a:spcAft>
              <a:buFont typeface="+mj-lt"/>
              <a:buAutoNum type="arabicPeriod" startAt="24"/>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Böbrek küvet uzaklaştırılır, hastanın dudakları ve ağız çevresi, kâğıt peçete ile kurulanır. Hastanın dudaklarının kuruyarak çatlamasını önlemek için, yağlı krem sürülür.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spcAft>
                <a:spcPts val="0"/>
              </a:spcAft>
              <a:buFont typeface="+mj-lt"/>
              <a:buAutoNum type="arabicPeriod" startAt="24"/>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Hastanın göğsünün üzerine serilen, yüz havlusu alınır ve tüm malzeme ortamdan uzaklaştırılır.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spcAft>
                <a:spcPts val="0"/>
              </a:spcAft>
              <a:buFont typeface="+mj-lt"/>
              <a:buAutoNum type="arabicPeriod" startAt="24"/>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Tek kullanımlık eldivenler çıkarılır ve eller yıkanır.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spcAft>
                <a:spcPts val="800"/>
              </a:spcAft>
              <a:buFont typeface="+mj-lt"/>
              <a:buAutoNum type="arabicPeriod" startAt="24"/>
              <a:tabLst>
                <a:tab pos="457200" algn="l"/>
              </a:tabLs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Yapılan uygulama, hastanın ağzına ilişkin gözlemler ve hastanın tepkisi hemşire gözlem formuna </a:t>
            </a:r>
            <a:r>
              <a:rPr lang="tr-TR" dirty="0" smtClean="0">
                <a:solidFill>
                  <a:schemeClr val="tx1"/>
                </a:solidFill>
                <a:latin typeface="Calibri" panose="020F0502020204030204" pitchFamily="34" charset="0"/>
                <a:ea typeface="Calibri" panose="020F0502020204030204" pitchFamily="34" charset="0"/>
                <a:cs typeface="Calibri" panose="020F0502020204030204" pitchFamily="34" charset="0"/>
              </a:rPr>
              <a:t>kaydedilir.</a:t>
            </a:r>
            <a:endParaRPr lang="tr-TR" dirty="0">
              <a:solidFill>
                <a:schemeClr val="tx1"/>
              </a:solidFill>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a:xfrm>
            <a:off x="2195736" y="6375679"/>
            <a:ext cx="5544616" cy="345796"/>
          </a:xfrm>
        </p:spPr>
        <p:txBody>
          <a:bodyPr/>
          <a:lstStyle/>
          <a:p>
            <a:r>
              <a:rPr lang="tr-TR" dirty="0">
                <a:latin typeface="Times New Roman" panose="02020603050405020304" pitchFamily="18" charset="0"/>
                <a:ea typeface="Calibri" panose="020F0502020204030204" pitchFamily="34" charset="0"/>
                <a:cs typeface="Times New Roman" panose="02020603050405020304" pitchFamily="18" charset="0"/>
              </a:rPr>
              <a:t>(</a:t>
            </a:r>
            <a:r>
              <a:rPr lang="tr-TR" dirty="0" err="1">
                <a:latin typeface="Times New Roman" panose="02020603050405020304" pitchFamily="18" charset="0"/>
                <a:ea typeface="Calibri" panose="020F0502020204030204" pitchFamily="34" charset="0"/>
                <a:cs typeface="Times New Roman" panose="02020603050405020304" pitchFamily="18" charset="0"/>
              </a:rPr>
              <a:t>DeLauna</a:t>
            </a:r>
            <a:r>
              <a:rPr lang="tr-TR" dirty="0">
                <a:latin typeface="Times New Roman" panose="02020603050405020304" pitchFamily="18" charset="0"/>
                <a:ea typeface="Calibri" panose="020F0502020204030204" pitchFamily="34" charset="0"/>
                <a:cs typeface="Times New Roman" panose="02020603050405020304" pitchFamily="18" charset="0"/>
              </a:rPr>
              <a:t> ve </a:t>
            </a:r>
            <a:r>
              <a:rPr lang="tr-TR" dirty="0" err="1">
                <a:latin typeface="Times New Roman" panose="02020603050405020304" pitchFamily="18" charset="0"/>
                <a:ea typeface="Calibri" panose="020F0502020204030204" pitchFamily="34" charset="0"/>
                <a:cs typeface="Times New Roman" panose="02020603050405020304" pitchFamily="18" charset="0"/>
              </a:rPr>
              <a:t>Ladner</a:t>
            </a:r>
            <a:r>
              <a:rPr lang="tr-TR" dirty="0">
                <a:latin typeface="Times New Roman" panose="02020603050405020304" pitchFamily="18" charset="0"/>
                <a:ea typeface="Calibri" panose="020F0502020204030204" pitchFamily="34" charset="0"/>
                <a:cs typeface="Times New Roman" panose="02020603050405020304" pitchFamily="18" charset="0"/>
              </a:rPr>
              <a:t>, 2002; Marshall, 2013; </a:t>
            </a:r>
            <a:r>
              <a:rPr lang="tr-TR" dirty="0" err="1">
                <a:latin typeface="Times New Roman" panose="02020603050405020304" pitchFamily="18" charset="0"/>
                <a:ea typeface="Calibri" panose="020F0502020204030204" pitchFamily="34" charset="0"/>
                <a:cs typeface="Times New Roman" panose="02020603050405020304" pitchFamily="18" charset="0"/>
              </a:rPr>
              <a:t>Craven</a:t>
            </a:r>
            <a:r>
              <a:rPr lang="tr-TR" dirty="0">
                <a:latin typeface="Times New Roman" panose="02020603050405020304" pitchFamily="18" charset="0"/>
                <a:ea typeface="Calibri" panose="020F0502020204030204" pitchFamily="34" charset="0"/>
                <a:cs typeface="Times New Roman" panose="02020603050405020304" pitchFamily="18" charset="0"/>
              </a:rPr>
              <a:t> ve </a:t>
            </a:r>
            <a:r>
              <a:rPr lang="tr-TR" dirty="0" err="1">
                <a:latin typeface="Times New Roman" panose="02020603050405020304" pitchFamily="18" charset="0"/>
                <a:ea typeface="Calibri" panose="020F0502020204030204" pitchFamily="34" charset="0"/>
                <a:cs typeface="Times New Roman" panose="02020603050405020304" pitchFamily="18" charset="0"/>
              </a:rPr>
              <a:t>Hirnle</a:t>
            </a:r>
            <a:r>
              <a:rPr lang="tr-TR" dirty="0">
                <a:latin typeface="Times New Roman" panose="02020603050405020304" pitchFamily="18" charset="0"/>
                <a:ea typeface="Calibri" panose="020F0502020204030204" pitchFamily="34" charset="0"/>
                <a:cs typeface="Times New Roman" panose="02020603050405020304" pitchFamily="18" charset="0"/>
              </a:rPr>
              <a:t>, 2015; Ulusoy ve Görgülü, 2001).</a:t>
            </a:r>
            <a:endParaRPr lang="tr-TR" sz="9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6" name="Slayt Numarası Yer Tutucusu 5"/>
          <p:cNvSpPr>
            <a:spLocks noGrp="1"/>
          </p:cNvSpPr>
          <p:nvPr>
            <p:ph type="sldNum" sz="quarter" idx="12"/>
          </p:nvPr>
        </p:nvSpPr>
        <p:spPr/>
        <p:txBody>
          <a:bodyPr/>
          <a:lstStyle/>
          <a:p>
            <a:fld id="{B1DEFA8C-F947-479F-BE07-76B6B3F80BF1}" type="slidenum">
              <a:rPr lang="tr-TR" smtClean="0"/>
              <a:pPr/>
              <a:t>222</a:t>
            </a:fld>
            <a:endParaRPr lang="tr-TR"/>
          </a:p>
        </p:txBody>
      </p:sp>
    </p:spTree>
    <p:extLst>
      <p:ext uri="{BB962C8B-B14F-4D97-AF65-F5344CB8AC3E}">
        <p14:creationId xmlns:p14="http://schemas.microsoft.com/office/powerpoint/2010/main" val="122960114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pPr algn="just">
              <a:lnSpc>
                <a:spcPct val="150000"/>
              </a:lnSpc>
            </a:pPr>
            <a:r>
              <a:rPr lang="tr-TR" sz="4000" b="1" cap="none" dirty="0" smtClean="0">
                <a:solidFill>
                  <a:srgbClr val="D521D5"/>
                </a:solidFill>
                <a:latin typeface="Calibri" panose="020F0502020204030204" pitchFamily="34" charset="0"/>
                <a:cs typeface="Calibri" panose="020F0502020204030204" pitchFamily="34" charset="0"/>
              </a:rPr>
              <a:t>Protez Diş (Takma Diş) Bakımı</a:t>
            </a:r>
            <a:r>
              <a:rPr lang="tr-TR" sz="4000" cap="none" dirty="0" smtClean="0">
                <a:solidFill>
                  <a:srgbClr val="D521D5"/>
                </a:solidFill>
                <a:latin typeface="Calibri" panose="020F0502020204030204" pitchFamily="34" charset="0"/>
                <a:cs typeface="Calibri" panose="020F0502020204030204" pitchFamily="34" charset="0"/>
              </a:rPr>
              <a:t/>
            </a:r>
            <a:br>
              <a:rPr lang="tr-TR" sz="4000" cap="none" dirty="0" smtClean="0">
                <a:solidFill>
                  <a:srgbClr val="D521D5"/>
                </a:solidFill>
                <a:latin typeface="Calibri" panose="020F0502020204030204" pitchFamily="34" charset="0"/>
                <a:cs typeface="Calibri" panose="020F0502020204030204" pitchFamily="34" charset="0"/>
              </a:rPr>
            </a:br>
            <a:endParaRPr lang="tr-TR" sz="4000" cap="none" dirty="0">
              <a:solidFill>
                <a:srgbClr val="D521D5"/>
              </a:solidFill>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938758" y="1412776"/>
            <a:ext cx="7633742" cy="4466817"/>
          </a:xfrm>
        </p:spPr>
        <p:txBody>
          <a:bodyPr>
            <a:normAutofit/>
          </a:bodyPr>
          <a:lstStyle/>
          <a:p>
            <a:pPr algn="just">
              <a:lnSpc>
                <a:spcPct val="150000"/>
              </a:lnSpc>
            </a:pPr>
            <a:r>
              <a:rPr lang="tr-TR" dirty="0">
                <a:solidFill>
                  <a:schemeClr val="tx1"/>
                </a:solidFill>
                <a:latin typeface="Calibri" panose="020F0502020204030204" pitchFamily="34" charset="0"/>
                <a:cs typeface="Calibri" panose="020F0502020204030204" pitchFamily="34" charset="0"/>
              </a:rPr>
              <a:t>Protezler, doğal dişler gibi düzenli bakım gerektirirler.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Protezlere </a:t>
            </a:r>
            <a:r>
              <a:rPr lang="tr-TR" dirty="0">
                <a:solidFill>
                  <a:schemeClr val="tx1"/>
                </a:solidFill>
                <a:latin typeface="Calibri" panose="020F0502020204030204" pitchFamily="34" charset="0"/>
                <a:cs typeface="Calibri" panose="020F0502020204030204" pitchFamily="34" charset="0"/>
              </a:rPr>
              <a:t>gereken bakımın verilmemesi, dişetinde enfeksiyon ve tahrişlere neden olur.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Bu </a:t>
            </a:r>
            <a:r>
              <a:rPr lang="tr-TR" dirty="0">
                <a:solidFill>
                  <a:schemeClr val="tx1"/>
                </a:solidFill>
                <a:latin typeface="Calibri" panose="020F0502020204030204" pitchFamily="34" charset="0"/>
                <a:cs typeface="Calibri" panose="020F0502020204030204" pitchFamily="34" charset="0"/>
              </a:rPr>
              <a:t>nedenle protez kullanan bireylere, bu dişlerin bakımına ilişkin gereken eğitim verilmelidir.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a:solidFill>
                  <a:schemeClr val="tx1"/>
                </a:solidFill>
                <a:latin typeface="Calibri" panose="020F0502020204030204" pitchFamily="34" charset="0"/>
                <a:cs typeface="Calibri" panose="020F0502020204030204" pitchFamily="34" charset="0"/>
              </a:rPr>
              <a:t>Protezler, gece yatmadan önce çıkartılmalıdır. Böylece protezin altında mikroorganizmaların üremesi engellenir ve dişetinin dinlenmesi sağlanır. </a:t>
            </a:r>
          </a:p>
          <a:p>
            <a:pPr algn="just">
              <a:lnSpc>
                <a:spcPct val="150000"/>
              </a:lnSpc>
            </a:pPr>
            <a:endParaRPr lang="tr-TR" dirty="0">
              <a:latin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r>
              <a:rPr lang="tr-TR" dirty="0"/>
              <a:t>(Ulusoy ve Görgülü, 2001)</a:t>
            </a: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223</a:t>
            </a:fld>
            <a:endParaRPr lang="tr-TR"/>
          </a:p>
        </p:txBody>
      </p:sp>
    </p:spTree>
    <p:extLst>
      <p:ext uri="{BB962C8B-B14F-4D97-AF65-F5344CB8AC3E}">
        <p14:creationId xmlns:p14="http://schemas.microsoft.com/office/powerpoint/2010/main" val="178140528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43608" y="1006085"/>
            <a:ext cx="7633742" cy="5402921"/>
          </a:xfrm>
        </p:spPr>
        <p:txBody>
          <a:bodyPr>
            <a:norm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Protezler </a:t>
            </a:r>
            <a:r>
              <a:rPr lang="tr-TR" sz="2400" dirty="0">
                <a:solidFill>
                  <a:schemeClr val="tx1"/>
                </a:solidFill>
                <a:latin typeface="Calibri" panose="020F0502020204030204" pitchFamily="34" charset="0"/>
                <a:cs typeface="Calibri" panose="020F0502020204030204" pitchFamily="34" charset="0"/>
              </a:rPr>
              <a:t>ağızdan çıkarıldığında mutlaka ağzı kapalı özel bir kapta ve su içinde saklanmalıdır. Ancak protezler kap içine konulmadan önce, mutlaka temizlenmelidir.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Protezler</a:t>
            </a:r>
            <a:r>
              <a:rPr lang="tr-TR" sz="2400" dirty="0">
                <a:solidFill>
                  <a:schemeClr val="tx1"/>
                </a:solidFill>
                <a:latin typeface="Calibri" panose="020F0502020204030204" pitchFamily="34" charset="0"/>
                <a:cs typeface="Calibri" panose="020F0502020204030204" pitchFamily="34" charset="0"/>
              </a:rPr>
              <a:t>, düşme ve çarpmalara dayanıksız maddelerden yapılmıştır. Bu nedenle gelişigüzel yerlere bırakılmaması ve el bezi, mendil gibi eşyaların arasına konmaması gerekir. Aksi halde protezlerin kazara düşmesi ya da sert bir zemine çarpması, kırılmalarına neden olur. </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r>
              <a:rPr lang="tr-TR" dirty="0"/>
              <a:t>(Ulusoy ve Görgülü, 2001)</a:t>
            </a:r>
          </a:p>
          <a:p>
            <a:endParaRPr lang="tr-TR" dirty="0"/>
          </a:p>
        </p:txBody>
      </p:sp>
      <p:sp>
        <p:nvSpPr>
          <p:cNvPr id="6" name="Slayt Numarası Yer Tutucusu 5"/>
          <p:cNvSpPr>
            <a:spLocks noGrp="1"/>
          </p:cNvSpPr>
          <p:nvPr>
            <p:ph type="sldNum" sz="quarter" idx="12"/>
          </p:nvPr>
        </p:nvSpPr>
        <p:spPr/>
        <p:txBody>
          <a:bodyPr/>
          <a:lstStyle/>
          <a:p>
            <a:fld id="{B1DEFA8C-F947-479F-BE07-76B6B3F80BF1}" type="slidenum">
              <a:rPr lang="tr-TR" smtClean="0"/>
              <a:pPr/>
              <a:t>224</a:t>
            </a:fld>
            <a:endParaRPr lang="tr-TR"/>
          </a:p>
        </p:txBody>
      </p:sp>
    </p:spTree>
    <p:extLst>
      <p:ext uri="{BB962C8B-B14F-4D97-AF65-F5344CB8AC3E}">
        <p14:creationId xmlns:p14="http://schemas.microsoft.com/office/powerpoint/2010/main" val="197745252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43608" y="1484784"/>
            <a:ext cx="7633742" cy="4466817"/>
          </a:xfrm>
        </p:spPr>
        <p:txBody>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Hasta protez bakımını yapamadığında, bakımın sağlanması hemşirenin sorumluluğundadır.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Protez </a:t>
            </a:r>
            <a:r>
              <a:rPr lang="tr-TR" sz="2400" dirty="0">
                <a:solidFill>
                  <a:schemeClr val="tx1"/>
                </a:solidFill>
                <a:latin typeface="Calibri" panose="020F0502020204030204" pitchFamily="34" charset="0"/>
                <a:cs typeface="Calibri" panose="020F0502020204030204" pitchFamily="34" charset="0"/>
              </a:rPr>
              <a:t>bakımı yapılacağı zaman, protezler bir gaz bezi yardımıyla ağızdan çıkartılmalı ve temizleninceye kadar saklama kabına yerleştirilmelidir</a:t>
            </a:r>
            <a:r>
              <a:rPr lang="tr-TR" sz="2400" dirty="0" smtClean="0">
                <a:solidFill>
                  <a:schemeClr val="tx1"/>
                </a:solidFill>
                <a:latin typeface="Calibri" panose="020F0502020204030204" pitchFamily="34" charset="0"/>
                <a:cs typeface="Calibri" panose="020F0502020204030204" pitchFamily="34" charset="0"/>
              </a:rPr>
              <a:t>.</a:t>
            </a: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Bu </a:t>
            </a:r>
            <a:r>
              <a:rPr lang="tr-TR" sz="2400" dirty="0">
                <a:solidFill>
                  <a:schemeClr val="tx1"/>
                </a:solidFill>
                <a:latin typeface="Calibri" panose="020F0502020204030204" pitchFamily="34" charset="0"/>
                <a:cs typeface="Calibri" panose="020F0502020204030204" pitchFamily="34" charset="0"/>
              </a:rPr>
              <a:t>arada hastanın ağız mukozası ve dişetlerinde herhangi bir sorun olup olmadığı değerlendirilmelidir.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r>
              <a:rPr lang="tr-TR" dirty="0"/>
              <a:t>(Ulusoy ve Görgülü, 2001)</a:t>
            </a:r>
          </a:p>
          <a:p>
            <a:endParaRPr lang="tr-TR" dirty="0"/>
          </a:p>
        </p:txBody>
      </p:sp>
      <p:sp>
        <p:nvSpPr>
          <p:cNvPr id="6" name="Slayt Numarası Yer Tutucusu 5"/>
          <p:cNvSpPr>
            <a:spLocks noGrp="1"/>
          </p:cNvSpPr>
          <p:nvPr>
            <p:ph type="sldNum" sz="quarter" idx="12"/>
          </p:nvPr>
        </p:nvSpPr>
        <p:spPr/>
        <p:txBody>
          <a:bodyPr/>
          <a:lstStyle/>
          <a:p>
            <a:fld id="{B1DEFA8C-F947-479F-BE07-76B6B3F80BF1}" type="slidenum">
              <a:rPr lang="tr-TR" smtClean="0"/>
              <a:pPr/>
              <a:t>225</a:t>
            </a:fld>
            <a:endParaRPr lang="tr-TR"/>
          </a:p>
        </p:txBody>
      </p:sp>
    </p:spTree>
    <p:extLst>
      <p:ext uri="{BB962C8B-B14F-4D97-AF65-F5344CB8AC3E}">
        <p14:creationId xmlns:p14="http://schemas.microsoft.com/office/powerpoint/2010/main" val="260241911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43608" y="1484784"/>
            <a:ext cx="7633742" cy="3593591"/>
          </a:xfrm>
        </p:spPr>
        <p:txBody>
          <a:bodyPr>
            <a:normAutofit fontScale="92500" lnSpcReduction="10000"/>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Protezler diş fırçası, diş macunu ve ılık su ile temizlenir. Protezlerin temizliğinde sıcak su kullanılmamalıdır. Çünkü protezlerin birçoğu plastik maddelerden yapılmıştır ve sıcak su, ısı nedeniyle protezde biçim bozukluğuna neden olabilir.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Protezdeki </a:t>
            </a:r>
            <a:r>
              <a:rPr lang="tr-TR" sz="2400" dirty="0">
                <a:solidFill>
                  <a:schemeClr val="tx1"/>
                </a:solidFill>
                <a:latin typeface="Calibri" panose="020F0502020204030204" pitchFamily="34" charset="0"/>
                <a:cs typeface="Calibri" panose="020F0502020204030204" pitchFamily="34" charset="0"/>
              </a:rPr>
              <a:t>dişler, diş fırçalama tekniğine uygun olarak temizlenir. Ayrıca protezin tüm yüzeyleri fırçalanır. Fırçalama bittikten sonra ılık suda iyice durulanır.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r>
              <a:rPr lang="tr-TR" dirty="0"/>
              <a:t>(Ulusoy ve Görgülü, 2001)</a:t>
            </a: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226</a:t>
            </a:fld>
            <a:endParaRPr lang="tr-TR"/>
          </a:p>
        </p:txBody>
      </p:sp>
    </p:spTree>
    <p:extLst>
      <p:ext uri="{BB962C8B-B14F-4D97-AF65-F5344CB8AC3E}">
        <p14:creationId xmlns:p14="http://schemas.microsoft.com/office/powerpoint/2010/main" val="283181736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just">
              <a:lnSpc>
                <a:spcPct val="150000"/>
              </a:lnSpc>
            </a:pPr>
            <a:endParaRPr lang="tr-TR">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r>
              <a:rPr lang="tr-TR" dirty="0"/>
              <a:t>(Marshall, 2013)</a:t>
            </a: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227</a:t>
            </a:fld>
            <a:endParaRPr lang="tr-TR"/>
          </a:p>
        </p:txBody>
      </p:sp>
      <p:pic>
        <p:nvPicPr>
          <p:cNvPr id="7" name="İçerik Yer Tutucusu 6"/>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1340768"/>
            <a:ext cx="6424842" cy="4623204"/>
          </a:xfrm>
          <a:prstGeom prst="rect">
            <a:avLst/>
          </a:prstGeom>
          <a:noFill/>
          <a:ln>
            <a:noFill/>
          </a:ln>
        </p:spPr>
      </p:pic>
    </p:spTree>
    <p:extLst>
      <p:ext uri="{BB962C8B-B14F-4D97-AF65-F5344CB8AC3E}">
        <p14:creationId xmlns:p14="http://schemas.microsoft.com/office/powerpoint/2010/main" val="381965920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908720"/>
            <a:ext cx="7633742" cy="4970873"/>
          </a:xfrm>
        </p:spPr>
        <p:txBody>
          <a:bodyPr>
            <a:normAutofit lnSpcReduction="10000"/>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Protezler hastanın ağzına tekrar takılmadan önce, eğer hasta kabul ederse yumuşak kıllı bir diş fırçası ve diş macunu ile dişetleri, damak ve dil fırçalanmalı ve ağız içi bol su ile durulanmalıdır. Böylece hem bu dokularda kan dolaşımı hızlanır, hem de artık maddeler uzaklaştırılabilir. </a:t>
            </a:r>
          </a:p>
          <a:p>
            <a:pPr algn="just">
              <a:lnSpc>
                <a:spcPct val="150000"/>
              </a:lnSpc>
            </a:pPr>
            <a:r>
              <a:rPr lang="tr-TR" sz="2400" dirty="0">
                <a:solidFill>
                  <a:schemeClr val="tx1"/>
                </a:solidFill>
                <a:latin typeface="Calibri" panose="020F0502020204030204" pitchFamily="34" charset="0"/>
                <a:cs typeface="Calibri" panose="020F0502020204030204" pitchFamily="34" charset="0"/>
              </a:rPr>
              <a:t>Protezler, dikkatli ve yavaş hareketlerle önce üst, sonra alt çene olacak biçimde ağıza yerleştirilir. Protez bakımı sırasında hemşirenin tek kullanımlık eldiven giymesi </a:t>
            </a:r>
            <a:r>
              <a:rPr lang="tr-TR" sz="2400" dirty="0" smtClean="0">
                <a:solidFill>
                  <a:schemeClr val="tx1"/>
                </a:solidFill>
                <a:latin typeface="Calibri" panose="020F0502020204030204" pitchFamily="34" charset="0"/>
                <a:cs typeface="Calibri" panose="020F0502020204030204" pitchFamily="34" charset="0"/>
              </a:rPr>
              <a:t>gerekir.</a:t>
            </a:r>
            <a:endParaRPr lang="tr-TR" sz="2400" dirty="0">
              <a:solidFill>
                <a:schemeClr val="tx1"/>
              </a:solidFill>
              <a:latin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r>
              <a:rPr lang="tr-TR" dirty="0"/>
              <a:t>(Ulusoy ve Görgülü, </a:t>
            </a:r>
            <a:r>
              <a:rPr lang="tr-TR" dirty="0" smtClean="0"/>
              <a:t>2001; Marshall</a:t>
            </a:r>
            <a:r>
              <a:rPr lang="tr-TR" dirty="0"/>
              <a:t>, </a:t>
            </a:r>
            <a:r>
              <a:rPr lang="tr-TR" dirty="0" smtClean="0"/>
              <a:t>2013)</a:t>
            </a:r>
            <a:endParaRPr lang="tr-TR" dirty="0"/>
          </a:p>
        </p:txBody>
      </p:sp>
      <p:sp>
        <p:nvSpPr>
          <p:cNvPr id="6" name="Slayt Numarası Yer Tutucusu 5"/>
          <p:cNvSpPr>
            <a:spLocks noGrp="1"/>
          </p:cNvSpPr>
          <p:nvPr>
            <p:ph type="sldNum" sz="quarter" idx="12"/>
          </p:nvPr>
        </p:nvSpPr>
        <p:spPr/>
        <p:txBody>
          <a:bodyPr/>
          <a:lstStyle/>
          <a:p>
            <a:fld id="{B1DEFA8C-F947-479F-BE07-76B6B3F80BF1}" type="slidenum">
              <a:rPr lang="tr-TR" smtClean="0"/>
              <a:pPr/>
              <a:t>228</a:t>
            </a:fld>
            <a:endParaRPr lang="tr-TR"/>
          </a:p>
        </p:txBody>
      </p:sp>
    </p:spTree>
    <p:extLst>
      <p:ext uri="{BB962C8B-B14F-4D97-AF65-F5344CB8AC3E}">
        <p14:creationId xmlns:p14="http://schemas.microsoft.com/office/powerpoint/2010/main" val="77959578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gn="just">
              <a:lnSpc>
                <a:spcPct val="150000"/>
              </a:lnSpc>
            </a:pPr>
            <a:r>
              <a:rPr lang="tr-TR" b="1" dirty="0">
                <a:solidFill>
                  <a:srgbClr val="D521D5"/>
                </a:solidFill>
                <a:latin typeface="Calibri" panose="020F0502020204030204" pitchFamily="34" charset="0"/>
                <a:cs typeface="Calibri" panose="020F0502020204030204" pitchFamily="34" charset="0"/>
              </a:rPr>
              <a:t>ÖZEL AĞIZ BAKIMI</a:t>
            </a:r>
            <a:r>
              <a:rPr lang="tr-TR" dirty="0">
                <a:solidFill>
                  <a:srgbClr val="D521D5"/>
                </a:solidFill>
                <a:latin typeface="Calibri" panose="020F0502020204030204" pitchFamily="34" charset="0"/>
                <a:cs typeface="Calibri" panose="020F0502020204030204" pitchFamily="34" charset="0"/>
              </a:rPr>
              <a:t/>
            </a:r>
            <a:br>
              <a:rPr lang="tr-TR" dirty="0">
                <a:solidFill>
                  <a:srgbClr val="D521D5"/>
                </a:solidFill>
                <a:latin typeface="Calibri" panose="020F0502020204030204" pitchFamily="34" charset="0"/>
                <a:cs typeface="Calibri" panose="020F0502020204030204" pitchFamily="34" charset="0"/>
              </a:rPr>
            </a:br>
            <a:endParaRPr lang="tr-TR" dirty="0">
              <a:solidFill>
                <a:srgbClr val="D521D5"/>
              </a:solidFill>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938758" y="1628800"/>
            <a:ext cx="7633742" cy="4536504"/>
          </a:xfrm>
        </p:spPr>
        <p:txBody>
          <a:bodyPr>
            <a:normAutofit/>
          </a:bodyPr>
          <a:lstStyle/>
          <a:p>
            <a:pPr algn="just">
              <a:lnSpc>
                <a:spcPct val="150000"/>
              </a:lnSpc>
            </a:pPr>
            <a:r>
              <a:rPr lang="tr-TR" dirty="0" smtClean="0">
                <a:solidFill>
                  <a:schemeClr val="tx1"/>
                </a:solidFill>
                <a:latin typeface="Calibri" panose="020F0502020204030204" pitchFamily="34" charset="0"/>
                <a:cs typeface="Calibri" panose="020F0502020204030204" pitchFamily="34" charset="0"/>
              </a:rPr>
              <a:t>Bazı </a:t>
            </a:r>
            <a:r>
              <a:rPr lang="tr-TR" dirty="0">
                <a:solidFill>
                  <a:schemeClr val="tx1"/>
                </a:solidFill>
                <a:latin typeface="Calibri" panose="020F0502020204030204" pitchFamily="34" charset="0"/>
                <a:cs typeface="Calibri" panose="020F0502020204030204" pitchFamily="34" charset="0"/>
              </a:rPr>
              <a:t>hastaların, ağız mukozalarında var olan sorunlar ya da genel sağlık durumları (bilinçsiz hastalar) nedeniyle özel ağız bakımına gereksinimleri vardır.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Özel </a:t>
            </a:r>
            <a:r>
              <a:rPr lang="tr-TR" dirty="0">
                <a:solidFill>
                  <a:schemeClr val="tx1"/>
                </a:solidFill>
                <a:latin typeface="Calibri" panose="020F0502020204030204" pitchFamily="34" charset="0"/>
                <a:cs typeface="Calibri" panose="020F0502020204030204" pitchFamily="34" charset="0"/>
              </a:rPr>
              <a:t>ağız bakımının veriliş sıklığı, hastanın ağız mukozasının durumuna bağlıdır. Ancak genellikle her 2-8 saatte bir ağız bakımı verilir. </a:t>
            </a:r>
            <a:endParaRPr lang="tr-TR"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dirty="0" smtClean="0">
                <a:solidFill>
                  <a:schemeClr val="tx1"/>
                </a:solidFill>
                <a:latin typeface="Calibri" panose="020F0502020204030204" pitchFamily="34" charset="0"/>
                <a:cs typeface="Calibri" panose="020F0502020204030204" pitchFamily="34" charset="0"/>
              </a:rPr>
              <a:t>Bilinçsiz </a:t>
            </a:r>
            <a:r>
              <a:rPr lang="tr-TR" dirty="0">
                <a:solidFill>
                  <a:schemeClr val="tx1"/>
                </a:solidFill>
                <a:latin typeface="Calibri" panose="020F0502020204030204" pitchFamily="34" charset="0"/>
                <a:cs typeface="Calibri" panose="020F0502020204030204" pitchFamily="34" charset="0"/>
              </a:rPr>
              <a:t>hastaların ağız bakımı, son derece önemlidir ve bakım, ağız içindeki tüm yapıların silinerek temizlenmesi esasına dayanır. Çünkü bu hastaların ağız mukozaları kurumaya ve dolayısı ile enfeksiyon gelişimine adaydır.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229</a:t>
            </a:fld>
            <a:endParaRPr lang="tr-TR"/>
          </a:p>
        </p:txBody>
      </p:sp>
    </p:spTree>
    <p:extLst>
      <p:ext uri="{BB962C8B-B14F-4D97-AF65-F5344CB8AC3E}">
        <p14:creationId xmlns:p14="http://schemas.microsoft.com/office/powerpoint/2010/main" val="3532277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38758" y="1052736"/>
            <a:ext cx="7633742" cy="4826857"/>
          </a:xfrm>
        </p:spPr>
        <p:txBody>
          <a:bodyPr/>
          <a:lstStyle/>
          <a:p>
            <a:pPr algn="just">
              <a:lnSpc>
                <a:spcPct val="150000"/>
              </a:lnSpc>
            </a:pPr>
            <a:r>
              <a:rPr lang="tr-TR" sz="2400" dirty="0" smtClean="0">
                <a:solidFill>
                  <a:srgbClr val="FFC000"/>
                </a:solidFill>
                <a:latin typeface="Calibri" panose="020F0502020204030204" pitchFamily="34" charset="0"/>
                <a:cs typeface="Calibri" panose="020F0502020204030204" pitchFamily="34" charset="0"/>
              </a:rPr>
              <a:t>Yeni doğan </a:t>
            </a:r>
            <a:r>
              <a:rPr lang="tr-TR" sz="2400" dirty="0" smtClean="0">
                <a:latin typeface="Calibri" panose="020F0502020204030204" pitchFamily="34" charset="0"/>
                <a:cs typeface="Calibri" panose="020F0502020204030204" pitchFamily="34" charset="0"/>
              </a:rPr>
              <a:t>bebeklerin derisi doğumda tam gelişmemiştir.</a:t>
            </a:r>
          </a:p>
          <a:p>
            <a:pPr algn="just">
              <a:lnSpc>
                <a:spcPct val="150000"/>
              </a:lnSpc>
            </a:pPr>
            <a:r>
              <a:rPr lang="tr-TR" sz="2400" dirty="0" smtClean="0">
                <a:latin typeface="Calibri" panose="020F0502020204030204" pitchFamily="34" charset="0"/>
                <a:cs typeface="Calibri" panose="020F0502020204030204" pitchFamily="34" charset="0"/>
              </a:rPr>
              <a:t> </a:t>
            </a:r>
            <a:r>
              <a:rPr lang="tr-TR" sz="2400" dirty="0" err="1" smtClean="0">
                <a:latin typeface="Calibri" panose="020F0502020204030204" pitchFamily="34" charset="0"/>
                <a:cs typeface="Calibri" panose="020F0502020204030204" pitchFamily="34" charset="0"/>
              </a:rPr>
              <a:t>Epidermis</a:t>
            </a:r>
            <a:r>
              <a:rPr lang="tr-TR" sz="2400" dirty="0" smtClean="0">
                <a:latin typeface="Calibri" panose="020F0502020204030204" pitchFamily="34" charset="0"/>
                <a:cs typeface="Calibri" panose="020F0502020204030204" pitchFamily="34" charset="0"/>
              </a:rPr>
              <a:t> ve dermiş gevşek bir bağ dokusu şeklinde ve bununla birlikte deri çok zayıftır.</a:t>
            </a:r>
          </a:p>
          <a:p>
            <a:pPr algn="just">
              <a:lnSpc>
                <a:spcPct val="150000"/>
              </a:lnSpc>
            </a:pPr>
            <a:r>
              <a:rPr lang="tr-TR" sz="2400" dirty="0">
                <a:solidFill>
                  <a:srgbClr val="FFC000"/>
                </a:solidFill>
                <a:latin typeface="Calibri" panose="020F0502020204030204" pitchFamily="34" charset="0"/>
                <a:cs typeface="Calibri" panose="020F0502020204030204" pitchFamily="34" charset="0"/>
              </a:rPr>
              <a:t>Çocuklarda; </a:t>
            </a:r>
            <a:r>
              <a:rPr lang="tr-TR" sz="2400" dirty="0">
                <a:latin typeface="Calibri" panose="020F0502020204030204" pitchFamily="34" charset="0"/>
                <a:cs typeface="Calibri" panose="020F0502020204030204" pitchFamily="34" charset="0"/>
              </a:rPr>
              <a:t>deri tabakaları birbirine daha sağlam tutunmuştur, bu nedenle çocuklar </a:t>
            </a:r>
            <a:r>
              <a:rPr lang="tr-TR" sz="2400" dirty="0" err="1">
                <a:latin typeface="Calibri" panose="020F0502020204030204" pitchFamily="34" charset="0"/>
                <a:cs typeface="Calibri" panose="020F0502020204030204" pitchFamily="34" charset="0"/>
              </a:rPr>
              <a:t>yenidoğan</a:t>
            </a:r>
            <a:r>
              <a:rPr lang="tr-TR" sz="2400" dirty="0">
                <a:latin typeface="Calibri" panose="020F0502020204030204" pitchFamily="34" charset="0"/>
                <a:cs typeface="Calibri" panose="020F0502020204030204" pitchFamily="34" charset="0"/>
              </a:rPr>
              <a:t> bebeklere nazaran deri tahrişlerine, enfeksiyonlara daha </a:t>
            </a:r>
            <a:r>
              <a:rPr lang="tr-TR" sz="2400" dirty="0" smtClean="0">
                <a:latin typeface="Calibri" panose="020F0502020204030204" pitchFamily="34" charset="0"/>
                <a:cs typeface="Calibri" panose="020F0502020204030204" pitchFamily="34" charset="0"/>
              </a:rPr>
              <a:t>dirençlidirler</a:t>
            </a:r>
            <a:r>
              <a:rPr lang="tr-TR" sz="2400" dirty="0" smtClean="0">
                <a:solidFill>
                  <a:srgbClr val="CCCC00"/>
                </a:solidFill>
                <a:latin typeface="Calibri" panose="020F0502020204030204" pitchFamily="34" charset="0"/>
                <a:cs typeface="Calibri" panose="020F0502020204030204" pitchFamily="34" charset="0"/>
              </a:rPr>
              <a:t>.</a:t>
            </a:r>
            <a:endParaRPr lang="tr-TR" sz="2400" dirty="0">
              <a:latin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7EAD999C-4632-4874-B814-1E69CD0F769F}" type="datetime1">
              <a:rPr lang="tr-TR" smtClean="0"/>
              <a:t>6.02.2020</a:t>
            </a:fld>
            <a:endParaRPr lang="tr-TR"/>
          </a:p>
        </p:txBody>
      </p:sp>
      <p:sp>
        <p:nvSpPr>
          <p:cNvPr id="7" name="Altbilgi Yer Tutucusu 6"/>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(Ünsal, 2013).</a:t>
            </a:r>
            <a:endParaRPr lang="tr-TR" dirty="0"/>
          </a:p>
        </p:txBody>
      </p:sp>
      <p:sp>
        <p:nvSpPr>
          <p:cNvPr id="8" name="Slayt Numarası Yer Tutucusu 7"/>
          <p:cNvSpPr>
            <a:spLocks noGrp="1"/>
          </p:cNvSpPr>
          <p:nvPr>
            <p:ph type="sldNum" sz="quarter" idx="12"/>
          </p:nvPr>
        </p:nvSpPr>
        <p:spPr/>
        <p:txBody>
          <a:bodyPr/>
          <a:lstStyle/>
          <a:p>
            <a:fld id="{B1DEFA8C-F947-479F-BE07-76B6B3F80BF1}" type="slidenum">
              <a:rPr lang="tr-TR" smtClean="0"/>
              <a:pPr/>
              <a:t>23</a:t>
            </a:fld>
            <a:endParaRPr lang="tr-T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gn="just">
              <a:lnSpc>
                <a:spcPct val="150000"/>
              </a:lnSpc>
            </a:pPr>
            <a:r>
              <a:rPr lang="tr-TR" sz="3600" cap="none" dirty="0" smtClean="0">
                <a:latin typeface="Calibri" panose="020F0502020204030204" pitchFamily="34" charset="0"/>
                <a:cs typeface="Calibri" panose="020F0502020204030204" pitchFamily="34" charset="0"/>
              </a:rPr>
              <a:t>Bilinçsiz Hastalarda Ağız Mukozasında Kuruluk Gelişmesinin Temel Nedenleri;</a:t>
            </a:r>
            <a:br>
              <a:rPr lang="tr-TR" sz="3600" cap="none" dirty="0" smtClean="0">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265832826"/>
              </p:ext>
            </p:extLst>
          </p:nvPr>
        </p:nvGraphicFramePr>
        <p:xfrm>
          <a:off x="938758" y="2286002"/>
          <a:ext cx="7633742" cy="359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230</a:t>
            </a:fld>
            <a:endParaRPr lang="tr-TR"/>
          </a:p>
        </p:txBody>
      </p:sp>
    </p:spTree>
    <p:extLst>
      <p:ext uri="{BB962C8B-B14F-4D97-AF65-F5344CB8AC3E}">
        <p14:creationId xmlns:p14="http://schemas.microsoft.com/office/powerpoint/2010/main" val="4857781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602040"/>
            <a:ext cx="7633742" cy="5258905"/>
          </a:xfrm>
        </p:spPr>
        <p:txBody>
          <a:bodyPr>
            <a:normAutofit/>
          </a:bodyPr>
          <a:lstStyle/>
          <a:p>
            <a:pPr marL="0" indent="0" algn="just">
              <a:lnSpc>
                <a:spcPct val="150000"/>
              </a:lnSpc>
              <a:buNone/>
            </a:pPr>
            <a:r>
              <a:rPr lang="tr-TR" sz="2400" dirty="0" smtClean="0">
                <a:solidFill>
                  <a:schemeClr val="tx1"/>
                </a:solidFill>
                <a:latin typeface="Calibri" panose="020F0502020204030204" pitchFamily="34" charset="0"/>
                <a:cs typeface="Calibri" panose="020F0502020204030204" pitchFamily="34" charset="0"/>
              </a:rPr>
              <a:t>Bilinçsiz </a:t>
            </a:r>
            <a:r>
              <a:rPr lang="tr-TR" sz="2400" dirty="0">
                <a:solidFill>
                  <a:schemeClr val="tx1"/>
                </a:solidFill>
                <a:latin typeface="Calibri" panose="020F0502020204030204" pitchFamily="34" charset="0"/>
                <a:cs typeface="Calibri" panose="020F0502020204030204" pitchFamily="34" charset="0"/>
              </a:rPr>
              <a:t>hastalarda yutma refleksi zayıfladığından ya da kaybolduğundan, tükürük salgısı yutulamaz ve ağız içinde birikir. </a:t>
            </a:r>
            <a:endParaRPr lang="tr-TR" sz="2400" dirty="0" smtClean="0">
              <a:solidFill>
                <a:schemeClr val="tx1"/>
              </a:solidFill>
              <a:latin typeface="Calibri" panose="020F0502020204030204" pitchFamily="34" charset="0"/>
              <a:cs typeface="Calibri" panose="020F0502020204030204" pitchFamily="34" charset="0"/>
            </a:endParaRPr>
          </a:p>
          <a:p>
            <a:pPr marL="0" indent="0" algn="just">
              <a:lnSpc>
                <a:spcPct val="150000"/>
              </a:lnSpc>
              <a:buNone/>
            </a:pPr>
            <a:r>
              <a:rPr lang="tr-TR" sz="2400" dirty="0" smtClean="0">
                <a:solidFill>
                  <a:schemeClr val="tx1"/>
                </a:solidFill>
                <a:latin typeface="Calibri" panose="020F0502020204030204" pitchFamily="34" charset="0"/>
                <a:cs typeface="Calibri" panose="020F0502020204030204" pitchFamily="34" charset="0"/>
              </a:rPr>
              <a:t>Ağız </a:t>
            </a:r>
            <a:r>
              <a:rPr lang="tr-TR" sz="2400" dirty="0">
                <a:solidFill>
                  <a:schemeClr val="tx1"/>
                </a:solidFill>
                <a:latin typeface="Calibri" panose="020F0502020204030204" pitchFamily="34" charset="0"/>
                <a:cs typeface="Calibri" panose="020F0502020204030204" pitchFamily="34" charset="0"/>
              </a:rPr>
              <a:t>içinde biriken bu salgılarda genellikle gram negatif bakteriler ürer ve bu salgıların akciğerlere kaçması sonucunda, hastada solunum engellenebilir ve/veya </a:t>
            </a:r>
            <a:r>
              <a:rPr lang="tr-TR" sz="2400" dirty="0" err="1">
                <a:solidFill>
                  <a:schemeClr val="tx1"/>
                </a:solidFill>
                <a:latin typeface="Calibri" panose="020F0502020204030204" pitchFamily="34" charset="0"/>
                <a:cs typeface="Calibri" panose="020F0502020204030204" pitchFamily="34" charset="0"/>
              </a:rPr>
              <a:t>pnömoni</a:t>
            </a:r>
            <a:r>
              <a:rPr lang="tr-TR" sz="2400" dirty="0">
                <a:solidFill>
                  <a:schemeClr val="tx1"/>
                </a:solidFill>
                <a:latin typeface="Calibri" panose="020F0502020204030204" pitchFamily="34" charset="0"/>
                <a:cs typeface="Calibri" panose="020F0502020204030204" pitchFamily="34" charset="0"/>
              </a:rPr>
              <a:t> gelişebilir.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231</a:t>
            </a:fld>
            <a:endParaRPr lang="tr-TR"/>
          </a:p>
        </p:txBody>
      </p:sp>
    </p:spTree>
    <p:extLst>
      <p:ext uri="{BB962C8B-B14F-4D97-AF65-F5344CB8AC3E}">
        <p14:creationId xmlns:p14="http://schemas.microsoft.com/office/powerpoint/2010/main" val="2335262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22168" y="1268760"/>
            <a:ext cx="7633742" cy="3816424"/>
          </a:xfrm>
        </p:spPr>
        <p:txBody>
          <a:bodyPr>
            <a:normAutofit lnSpcReduction="10000"/>
          </a:bodyPr>
          <a:lstStyle/>
          <a:p>
            <a:pPr marL="0" indent="0" algn="just">
              <a:lnSpc>
                <a:spcPct val="150000"/>
              </a:lnSpc>
              <a:buNone/>
            </a:pPr>
            <a:r>
              <a:rPr lang="tr-TR" sz="2400" dirty="0">
                <a:solidFill>
                  <a:schemeClr val="tx1"/>
                </a:solidFill>
                <a:latin typeface="Calibri" panose="020F0502020204030204" pitchFamily="34" charset="0"/>
                <a:cs typeface="Calibri" panose="020F0502020204030204" pitchFamily="34" charset="0"/>
              </a:rPr>
              <a:t>Bu nedenle bilinçsiz hastalarda, ağız içindeki salgılar mutlaka temizlenmeli ve iyi bir ağız hijyeni sağlanmalıdır. </a:t>
            </a:r>
          </a:p>
          <a:p>
            <a:pPr marL="0" indent="0" algn="just">
              <a:lnSpc>
                <a:spcPct val="150000"/>
              </a:lnSpc>
              <a:buNone/>
            </a:pPr>
            <a:r>
              <a:rPr lang="tr-TR" sz="2400" dirty="0">
                <a:solidFill>
                  <a:schemeClr val="tx1"/>
                </a:solidFill>
                <a:latin typeface="Calibri" panose="020F0502020204030204" pitchFamily="34" charset="0"/>
                <a:cs typeface="Calibri" panose="020F0502020204030204" pitchFamily="34" charset="0"/>
              </a:rPr>
              <a:t>Bilinçsiz hastanın eğer protez dişleri varsa, bunlar ağızdan çıkartılmalı ve temizlenerek özel saklama kabı içinde saklanmalıdır. Protezin konduğu özel saklama kabının üzerine bir etiket yapıştırılarak, hastanın adı, soyadı yazılmalıdır.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232</a:t>
            </a:fld>
            <a:endParaRPr lang="tr-TR"/>
          </a:p>
        </p:txBody>
      </p:sp>
    </p:spTree>
    <p:extLst>
      <p:ext uri="{BB962C8B-B14F-4D97-AF65-F5344CB8AC3E}">
        <p14:creationId xmlns:p14="http://schemas.microsoft.com/office/powerpoint/2010/main" val="78474995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87624" y="260648"/>
            <a:ext cx="7633742" cy="526335"/>
          </a:xfrm>
        </p:spPr>
        <p:txBody>
          <a:bodyPr>
            <a:noAutofit/>
          </a:bodyPr>
          <a:lstStyle/>
          <a:p>
            <a:pPr algn="just">
              <a:lnSpc>
                <a:spcPct val="150000"/>
              </a:lnSpc>
            </a:pPr>
            <a:r>
              <a:rPr lang="tr-TR" sz="2800" b="1" dirty="0" smtClean="0">
                <a:solidFill>
                  <a:srgbClr val="FFCC00"/>
                </a:solidFill>
                <a:latin typeface="Calibri" panose="020F0502020204030204" pitchFamily="34" charset="0"/>
                <a:cs typeface="Calibri" panose="020F0502020204030204" pitchFamily="34" charset="0"/>
              </a:rPr>
              <a:t>BİLİNÇSİZ HASTALARDA ÖZEL AĞIZ BAKIMI</a:t>
            </a:r>
            <a:endParaRPr lang="tr-TR" sz="2800" dirty="0">
              <a:solidFill>
                <a:srgbClr val="FFCC00"/>
              </a:solidFill>
              <a:latin typeface="Calibri" panose="020F0502020204030204" pitchFamily="34" charset="0"/>
              <a:cs typeface="Calibri" panose="020F0502020204030204" pitchFamily="34" charset="0"/>
            </a:endParaRPr>
          </a:p>
        </p:txBody>
      </p:sp>
      <p:sp>
        <p:nvSpPr>
          <p:cNvPr id="4" name="3 İçerik Yer Tutucusu"/>
          <p:cNvSpPr>
            <a:spLocks noGrp="1"/>
          </p:cNvSpPr>
          <p:nvPr>
            <p:ph sz="half" idx="1"/>
          </p:nvPr>
        </p:nvSpPr>
        <p:spPr>
          <a:xfrm>
            <a:off x="942975" y="1052735"/>
            <a:ext cx="3593592" cy="5322943"/>
          </a:xfrm>
        </p:spPr>
        <p:txBody>
          <a:bodyPr>
            <a:normAutofit fontScale="85000" lnSpcReduction="10000"/>
          </a:bodyPr>
          <a:lstStyle/>
          <a:p>
            <a:pPr algn="just">
              <a:lnSpc>
                <a:spcPct val="160000"/>
              </a:lnSpc>
              <a:buNone/>
            </a:pPr>
            <a:r>
              <a:rPr lang="tr-TR" b="1" dirty="0" smtClean="0">
                <a:solidFill>
                  <a:srgbClr val="FF0000"/>
                </a:solidFill>
                <a:latin typeface="Calibri" panose="020F0502020204030204" pitchFamily="34" charset="0"/>
                <a:cs typeface="Calibri" panose="020F0502020204030204" pitchFamily="34" charset="0"/>
              </a:rPr>
              <a:t>MALZEMELER</a:t>
            </a:r>
            <a:endParaRPr lang="tr-TR" dirty="0" smtClean="0">
              <a:solidFill>
                <a:srgbClr val="FF0000"/>
              </a:solidFill>
              <a:latin typeface="Calibri" panose="020F0502020204030204" pitchFamily="34" charset="0"/>
              <a:cs typeface="Calibri" panose="020F0502020204030204" pitchFamily="34" charset="0"/>
            </a:endParaRPr>
          </a:p>
          <a:p>
            <a:pPr lvl="0" algn="just">
              <a:lnSpc>
                <a:spcPct val="160000"/>
              </a:lnSpc>
            </a:pPr>
            <a:r>
              <a:rPr lang="tr-TR" sz="2100" dirty="0">
                <a:solidFill>
                  <a:schemeClr val="tx1"/>
                </a:solidFill>
                <a:latin typeface="Calibri" panose="020F0502020204030204" pitchFamily="34" charset="0"/>
                <a:cs typeface="Calibri" panose="020F0502020204030204" pitchFamily="34" charset="0"/>
              </a:rPr>
              <a:t>Dil basacağı (ortalama 16 adet)</a:t>
            </a:r>
          </a:p>
          <a:p>
            <a:pPr lvl="0" algn="just">
              <a:lnSpc>
                <a:spcPct val="160000"/>
              </a:lnSpc>
            </a:pPr>
            <a:r>
              <a:rPr lang="tr-TR" sz="2100" dirty="0">
                <a:solidFill>
                  <a:schemeClr val="tx1"/>
                </a:solidFill>
                <a:latin typeface="Calibri" panose="020F0502020204030204" pitchFamily="34" charset="0"/>
                <a:cs typeface="Calibri" panose="020F0502020204030204" pitchFamily="34" charset="0"/>
              </a:rPr>
              <a:t>Rulo gaz bezi (20 cm uzunluğunda kesilmiş ortalama 16 adet)</a:t>
            </a:r>
          </a:p>
          <a:p>
            <a:pPr lvl="0" algn="just">
              <a:lnSpc>
                <a:spcPct val="160000"/>
              </a:lnSpc>
            </a:pPr>
            <a:r>
              <a:rPr lang="tr-TR" sz="2100" dirty="0" err="1">
                <a:solidFill>
                  <a:schemeClr val="tx1"/>
                </a:solidFill>
                <a:latin typeface="Calibri" panose="020F0502020204030204" pitchFamily="34" charset="0"/>
                <a:cs typeface="Calibri" panose="020F0502020204030204" pitchFamily="34" charset="0"/>
              </a:rPr>
              <a:t>Flaster</a:t>
            </a:r>
            <a:r>
              <a:rPr lang="tr-TR" sz="2100" dirty="0">
                <a:solidFill>
                  <a:schemeClr val="tx1"/>
                </a:solidFill>
                <a:latin typeface="Calibri" panose="020F0502020204030204" pitchFamily="34" charset="0"/>
                <a:cs typeface="Calibri" panose="020F0502020204030204" pitchFamily="34" charset="0"/>
              </a:rPr>
              <a:t>,</a:t>
            </a:r>
          </a:p>
          <a:p>
            <a:pPr lvl="0" algn="just">
              <a:lnSpc>
                <a:spcPct val="160000"/>
              </a:lnSpc>
            </a:pPr>
            <a:r>
              <a:rPr lang="tr-TR" sz="2100" dirty="0">
                <a:solidFill>
                  <a:schemeClr val="tx1"/>
                </a:solidFill>
                <a:latin typeface="Calibri" panose="020F0502020204030204" pitchFamily="34" charset="0"/>
                <a:cs typeface="Calibri" panose="020F0502020204030204" pitchFamily="34" charset="0"/>
              </a:rPr>
              <a:t>Böbrek küvet,</a:t>
            </a:r>
          </a:p>
          <a:p>
            <a:pPr lvl="0" algn="just">
              <a:lnSpc>
                <a:spcPct val="160000"/>
              </a:lnSpc>
            </a:pPr>
            <a:r>
              <a:rPr lang="tr-TR" sz="2100" dirty="0">
                <a:solidFill>
                  <a:schemeClr val="tx1"/>
                </a:solidFill>
                <a:latin typeface="Calibri" panose="020F0502020204030204" pitchFamily="34" charset="0"/>
                <a:cs typeface="Calibri" panose="020F0502020204030204" pitchFamily="34" charset="0"/>
              </a:rPr>
              <a:t>Kirli kabı,</a:t>
            </a:r>
          </a:p>
          <a:p>
            <a:pPr lvl="0" algn="just">
              <a:lnSpc>
                <a:spcPct val="160000"/>
              </a:lnSpc>
            </a:pPr>
            <a:r>
              <a:rPr lang="tr-TR" sz="2100" dirty="0">
                <a:solidFill>
                  <a:schemeClr val="tx1"/>
                </a:solidFill>
                <a:latin typeface="Calibri" panose="020F0502020204030204" pitchFamily="34" charset="0"/>
                <a:cs typeface="Calibri" panose="020F0502020204030204" pitchFamily="34" charset="0"/>
              </a:rPr>
              <a:t>Yüz havlusu,</a:t>
            </a:r>
          </a:p>
          <a:p>
            <a:pPr lvl="0" algn="just">
              <a:lnSpc>
                <a:spcPct val="160000"/>
              </a:lnSpc>
            </a:pPr>
            <a:r>
              <a:rPr lang="tr-TR" sz="2100" dirty="0">
                <a:solidFill>
                  <a:schemeClr val="tx1"/>
                </a:solidFill>
                <a:latin typeface="Calibri" panose="020F0502020204030204" pitchFamily="34" charset="0"/>
                <a:cs typeface="Calibri" panose="020F0502020204030204" pitchFamily="34" charset="0"/>
              </a:rPr>
              <a:t>Kağıt peçete,</a:t>
            </a:r>
          </a:p>
          <a:p>
            <a:pPr lvl="0" algn="just">
              <a:lnSpc>
                <a:spcPct val="160000"/>
              </a:lnSpc>
            </a:pPr>
            <a:r>
              <a:rPr lang="tr-TR" sz="2100" dirty="0">
                <a:solidFill>
                  <a:schemeClr val="tx1"/>
                </a:solidFill>
                <a:latin typeface="Calibri" panose="020F0502020204030204" pitchFamily="34" charset="0"/>
                <a:cs typeface="Calibri" panose="020F0502020204030204" pitchFamily="34" charset="0"/>
              </a:rPr>
              <a:t>Nemlendirici losyon</a:t>
            </a:r>
            <a:r>
              <a:rPr lang="tr-TR" sz="2100" dirty="0" smtClean="0">
                <a:solidFill>
                  <a:schemeClr val="tx1"/>
                </a:solidFill>
                <a:latin typeface="Calibri" panose="020F0502020204030204" pitchFamily="34" charset="0"/>
                <a:cs typeface="Calibri" panose="020F0502020204030204" pitchFamily="34" charset="0"/>
              </a:rPr>
              <a:t>,</a:t>
            </a:r>
            <a:endParaRPr lang="tr-TR" sz="2100" dirty="0">
              <a:solidFill>
                <a:schemeClr val="tx1"/>
              </a:solidFill>
              <a:latin typeface="Calibri" panose="020F0502020204030204" pitchFamily="34" charset="0"/>
              <a:cs typeface="Calibri" panose="020F0502020204030204" pitchFamily="34" charset="0"/>
            </a:endParaRPr>
          </a:p>
        </p:txBody>
      </p:sp>
      <p:sp>
        <p:nvSpPr>
          <p:cNvPr id="5" name="4 İçerik Yer Tutucusu"/>
          <p:cNvSpPr>
            <a:spLocks noGrp="1"/>
          </p:cNvSpPr>
          <p:nvPr>
            <p:ph sz="half" idx="2"/>
          </p:nvPr>
        </p:nvSpPr>
        <p:spPr>
          <a:xfrm>
            <a:off x="4617051" y="1564269"/>
            <a:ext cx="4223462" cy="4852764"/>
          </a:xfrm>
        </p:spPr>
        <p:txBody>
          <a:bodyPr>
            <a:normAutofit fontScale="85000" lnSpcReduction="10000"/>
          </a:bodyPr>
          <a:lstStyle/>
          <a:p>
            <a:pPr lvl="0" algn="just">
              <a:lnSpc>
                <a:spcPct val="160000"/>
              </a:lnSpc>
            </a:pPr>
            <a:r>
              <a:rPr lang="tr-TR" dirty="0">
                <a:solidFill>
                  <a:schemeClr val="tx1"/>
                </a:solidFill>
                <a:latin typeface="Calibri" panose="020F0502020204030204" pitchFamily="34" charset="0"/>
                <a:cs typeface="Calibri" panose="020F0502020204030204" pitchFamily="34" charset="0"/>
              </a:rPr>
              <a:t>1 bardak su,</a:t>
            </a:r>
          </a:p>
          <a:p>
            <a:pPr lvl="0" algn="just">
              <a:lnSpc>
                <a:spcPct val="160000"/>
              </a:lnSpc>
            </a:pPr>
            <a:r>
              <a:rPr lang="tr-TR" dirty="0">
                <a:solidFill>
                  <a:schemeClr val="tx1"/>
                </a:solidFill>
                <a:latin typeface="Calibri" panose="020F0502020204030204" pitchFamily="34" charset="0"/>
                <a:cs typeface="Calibri" panose="020F0502020204030204" pitchFamily="34" charset="0"/>
              </a:rPr>
              <a:t>Tek kullanımlık eldiven,</a:t>
            </a:r>
          </a:p>
          <a:p>
            <a:pPr lvl="0" algn="just">
              <a:lnSpc>
                <a:spcPct val="160000"/>
              </a:lnSpc>
            </a:pPr>
            <a:r>
              <a:rPr lang="tr-TR" dirty="0">
                <a:solidFill>
                  <a:schemeClr val="tx1"/>
                </a:solidFill>
                <a:latin typeface="Calibri" panose="020F0502020204030204" pitchFamily="34" charset="0"/>
                <a:cs typeface="Calibri" panose="020F0502020204030204" pitchFamily="34" charset="0"/>
              </a:rPr>
              <a:t>Ağız temizleme solüsyonu (kullanılacak solüsyon hekim tarafından istem edilebilir. Böyle bir istem yoksa, ½ oranında sulandırılmış hidrojen peroksit ya da 500 ml kaynatılmış suya, 1 çay kaşığı sodyum bikarbonat kullanılarak hazırlanmış solüsyon kullanılır)</a:t>
            </a:r>
          </a:p>
          <a:p>
            <a:pPr lvl="0" algn="just">
              <a:lnSpc>
                <a:spcPct val="160000"/>
              </a:lnSpc>
            </a:pPr>
            <a:r>
              <a:rPr lang="tr-TR" dirty="0">
                <a:solidFill>
                  <a:schemeClr val="tx1"/>
                </a:solidFill>
                <a:latin typeface="Calibri" panose="020F0502020204030204" pitchFamily="34" charset="0"/>
                <a:cs typeface="Calibri" panose="020F0502020204030204" pitchFamily="34" charset="0"/>
              </a:rPr>
              <a:t>Solüsyon kabı,</a:t>
            </a:r>
          </a:p>
          <a:p>
            <a:pPr lvl="0" algn="just">
              <a:lnSpc>
                <a:spcPct val="160000"/>
              </a:lnSpc>
            </a:pPr>
            <a:r>
              <a:rPr lang="tr-TR" dirty="0">
                <a:solidFill>
                  <a:schemeClr val="tx1"/>
                </a:solidFill>
                <a:latin typeface="Calibri" panose="020F0502020204030204" pitchFamily="34" charset="0"/>
                <a:cs typeface="Calibri" panose="020F0502020204030204" pitchFamily="34" charset="0"/>
              </a:rPr>
              <a:t>Maske,</a:t>
            </a:r>
          </a:p>
          <a:p>
            <a:pPr algn="just">
              <a:lnSpc>
                <a:spcPct val="160000"/>
              </a:lnSpc>
            </a:pPr>
            <a:endParaRPr lang="tr-TR" dirty="0">
              <a:latin typeface="Calibri" panose="020F0502020204030204" pitchFamily="34" charset="0"/>
              <a:cs typeface="Calibri" panose="020F0502020204030204" pitchFamily="34" charset="0"/>
            </a:endParaRPr>
          </a:p>
        </p:txBody>
      </p:sp>
      <p:sp>
        <p:nvSpPr>
          <p:cNvPr id="8" name="Veri Yer Tutucusu 7"/>
          <p:cNvSpPr>
            <a:spLocks noGrp="1"/>
          </p:cNvSpPr>
          <p:nvPr>
            <p:ph type="dt" sz="half" idx="10"/>
          </p:nvPr>
        </p:nvSpPr>
        <p:spPr/>
        <p:txBody>
          <a:bodyPr/>
          <a:lstStyle/>
          <a:p>
            <a:fld id="{B40DB229-44DF-4D92-BBD6-FBB0CFB81629}" type="datetime1">
              <a:rPr lang="tr-TR" smtClean="0"/>
              <a:t>6.02.2020</a:t>
            </a:fld>
            <a:endParaRPr lang="tr-TR"/>
          </a:p>
        </p:txBody>
      </p:sp>
      <p:sp>
        <p:nvSpPr>
          <p:cNvPr id="10" name="Slayt Numarası Yer Tutucusu 9"/>
          <p:cNvSpPr>
            <a:spLocks noGrp="1"/>
          </p:cNvSpPr>
          <p:nvPr>
            <p:ph type="sldNum" sz="quarter" idx="12"/>
          </p:nvPr>
        </p:nvSpPr>
        <p:spPr/>
        <p:txBody>
          <a:bodyPr/>
          <a:lstStyle/>
          <a:p>
            <a:fld id="{B1DEFA8C-F947-479F-BE07-76B6B3F80BF1}" type="slidenum">
              <a:rPr lang="tr-TR" smtClean="0"/>
              <a:pPr/>
              <a:t>233</a:t>
            </a:fld>
            <a:endParaRPr lang="tr-TR"/>
          </a:p>
        </p:txBody>
      </p:sp>
    </p:spTree>
    <p:extLst>
      <p:ext uri="{BB962C8B-B14F-4D97-AF65-F5344CB8AC3E}">
        <p14:creationId xmlns:p14="http://schemas.microsoft.com/office/powerpoint/2010/main" val="17746999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normAutofit fontScale="90000"/>
          </a:bodyPr>
          <a:lstStyle/>
          <a:p>
            <a:pP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İşlem</a:t>
            </a:r>
            <a:r>
              <a:rPr lang="tr-TR" sz="4800" dirty="0">
                <a:latin typeface="Calibri" panose="020F0502020204030204" pitchFamily="34" charset="0"/>
                <a:ea typeface="Calibri" panose="020F0502020204030204" pitchFamily="34" charset="0"/>
                <a:cs typeface="Calibri" panose="020F0502020204030204" pitchFamily="34" charset="0"/>
              </a:rPr>
              <a:t/>
            </a:r>
            <a:br>
              <a:rPr lang="tr-TR" sz="4800" dirty="0">
                <a:latin typeface="Calibri" panose="020F0502020204030204" pitchFamily="34" charset="0"/>
                <a:ea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
        <p:nvSpPr>
          <p:cNvPr id="9" name="İçerik Yer Tutucusu 8"/>
          <p:cNvSpPr>
            <a:spLocks noGrp="1"/>
          </p:cNvSpPr>
          <p:nvPr>
            <p:ph idx="1"/>
          </p:nvPr>
        </p:nvSpPr>
        <p:spPr>
          <a:xfrm>
            <a:off x="938758" y="1700808"/>
            <a:ext cx="7633742" cy="4178785"/>
          </a:xfrm>
        </p:spPr>
        <p:txBody>
          <a:bodyPr>
            <a:normAutofit fontScale="92500" lnSpcReduction="20000"/>
          </a:bodyPr>
          <a:lstStyle/>
          <a:p>
            <a:pPr marL="342900" lvl="0" indent="-342900" algn="just">
              <a:lnSpc>
                <a:spcPct val="150000"/>
              </a:lnSpc>
              <a:spcAft>
                <a:spcPts val="0"/>
              </a:spcAft>
              <a:buFont typeface="+mj-lt"/>
              <a:buAutoNum type="arabicPeriod"/>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Bilinçsiz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 işitme duyusunu kaybetmemiş olabileceğinden işlem hastaya açıklanır.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0"/>
              </a:spcAft>
              <a:buFont typeface="+mj-lt"/>
              <a:buAutoNum type="arabicPeriod"/>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El hijyeni sağlanır. Tek kullanımlık eldiven giyilir. Eğer hastanın ağız kokusu var ise, maske takılır.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0"/>
              </a:spcAft>
              <a:buFont typeface="+mj-lt"/>
              <a:buAutoNum type="arabicPeriod"/>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Malzemeler kolay ulaşılabilecek biçimde yerleştirilir.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0"/>
              </a:spcAft>
              <a:buFont typeface="+mj-lt"/>
              <a:buAutoNum type="arabicPeriod"/>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Hastanın gizliliği sağlanır.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mj-lt"/>
              <a:buAutoNum type="arabicPeriod"/>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Yatağın çalışılacak taraftaki parmakları indirilir. Böylece daha rahat çalışılır.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5" name="Veri Yer Tutucusu 4"/>
          <p:cNvSpPr>
            <a:spLocks noGrp="1"/>
          </p:cNvSpPr>
          <p:nvPr>
            <p:ph type="dt" sz="half" idx="10"/>
          </p:nvPr>
        </p:nvSpPr>
        <p:spPr/>
        <p:txBody>
          <a:bodyPr/>
          <a:lstStyle/>
          <a:p>
            <a:fld id="{C4BDD3F4-62B0-40FF-8D18-FF664FF72CAC}" type="datetime1">
              <a:rPr lang="tr-TR" smtClean="0"/>
              <a:t>6.02.2020</a:t>
            </a:fld>
            <a:endParaRPr lang="tr-TR"/>
          </a:p>
        </p:txBody>
      </p:sp>
      <p:sp>
        <p:nvSpPr>
          <p:cNvPr id="7" name="Slayt Numarası Yer Tutucusu 6"/>
          <p:cNvSpPr>
            <a:spLocks noGrp="1"/>
          </p:cNvSpPr>
          <p:nvPr>
            <p:ph type="sldNum" sz="quarter" idx="12"/>
          </p:nvPr>
        </p:nvSpPr>
        <p:spPr/>
        <p:txBody>
          <a:bodyPr/>
          <a:lstStyle/>
          <a:p>
            <a:fld id="{B1DEFA8C-F947-479F-BE07-76B6B3F80BF1}" type="slidenum">
              <a:rPr lang="tr-TR" smtClean="0"/>
              <a:pPr/>
              <a:t>234</a:t>
            </a:fld>
            <a:endParaRPr lang="tr-TR"/>
          </a:p>
        </p:txBody>
      </p:sp>
    </p:spTree>
    <p:extLst>
      <p:ext uri="{BB962C8B-B14F-4D97-AF65-F5344CB8AC3E}">
        <p14:creationId xmlns:p14="http://schemas.microsoft.com/office/powerpoint/2010/main" val="376444210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58974" y="404664"/>
            <a:ext cx="7633742" cy="5616624"/>
          </a:xfrm>
        </p:spPr>
        <p:txBody>
          <a:bodyPr>
            <a:normAutofit fontScale="85000" lnSpcReduction="10000"/>
          </a:bodyPr>
          <a:lstStyle/>
          <a:p>
            <a:pPr marL="0" lvl="0" indent="0" algn="just">
              <a:lnSpc>
                <a:spcPct val="160000"/>
              </a:lnSpc>
              <a:spcAft>
                <a:spcPts val="0"/>
              </a:spcAft>
              <a:buNone/>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6. Hastaya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yüzü çalışan kişiye dönük olacak biçimde, yan yatış pozisyonu verilir. Yatağın başucu yükseltilmiş durumda ise, yatak düz konuma getirilir. Ancak, hastanın başucunu indirmenin sakıncalı olduğu durumlar olabilir. Yatağın başucunun indirilmesinin, hasta için sakıncası olup olmadığı araştırılır. </a:t>
            </a:r>
          </a:p>
          <a:p>
            <a:pPr marL="457200" indent="441960" algn="just">
              <a:lnSpc>
                <a:spcPct val="160000"/>
              </a:lnSpc>
              <a:spcAft>
                <a:spcPts val="0"/>
              </a:spcAf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Gerekçe: Yan yatış pozisyonu, ağız bakımı sırasında kullanılan solüsyonların damlacıklarının kazara akciğerlere kaçmasını engeller.</a:t>
            </a:r>
          </a:p>
          <a:p>
            <a:pPr marL="0" lvl="0" indent="0" algn="just">
              <a:lnSpc>
                <a:spcPct val="160000"/>
              </a:lnSpc>
              <a:spcAft>
                <a:spcPts val="0"/>
              </a:spcAft>
              <a:buNone/>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7. Yüz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havlusu hastanın yüzünün altına, böbrek küvet ise çenesinin altına yerleştirilir.</a:t>
            </a:r>
          </a:p>
          <a:p>
            <a:pPr marL="457200" indent="441960" algn="just">
              <a:lnSpc>
                <a:spcPct val="160000"/>
              </a:lnSpc>
              <a:spcAft>
                <a:spcPts val="800"/>
              </a:spcAf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Gerekçe: hastanın giysilerinin ve yatak takımlarının ıslanması önlenmiş olur.</a:t>
            </a:r>
          </a:p>
          <a:p>
            <a:pPr algn="just">
              <a:lnSpc>
                <a:spcPct val="16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235</a:t>
            </a:fld>
            <a:endParaRPr lang="tr-TR"/>
          </a:p>
        </p:txBody>
      </p:sp>
    </p:spTree>
    <p:extLst>
      <p:ext uri="{BB962C8B-B14F-4D97-AF65-F5344CB8AC3E}">
        <p14:creationId xmlns:p14="http://schemas.microsoft.com/office/powerpoint/2010/main" val="193910393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692696"/>
            <a:ext cx="7633742" cy="5616624"/>
          </a:xfrm>
        </p:spPr>
        <p:txBody>
          <a:bodyPr>
            <a:normAutofit/>
          </a:bodyPr>
          <a:lstStyle/>
          <a:p>
            <a:pPr marL="0" lvl="0" indent="0" algn="just">
              <a:lnSpc>
                <a:spcPct val="150000"/>
              </a:lnSpc>
              <a:spcAft>
                <a:spcPts val="0"/>
              </a:spcAft>
              <a:buNone/>
            </a:pPr>
            <a:r>
              <a:rPr lang="tr-TR" dirty="0" smtClean="0">
                <a:solidFill>
                  <a:schemeClr val="tx1"/>
                </a:solidFill>
                <a:latin typeface="Calibri" panose="020F0502020204030204" pitchFamily="34" charset="0"/>
                <a:ea typeface="Calibri" panose="020F0502020204030204" pitchFamily="34" charset="0"/>
                <a:cs typeface="Calibri" panose="020F0502020204030204" pitchFamily="34" charset="0"/>
              </a:rPr>
              <a:t>8. Dil </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basacağının bir ucuna gazlı bez sarılır ve işlem sırasında gazlı bezinin yerinden çıkmasını önlemek için dil basacağı </a:t>
            </a:r>
            <a:r>
              <a:rPr lang="tr-TR" dirty="0" err="1">
                <a:solidFill>
                  <a:schemeClr val="tx1"/>
                </a:solidFill>
                <a:latin typeface="Calibri" panose="020F0502020204030204" pitchFamily="34" charset="0"/>
                <a:ea typeface="Calibri" panose="020F0502020204030204" pitchFamily="34" charset="0"/>
                <a:cs typeface="Calibri" panose="020F0502020204030204" pitchFamily="34" charset="0"/>
              </a:rPr>
              <a:t>flasterle</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 sıkıca sabitlenir. Bütün dil basacakları bu şekilde hazırlanır. Dil basacaklarından biri, işlem sırasında hastanın ağzını açık tutabilmek için kullanılır.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r>
              <a:rPr lang="tr-TR" dirty="0" err="1" smtClean="0"/>
              <a:t>Delauna</a:t>
            </a:r>
            <a:r>
              <a:rPr lang="tr-TR" dirty="0" smtClean="0"/>
              <a:t> ve </a:t>
            </a:r>
            <a:r>
              <a:rPr lang="tr-TR" dirty="0" err="1" smtClean="0"/>
              <a:t>Ladner</a:t>
            </a:r>
            <a:r>
              <a:rPr lang="tr-TR" dirty="0" smtClean="0"/>
              <a:t>, 2002</a:t>
            </a:r>
            <a:endParaRPr lang="tr-TR" dirty="0"/>
          </a:p>
        </p:txBody>
      </p:sp>
      <p:sp>
        <p:nvSpPr>
          <p:cNvPr id="6" name="Slayt Numarası Yer Tutucusu 5"/>
          <p:cNvSpPr>
            <a:spLocks noGrp="1"/>
          </p:cNvSpPr>
          <p:nvPr>
            <p:ph type="sldNum" sz="quarter" idx="12"/>
          </p:nvPr>
        </p:nvSpPr>
        <p:spPr/>
        <p:txBody>
          <a:bodyPr/>
          <a:lstStyle/>
          <a:p>
            <a:fld id="{B1DEFA8C-F947-479F-BE07-76B6B3F80BF1}" type="slidenum">
              <a:rPr lang="tr-TR" smtClean="0"/>
              <a:pPr/>
              <a:t>236</a:t>
            </a:fld>
            <a:endParaRPr lang="tr-TR"/>
          </a:p>
        </p:txBody>
      </p:sp>
      <p:pic>
        <p:nvPicPr>
          <p:cNvPr id="7" name="Resim 6" descr="C:\Users\Burcu Ağdemir\AppData\Local\Microsoft\Windows\INetCache\Content.Word\IMG_2275.jpg"/>
          <p:cNvPicPr/>
          <p:nvPr/>
        </p:nvPicPr>
        <p:blipFill rotWithShape="1">
          <a:blip r:embed="rId2" cstate="print">
            <a:extLst>
              <a:ext uri="{28A0092B-C50C-407E-A947-70E740481C1C}">
                <a14:useLocalDpi xmlns:a14="http://schemas.microsoft.com/office/drawing/2010/main" val="0"/>
              </a:ext>
            </a:extLst>
          </a:blip>
          <a:srcRect l="21330" t="3749" r="5424" b="32760"/>
          <a:stretch/>
        </p:blipFill>
        <p:spPr bwMode="auto">
          <a:xfrm>
            <a:off x="1564244" y="2895511"/>
            <a:ext cx="5112568" cy="3319264"/>
          </a:xfrm>
          <a:prstGeom prst="rect">
            <a:avLst/>
          </a:prstGeom>
          <a:noFill/>
          <a:ln>
            <a:noFill/>
          </a:ln>
          <a:extLst>
            <a:ext uri="{53640926-AAD7-44D8-BBD7-CCE9431645EC}">
              <a14:shadowObscured xmlns:a14="http://schemas.microsoft.com/office/drawing/2010/main"/>
            </a:ext>
          </a:extLst>
        </p:spPr>
      </p:pic>
      <p:pic>
        <p:nvPicPr>
          <p:cNvPr id="2" name="Resim 1"/>
          <p:cNvPicPr>
            <a:picLocks noChangeAspect="1"/>
          </p:cNvPicPr>
          <p:nvPr/>
        </p:nvPicPr>
        <p:blipFill>
          <a:blip r:embed="rId3"/>
          <a:stretch>
            <a:fillRect/>
          </a:stretch>
        </p:blipFill>
        <p:spPr>
          <a:xfrm>
            <a:off x="7006611" y="3501008"/>
            <a:ext cx="1600200" cy="2486025"/>
          </a:xfrm>
          <a:prstGeom prst="rect">
            <a:avLst/>
          </a:prstGeom>
        </p:spPr>
      </p:pic>
    </p:spTree>
    <p:extLst>
      <p:ext uri="{BB962C8B-B14F-4D97-AF65-F5344CB8AC3E}">
        <p14:creationId xmlns:p14="http://schemas.microsoft.com/office/powerpoint/2010/main" val="105999441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63910" y="1556792"/>
            <a:ext cx="7633742" cy="4104456"/>
          </a:xfrm>
        </p:spPr>
        <p:txBody>
          <a:bodyPr/>
          <a:lstStyle/>
          <a:p>
            <a:pPr marL="0" indent="0" algn="just">
              <a:lnSpc>
                <a:spcPct val="150000"/>
              </a:lnSpc>
              <a:buNone/>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9. Hastanın ağzı kapalı ise, bir elle alt çenedeki </a:t>
            </a:r>
            <a:r>
              <a:rPr lang="tr-TR" dirty="0" err="1">
                <a:solidFill>
                  <a:schemeClr val="tx1"/>
                </a:solidFill>
                <a:latin typeface="Calibri" panose="020F0502020204030204" pitchFamily="34" charset="0"/>
                <a:ea typeface="Calibri" panose="020F0502020204030204" pitchFamily="34" charset="0"/>
                <a:cs typeface="Calibri" panose="020F0502020204030204" pitchFamily="34" charset="0"/>
              </a:rPr>
              <a:t>mandibula</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 kemiği üzerine hafifçe basınç yaparak ağzı açılır. Ağzın tekrar kapanmasını önlemek için, dil basacağı, ucu azı dişlerinin üzerine gelecek biçimde, dilin üzerine yerleştirilir ve dil basacağı ile alt çeneye doğru hafifçe basınç uygulanır. İşleme başlamadan önce ağız içindeki yapılar (mukoza, dişeti, diş vb.) değerlendirilir.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237</a:t>
            </a:fld>
            <a:endParaRPr lang="tr-TR"/>
          </a:p>
        </p:txBody>
      </p:sp>
    </p:spTree>
    <p:extLst>
      <p:ext uri="{BB962C8B-B14F-4D97-AF65-F5344CB8AC3E}">
        <p14:creationId xmlns:p14="http://schemas.microsoft.com/office/powerpoint/2010/main" val="202932240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620688"/>
            <a:ext cx="7633742" cy="5258905"/>
          </a:xfrm>
        </p:spPr>
        <p:txBody>
          <a:bodyPr/>
          <a:lstStyle/>
          <a:p>
            <a:pPr marL="0" lvl="0" indent="0" algn="just">
              <a:lnSpc>
                <a:spcPct val="150000"/>
              </a:lnSpc>
              <a:spcAft>
                <a:spcPts val="0"/>
              </a:spcAft>
              <a:buNone/>
            </a:pPr>
            <a:r>
              <a:rPr lang="tr-TR" dirty="0" smtClean="0">
                <a:solidFill>
                  <a:schemeClr val="tx1"/>
                </a:solidFill>
                <a:latin typeface="Calibri" panose="020F0502020204030204" pitchFamily="34" charset="0"/>
                <a:ea typeface="Calibri" panose="020F0502020204030204" pitchFamily="34" charset="0"/>
                <a:cs typeface="Calibri" panose="020F0502020204030204" pitchFamily="34" charset="0"/>
              </a:rPr>
              <a:t>10. Eğer </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ağız içi tükürük salgısı ile dolu ise önce ağız içini bir aspiratör yardımıyla boşaltılır.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lvl="0" indent="0" algn="just">
              <a:lnSpc>
                <a:spcPct val="150000"/>
              </a:lnSpc>
              <a:spcAft>
                <a:spcPts val="800"/>
              </a:spcAft>
              <a:buNone/>
            </a:pPr>
            <a:r>
              <a:rPr lang="tr-TR" dirty="0" smtClean="0">
                <a:solidFill>
                  <a:schemeClr val="tx1"/>
                </a:solidFill>
                <a:latin typeface="Calibri" panose="020F0502020204030204" pitchFamily="34" charset="0"/>
                <a:ea typeface="Calibri" panose="020F0502020204030204" pitchFamily="34" charset="0"/>
                <a:cs typeface="Calibri" panose="020F0502020204030204" pitchFamily="34" charset="0"/>
              </a:rPr>
              <a:t>11. Başka </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bir dil basacağı, kullanılacak ağız temizleme solüsyonuna daldırılarak dil basacağının ucundaki gazlı beze solüsyon iyice emdirilir. Gazlı bezdeki fazla solüsyon dil basacağının ucun, solüsyon kabının kenarına bastırarak akıtılır. </a:t>
            </a: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238</a:t>
            </a:fld>
            <a:endParaRPr lang="tr-TR"/>
          </a:p>
        </p:txBody>
      </p:sp>
    </p:spTree>
    <p:extLst>
      <p:ext uri="{BB962C8B-B14F-4D97-AF65-F5344CB8AC3E}">
        <p14:creationId xmlns:p14="http://schemas.microsoft.com/office/powerpoint/2010/main" val="337319682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620688"/>
            <a:ext cx="7633742" cy="5258905"/>
          </a:xfrm>
        </p:spPr>
        <p:txBody>
          <a:bodyPr>
            <a:normAutofit/>
          </a:bodyPr>
          <a:lstStyle/>
          <a:p>
            <a:pPr marL="0" lvl="0" indent="0" algn="just">
              <a:lnSpc>
                <a:spcPct val="150000"/>
              </a:lnSpc>
              <a:spcAft>
                <a:spcPts val="0"/>
              </a:spcAft>
              <a:buNone/>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12. Silme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işlemine önce dişlerden başlanır ve şu sırayı izlenir: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lnSpc>
                <a:spcPct val="150000"/>
              </a:lnSpc>
              <a:buFont typeface="+mj-lt"/>
              <a:buAutoNum type="alphaLcParenR"/>
            </a:pPr>
            <a:r>
              <a:rPr lang="tr-TR" sz="2000" dirty="0">
                <a:solidFill>
                  <a:schemeClr val="tx1"/>
                </a:solidFill>
                <a:latin typeface="Calibri" panose="020F0502020204030204" pitchFamily="34" charset="0"/>
                <a:ea typeface="Calibri" panose="020F0502020204030204" pitchFamily="34" charset="0"/>
                <a:cs typeface="Calibri" panose="020F0502020204030204" pitchFamily="34" charset="0"/>
              </a:rPr>
              <a:t>Sağ üst çene; sağ en arka dişten, çene orta hattına kadar,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lnSpc>
                <a:spcPct val="150000"/>
              </a:lnSpc>
              <a:buFont typeface="+mj-lt"/>
              <a:buAutoNum type="alphaLcParenR"/>
            </a:pPr>
            <a:r>
              <a:rPr lang="tr-TR" sz="2000" dirty="0">
                <a:solidFill>
                  <a:schemeClr val="tx1"/>
                </a:solidFill>
                <a:latin typeface="Calibri" panose="020F0502020204030204" pitchFamily="34" charset="0"/>
                <a:ea typeface="Calibri" panose="020F0502020204030204" pitchFamily="34" charset="0"/>
                <a:cs typeface="Calibri" panose="020F0502020204030204" pitchFamily="34" charset="0"/>
              </a:rPr>
              <a:t>Sol üst çene; sol en arka dişten, çene orta hattına kadar,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lnSpc>
                <a:spcPct val="150000"/>
              </a:lnSpc>
              <a:buFont typeface="+mj-lt"/>
              <a:buAutoNum type="alphaLcParenR"/>
            </a:pPr>
            <a:r>
              <a:rPr lang="tr-TR" sz="2000" dirty="0">
                <a:solidFill>
                  <a:schemeClr val="tx1"/>
                </a:solidFill>
                <a:latin typeface="Calibri" panose="020F0502020204030204" pitchFamily="34" charset="0"/>
                <a:ea typeface="Calibri" panose="020F0502020204030204" pitchFamily="34" charset="0"/>
                <a:cs typeface="Calibri" panose="020F0502020204030204" pitchFamily="34" charset="0"/>
              </a:rPr>
              <a:t>Sağ alt çene; sağ en arka dişten, çene orta hattına kadar,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lnSpc>
                <a:spcPct val="150000"/>
              </a:lnSpc>
              <a:buFont typeface="+mj-lt"/>
              <a:buAutoNum type="alphaLcParenR"/>
            </a:pPr>
            <a:r>
              <a:rPr lang="tr-TR" sz="2000" dirty="0">
                <a:solidFill>
                  <a:schemeClr val="tx1"/>
                </a:solidFill>
                <a:latin typeface="Calibri" panose="020F0502020204030204" pitchFamily="34" charset="0"/>
                <a:ea typeface="Calibri" panose="020F0502020204030204" pitchFamily="34" charset="0"/>
                <a:cs typeface="Calibri" panose="020F0502020204030204" pitchFamily="34" charset="0"/>
              </a:rPr>
              <a:t>Sol alt çene; sol en arka dişten, çene orta hattına kadar,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lnSpc>
                <a:spcPct val="150000"/>
              </a:lnSpc>
              <a:buFont typeface="+mj-lt"/>
              <a:buAutoNum type="alphaLcParenR"/>
            </a:pPr>
            <a:r>
              <a:rPr lang="tr-TR" sz="2000" dirty="0">
                <a:solidFill>
                  <a:schemeClr val="tx1"/>
                </a:solidFill>
                <a:latin typeface="Calibri" panose="020F0502020204030204" pitchFamily="34" charset="0"/>
                <a:ea typeface="Calibri" panose="020F0502020204030204" pitchFamily="34" charset="0"/>
                <a:cs typeface="Calibri" panose="020F0502020204030204" pitchFamily="34" charset="0"/>
              </a:rPr>
              <a:t>Önce sağ, sonra sol yanak mukozası,</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lnSpc>
                <a:spcPct val="150000"/>
              </a:lnSpc>
              <a:buFont typeface="+mj-lt"/>
              <a:buAutoNum type="alphaLcParenR"/>
            </a:pPr>
            <a:r>
              <a:rPr lang="tr-TR" sz="2000" dirty="0">
                <a:solidFill>
                  <a:schemeClr val="tx1"/>
                </a:solidFill>
                <a:latin typeface="Calibri" panose="020F0502020204030204" pitchFamily="34" charset="0"/>
                <a:ea typeface="Calibri" panose="020F0502020204030204" pitchFamily="34" charset="0"/>
                <a:cs typeface="Calibri" panose="020F0502020204030204" pitchFamily="34" charset="0"/>
              </a:rPr>
              <a:t>Damak,</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lnSpc>
                <a:spcPct val="150000"/>
              </a:lnSpc>
              <a:spcAft>
                <a:spcPts val="800"/>
              </a:spcAft>
              <a:buFont typeface="+mj-lt"/>
              <a:buAutoNum type="alphaLcParenR"/>
            </a:pPr>
            <a:r>
              <a:rPr lang="tr-TR" sz="2000" dirty="0">
                <a:solidFill>
                  <a:schemeClr val="tx1"/>
                </a:solidFill>
                <a:latin typeface="Calibri" panose="020F0502020204030204" pitchFamily="34" charset="0"/>
                <a:ea typeface="Calibri" panose="020F0502020204030204" pitchFamily="34" charset="0"/>
                <a:cs typeface="Calibri" panose="020F0502020204030204" pitchFamily="34" charset="0"/>
              </a:rPr>
              <a:t>Dil üzeri ve altı,</a:t>
            </a:r>
            <a:endParaRPr lang="tr-TR"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239</a:t>
            </a:fld>
            <a:endParaRPr lang="tr-TR"/>
          </a:p>
        </p:txBody>
      </p:sp>
    </p:spTree>
    <p:extLst>
      <p:ext uri="{BB962C8B-B14F-4D97-AF65-F5344CB8AC3E}">
        <p14:creationId xmlns:p14="http://schemas.microsoft.com/office/powerpoint/2010/main" val="3581012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55129" y="548680"/>
            <a:ext cx="7633742" cy="5688632"/>
          </a:xfrm>
        </p:spPr>
        <p:txBody>
          <a:bodyPr>
            <a:normAutofit lnSpcReduction="10000"/>
          </a:bodyPr>
          <a:lstStyle/>
          <a:p>
            <a:pPr algn="just">
              <a:lnSpc>
                <a:spcPct val="150000"/>
              </a:lnSpc>
            </a:pPr>
            <a:r>
              <a:rPr lang="tr-TR" dirty="0" err="1" smtClean="0">
                <a:solidFill>
                  <a:srgbClr val="FFC000"/>
                </a:solidFill>
                <a:latin typeface="Calibri" panose="020F0502020204030204" pitchFamily="34" charset="0"/>
                <a:cs typeface="Calibri" panose="020F0502020204030204" pitchFamily="34" charset="0"/>
              </a:rPr>
              <a:t>Adölesanlarda</a:t>
            </a:r>
            <a:r>
              <a:rPr lang="tr-TR" dirty="0" smtClean="0">
                <a:solidFill>
                  <a:srgbClr val="FFC000"/>
                </a:solidFill>
                <a:latin typeface="Calibri" panose="020F0502020204030204" pitchFamily="34" charset="0"/>
                <a:cs typeface="Calibri" panose="020F0502020204030204" pitchFamily="34" charset="0"/>
              </a:rPr>
              <a:t>; </a:t>
            </a:r>
            <a:r>
              <a:rPr lang="tr-TR" dirty="0" smtClean="0">
                <a:latin typeface="Calibri" panose="020F0502020204030204" pitchFamily="34" charset="0"/>
                <a:cs typeface="Calibri" panose="020F0502020204030204" pitchFamily="34" charset="0"/>
              </a:rPr>
              <a:t>hormon değişikliklerine bağlı yağ bezlerinin çalışması artar. </a:t>
            </a:r>
          </a:p>
          <a:p>
            <a:pPr algn="just">
              <a:lnSpc>
                <a:spcPct val="150000"/>
              </a:lnSpc>
            </a:pPr>
            <a:r>
              <a:rPr lang="tr-TR" dirty="0" smtClean="0">
                <a:latin typeface="Calibri" panose="020F0502020204030204" pitchFamily="34" charset="0"/>
                <a:cs typeface="Calibri" panose="020F0502020204030204" pitchFamily="34" charset="0"/>
              </a:rPr>
              <a:t>Akne gibi deri sorunları olabilir.</a:t>
            </a:r>
          </a:p>
          <a:p>
            <a:pPr algn="just">
              <a:lnSpc>
                <a:spcPct val="150000"/>
              </a:lnSpc>
            </a:pPr>
            <a:r>
              <a:rPr lang="tr-TR" dirty="0" err="1" smtClean="0">
                <a:latin typeface="Calibri" panose="020F0502020204030204" pitchFamily="34" charset="0"/>
                <a:cs typeface="Calibri" panose="020F0502020204030204" pitchFamily="34" charset="0"/>
              </a:rPr>
              <a:t>Pubik</a:t>
            </a:r>
            <a:r>
              <a:rPr lang="tr-TR" dirty="0" smtClean="0">
                <a:latin typeface="Calibri" panose="020F0502020204030204" pitchFamily="34" charset="0"/>
                <a:cs typeface="Calibri" panose="020F0502020204030204" pitchFamily="34" charset="0"/>
              </a:rPr>
              <a:t> bölge ve koltuk altında kıllanmalar başlar.</a:t>
            </a:r>
          </a:p>
          <a:p>
            <a:pPr algn="just">
              <a:lnSpc>
                <a:spcPct val="160000"/>
              </a:lnSpc>
            </a:pPr>
            <a:r>
              <a:rPr lang="tr-TR" dirty="0" err="1">
                <a:latin typeface="Calibri" panose="020F0502020204030204" pitchFamily="34" charset="0"/>
                <a:cs typeface="Calibri" panose="020F0502020204030204" pitchFamily="34" charset="0"/>
              </a:rPr>
              <a:t>Sebum</a:t>
            </a:r>
            <a:r>
              <a:rPr lang="tr-TR" dirty="0">
                <a:latin typeface="Calibri" panose="020F0502020204030204" pitchFamily="34" charset="0"/>
                <a:cs typeface="Calibri" panose="020F0502020204030204" pitchFamily="34" charset="0"/>
              </a:rPr>
              <a:t> salgılayan bezler daha aktif çalıştıkları için </a:t>
            </a:r>
            <a:r>
              <a:rPr lang="tr-TR" dirty="0" err="1">
                <a:latin typeface="Calibri" panose="020F0502020204030204" pitchFamily="34" charset="0"/>
                <a:cs typeface="Calibri" panose="020F0502020204030204" pitchFamily="34" charset="0"/>
              </a:rPr>
              <a:t>adölesanlarda</a:t>
            </a:r>
            <a:r>
              <a:rPr lang="tr-TR" dirty="0">
                <a:latin typeface="Calibri" panose="020F0502020204030204" pitchFamily="34" charset="0"/>
                <a:cs typeface="Calibri" panose="020F0502020204030204" pitchFamily="34" charset="0"/>
              </a:rPr>
              <a:t> akne daha fazla görülür. </a:t>
            </a:r>
          </a:p>
          <a:p>
            <a:pPr algn="just">
              <a:lnSpc>
                <a:spcPct val="160000"/>
              </a:lnSpc>
            </a:pPr>
            <a:r>
              <a:rPr lang="tr-TR" dirty="0">
                <a:latin typeface="Calibri" panose="020F0502020204030204" pitchFamily="34" charset="0"/>
                <a:cs typeface="Calibri" panose="020F0502020204030204" pitchFamily="34" charset="0"/>
              </a:rPr>
              <a:t>Ter bezleri </a:t>
            </a:r>
            <a:r>
              <a:rPr lang="tr-TR" dirty="0" err="1">
                <a:latin typeface="Calibri" panose="020F0502020204030204" pitchFamily="34" charset="0"/>
                <a:cs typeface="Calibri" panose="020F0502020204030204" pitchFamily="34" charset="0"/>
              </a:rPr>
              <a:t>puberte</a:t>
            </a:r>
            <a:r>
              <a:rPr lang="tr-TR" dirty="0">
                <a:latin typeface="Calibri" panose="020F0502020204030204" pitchFamily="34" charset="0"/>
                <a:cs typeface="Calibri" panose="020F0502020204030204" pitchFamily="34" charset="0"/>
              </a:rPr>
              <a:t> boyunca oldukça fonksiyoneldir. </a:t>
            </a:r>
            <a:r>
              <a:rPr lang="tr-TR" dirty="0" smtClean="0">
                <a:latin typeface="Calibri" panose="020F0502020204030204" pitchFamily="34" charset="0"/>
                <a:cs typeface="Calibri" panose="020F0502020204030204" pitchFamily="34" charset="0"/>
              </a:rPr>
              <a:t>Genellikle erkeklerde </a:t>
            </a:r>
            <a:r>
              <a:rPr lang="tr-TR" dirty="0">
                <a:latin typeface="Calibri" panose="020F0502020204030204" pitchFamily="34" charset="0"/>
                <a:cs typeface="Calibri" panose="020F0502020204030204" pitchFamily="34" charset="0"/>
              </a:rPr>
              <a:t>daha </a:t>
            </a:r>
            <a:r>
              <a:rPr lang="tr-TR" dirty="0" smtClean="0">
                <a:latin typeface="Calibri" panose="020F0502020204030204" pitchFamily="34" charset="0"/>
                <a:cs typeface="Calibri" panose="020F0502020204030204" pitchFamily="34" charset="0"/>
              </a:rPr>
              <a:t>belirgindir</a:t>
            </a:r>
            <a:r>
              <a:rPr lang="tr-TR" dirty="0">
                <a:solidFill>
                  <a:srgbClr val="CCCC00"/>
                </a:solidFill>
                <a:latin typeface="Calibri" panose="020F0502020204030204" pitchFamily="34" charset="0"/>
                <a:cs typeface="Calibri" panose="020F0502020204030204" pitchFamily="34" charset="0"/>
              </a:rPr>
              <a:t>.</a:t>
            </a:r>
            <a:endParaRPr lang="tr-TR" dirty="0">
              <a:latin typeface="Calibri" panose="020F0502020204030204" pitchFamily="34" charset="0"/>
              <a:cs typeface="Calibri" panose="020F0502020204030204" pitchFamily="34" charset="0"/>
            </a:endParaRPr>
          </a:p>
          <a:p>
            <a:pPr algn="just">
              <a:lnSpc>
                <a:spcPct val="160000"/>
              </a:lnSpc>
            </a:pPr>
            <a:r>
              <a:rPr lang="tr-TR" dirty="0" err="1">
                <a:latin typeface="Calibri" panose="020F0502020204030204" pitchFamily="34" charset="0"/>
                <a:cs typeface="Calibri" panose="020F0502020204030204" pitchFamily="34" charset="0"/>
              </a:rPr>
              <a:t>Adölesanlar</a:t>
            </a:r>
            <a:r>
              <a:rPr lang="tr-TR" dirty="0">
                <a:latin typeface="Calibri" panose="020F0502020204030204" pitchFamily="34" charset="0"/>
                <a:cs typeface="Calibri" panose="020F0502020204030204" pitchFamily="34" charset="0"/>
              </a:rPr>
              <a:t> genellikle ter önleyici ürünler kullanırlar</a:t>
            </a:r>
            <a:r>
              <a:rPr lang="tr-TR" dirty="0">
                <a:solidFill>
                  <a:srgbClr val="CCCC00"/>
                </a:solidFill>
                <a:latin typeface="Calibri" panose="020F0502020204030204" pitchFamily="34" charset="0"/>
                <a:cs typeface="Calibri" panose="020F0502020204030204" pitchFamily="34" charset="0"/>
              </a:rPr>
              <a:t>.</a:t>
            </a:r>
          </a:p>
          <a:p>
            <a:pPr algn="just">
              <a:lnSpc>
                <a:spcPct val="160000"/>
              </a:lnSpc>
            </a:pPr>
            <a:r>
              <a:rPr lang="tr-TR" dirty="0">
                <a:latin typeface="Calibri" panose="020F0502020204030204" pitchFamily="34" charset="0"/>
                <a:cs typeface="Calibri" panose="020F0502020204030204" pitchFamily="34" charset="0"/>
              </a:rPr>
              <a:t>Daha sık banyo etmek ve duş almak vücut kokularını azaltmak ve saçın yağını temizlemek için gereklidir</a:t>
            </a:r>
            <a:r>
              <a:rPr lang="tr-TR" dirty="0" smtClean="0">
                <a:latin typeface="Calibri" panose="020F0502020204030204" pitchFamily="34" charset="0"/>
                <a:cs typeface="Calibri" panose="020F0502020204030204" pitchFamily="34" charset="0"/>
              </a:rPr>
              <a:t>.</a:t>
            </a: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AA83B8C1-4ED6-4D57-BEC2-B6C3FE0A51DB}" type="datetime1">
              <a:rPr lang="tr-TR" smtClean="0"/>
              <a:t>6.02.2020</a:t>
            </a:fld>
            <a:endParaRPr lang="tr-TR"/>
          </a:p>
        </p:txBody>
      </p:sp>
      <p:sp>
        <p:nvSpPr>
          <p:cNvPr id="7" name="Altbilgi Yer Tutucusu 6"/>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(Ünsal, 2013).</a:t>
            </a:r>
          </a:p>
          <a:p>
            <a:endParaRPr lang="tr-TR" dirty="0"/>
          </a:p>
        </p:txBody>
      </p:sp>
      <p:sp>
        <p:nvSpPr>
          <p:cNvPr id="8" name="Slayt Numarası Yer Tutucusu 7"/>
          <p:cNvSpPr>
            <a:spLocks noGrp="1"/>
          </p:cNvSpPr>
          <p:nvPr>
            <p:ph type="sldNum" sz="quarter" idx="12"/>
          </p:nvPr>
        </p:nvSpPr>
        <p:spPr/>
        <p:txBody>
          <a:bodyPr/>
          <a:lstStyle/>
          <a:p>
            <a:fld id="{B1DEFA8C-F947-479F-BE07-76B6B3F80BF1}" type="slidenum">
              <a:rPr lang="tr-TR" smtClean="0"/>
              <a:pPr/>
              <a:t>24</a:t>
            </a:fld>
            <a:endParaRPr lang="tr-T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332656"/>
            <a:ext cx="7633742" cy="6043023"/>
          </a:xfrm>
        </p:spPr>
        <p:txBody>
          <a:bodyPr>
            <a:normAutofit/>
          </a:bodyPr>
          <a:lstStyle/>
          <a:p>
            <a:pPr marL="0" lvl="0" indent="0" algn="just">
              <a:lnSpc>
                <a:spcPct val="150000"/>
              </a:lnSpc>
              <a:spcAft>
                <a:spcPts val="0"/>
              </a:spcAft>
              <a:buNone/>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13. Silme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işlemini, çenede dişetleri ve dişin tüm yüzeylerini kapsayacak biçimde uygulanır. Eğer hasta protez kullanıyorsa, önce protezler çıkarılır ve silme işlemi dişetleri, yanak mukozası, damak, dil ve dil altına uygulanır. Protezlerin bakımı ayrıca yapılır.</a:t>
            </a:r>
          </a:p>
          <a:p>
            <a:pPr marL="0" lvl="0" indent="0" algn="just">
              <a:lnSpc>
                <a:spcPct val="150000"/>
              </a:lnSpc>
              <a:spcAft>
                <a:spcPts val="0"/>
              </a:spcAft>
              <a:buNone/>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14. Dilin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altını silmek için, dil basacağını bir taraftaki dişlerin üzerine kaydırarak dil serbestleştirilir.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240</a:t>
            </a:fld>
            <a:endParaRPr lang="tr-TR"/>
          </a:p>
        </p:txBody>
      </p:sp>
    </p:spTree>
    <p:extLst>
      <p:ext uri="{BB962C8B-B14F-4D97-AF65-F5344CB8AC3E}">
        <p14:creationId xmlns:p14="http://schemas.microsoft.com/office/powerpoint/2010/main" val="418503635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412776"/>
            <a:ext cx="7633742" cy="4466817"/>
          </a:xfrm>
        </p:spPr>
        <p:txBody>
          <a:bodyPr>
            <a:normAutofit/>
          </a:bodyPr>
          <a:lstStyle/>
          <a:p>
            <a:pPr algn="just">
              <a:lnSpc>
                <a:spcPct val="150000"/>
              </a:lnSpc>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15. Silme işlemi sırasında, dil basacağının ucundaki gazlı bezin her iki yüzeyi bir bölge için kullanılır ve bir bölgeden, diğer bölgeye geçerken dil basacağı mutlaka değiştirilir. Yeni dil basacağı, ağız temizleme solüsyonu ile ıslatılır. Eğer hastanın ağız içinde fazla miktarda salgı, atık vb. varsa, aynı bölgeyi silerken de dil basacağını değiştirmek gerekebilir. Kirlenen dil basacakları, kirli kaba atılır.</a:t>
            </a:r>
          </a:p>
          <a:p>
            <a:endParaRPr lang="tr-TR" dirty="0"/>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241</a:t>
            </a:fld>
            <a:endParaRPr lang="tr-TR"/>
          </a:p>
        </p:txBody>
      </p:sp>
    </p:spTree>
    <p:extLst>
      <p:ext uri="{BB962C8B-B14F-4D97-AF65-F5344CB8AC3E}">
        <p14:creationId xmlns:p14="http://schemas.microsoft.com/office/powerpoint/2010/main" val="334459787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908720"/>
            <a:ext cx="7633742" cy="5328592"/>
          </a:xfrm>
        </p:spPr>
        <p:txBody>
          <a:bodyPr>
            <a:normAutofit/>
          </a:bodyPr>
          <a:lstStyle/>
          <a:p>
            <a:pPr marL="0" lvl="0" indent="0" algn="just">
              <a:lnSpc>
                <a:spcPct val="150000"/>
              </a:lnSpc>
              <a:spcAft>
                <a:spcPts val="0"/>
              </a:spcAft>
              <a:buNone/>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16. Ağız temizleme solüsyonu ile yapılan silme işlemi bittiğinde, aynı silme işlemi bu kez de su ile yapılır. </a:t>
            </a:r>
          </a:p>
          <a:p>
            <a:pPr marL="899160" algn="just">
              <a:lnSpc>
                <a:spcPct val="150000"/>
              </a:lnSpc>
              <a:spcAft>
                <a:spcPts val="0"/>
              </a:spcAft>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Gerekçe: Solüsyonun ağızda kalması mukozada değişikliklere neden olur.</a:t>
            </a:r>
          </a:p>
          <a:p>
            <a:pPr marL="0" lvl="0" indent="0" algn="just">
              <a:lnSpc>
                <a:spcPct val="150000"/>
              </a:lnSpc>
              <a:spcAft>
                <a:spcPts val="800"/>
              </a:spcAft>
              <a:buNone/>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17. Dilin üzerine yerleştirilen dil basacağı çıkarılır. Dudaklar ve ağız çevresi, kâğıt peçete ile kurulanır. Dudaklarda kuruma ve çatlamayı önlemek için dudaklara nemlendirici losyon uygulanır.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242</a:t>
            </a:fld>
            <a:endParaRPr lang="tr-TR"/>
          </a:p>
        </p:txBody>
      </p:sp>
    </p:spTree>
    <p:extLst>
      <p:ext uri="{BB962C8B-B14F-4D97-AF65-F5344CB8AC3E}">
        <p14:creationId xmlns:p14="http://schemas.microsoft.com/office/powerpoint/2010/main" val="400814920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556792"/>
            <a:ext cx="7633742" cy="4322801"/>
          </a:xfrm>
        </p:spPr>
        <p:txBody>
          <a:bodyPr>
            <a:norm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18-Kullanılan malzemeler ortamdan uzaklaştırılır. </a:t>
            </a:r>
          </a:p>
          <a:p>
            <a:pPr algn="just">
              <a:lnSpc>
                <a:spcPct val="150000"/>
              </a:lnSpc>
            </a:pPr>
            <a:r>
              <a:rPr lang="tr-TR" sz="2400" dirty="0">
                <a:solidFill>
                  <a:schemeClr val="tx1"/>
                </a:solidFill>
                <a:latin typeface="Calibri" panose="020F0502020204030204" pitchFamily="34" charset="0"/>
                <a:cs typeface="Calibri" panose="020F0502020204030204" pitchFamily="34" charset="0"/>
              </a:rPr>
              <a:t>19-Eldivenler çıkarılır ve eller yıkanır.</a:t>
            </a:r>
          </a:p>
          <a:p>
            <a:pPr algn="just">
              <a:lnSpc>
                <a:spcPct val="150000"/>
              </a:lnSpc>
            </a:pPr>
            <a:r>
              <a:rPr lang="tr-TR" sz="2400" dirty="0">
                <a:solidFill>
                  <a:schemeClr val="tx1"/>
                </a:solidFill>
                <a:latin typeface="Calibri" panose="020F0502020204030204" pitchFamily="34" charset="0"/>
                <a:cs typeface="Calibri" panose="020F0502020204030204" pitchFamily="34" charset="0"/>
              </a:rPr>
              <a:t>20-Yapılan işlem, kullanılan solüsyon, gözlemlerle birlikte hemşire gözlem formuna </a:t>
            </a:r>
            <a:r>
              <a:rPr lang="tr-TR" sz="2400" dirty="0" smtClean="0">
                <a:solidFill>
                  <a:schemeClr val="tx1"/>
                </a:solidFill>
                <a:latin typeface="Calibri" panose="020F0502020204030204" pitchFamily="34" charset="0"/>
                <a:cs typeface="Calibri" panose="020F0502020204030204" pitchFamily="34" charset="0"/>
              </a:rPr>
              <a:t>kaydedilir.</a:t>
            </a:r>
            <a:endParaRPr lang="tr-TR" sz="2400" dirty="0">
              <a:solidFill>
                <a:schemeClr val="tx1"/>
              </a:solidFill>
              <a:latin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a:xfrm>
            <a:off x="1835696" y="6375679"/>
            <a:ext cx="5400600" cy="345796"/>
          </a:xfrm>
        </p:spPr>
        <p:txBody>
          <a:bodyPr/>
          <a:lstStyle/>
          <a:p>
            <a:r>
              <a:rPr lang="tr-TR" dirty="0"/>
              <a:t>(Taylor ve ark, 2011; Ulusoy ve Görgülü, 2001; </a:t>
            </a:r>
            <a:r>
              <a:rPr lang="tr-TR" dirty="0" err="1"/>
              <a:t>DeLauna</a:t>
            </a:r>
            <a:r>
              <a:rPr lang="tr-TR" dirty="0"/>
              <a:t> ve </a:t>
            </a:r>
            <a:r>
              <a:rPr lang="tr-TR" dirty="0" err="1"/>
              <a:t>Ladner</a:t>
            </a:r>
            <a:r>
              <a:rPr lang="tr-TR" dirty="0"/>
              <a:t>, 2002</a:t>
            </a:r>
            <a:r>
              <a:rPr lang="tr-TR" dirty="0" smtClean="0"/>
              <a:t>)</a:t>
            </a:r>
            <a:endParaRPr lang="tr-TR" dirty="0"/>
          </a:p>
          <a:p>
            <a:endParaRPr lang="tr-TR" dirty="0"/>
          </a:p>
        </p:txBody>
      </p:sp>
      <p:sp>
        <p:nvSpPr>
          <p:cNvPr id="6" name="Slayt Numarası Yer Tutucusu 5"/>
          <p:cNvSpPr>
            <a:spLocks noGrp="1"/>
          </p:cNvSpPr>
          <p:nvPr>
            <p:ph type="sldNum" sz="quarter" idx="12"/>
          </p:nvPr>
        </p:nvSpPr>
        <p:spPr/>
        <p:txBody>
          <a:bodyPr/>
          <a:lstStyle/>
          <a:p>
            <a:fld id="{B1DEFA8C-F947-479F-BE07-76B6B3F80BF1}" type="slidenum">
              <a:rPr lang="tr-TR" smtClean="0"/>
              <a:pPr/>
              <a:t>243</a:t>
            </a:fld>
            <a:endParaRPr lang="tr-TR"/>
          </a:p>
        </p:txBody>
      </p:sp>
    </p:spTree>
    <p:extLst>
      <p:ext uri="{BB962C8B-B14F-4D97-AF65-F5344CB8AC3E}">
        <p14:creationId xmlns:p14="http://schemas.microsoft.com/office/powerpoint/2010/main" val="170154873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8758" y="382385"/>
            <a:ext cx="7633742" cy="742359"/>
          </a:xfrm>
        </p:spPr>
        <p:txBody>
          <a:bodyPr>
            <a:normAutofit fontScale="90000"/>
          </a:bodyPr>
          <a:lstStyle/>
          <a:p>
            <a:r>
              <a:rPr lang="tr-TR" b="1" dirty="0"/>
              <a:t>KAYNAKLAR</a:t>
            </a:r>
            <a:r>
              <a:rPr lang="tr-TR" dirty="0"/>
              <a:t/>
            </a:r>
            <a:br>
              <a:rPr lang="tr-TR" dirty="0"/>
            </a:br>
            <a:endParaRPr lang="tr-TR" dirty="0"/>
          </a:p>
        </p:txBody>
      </p:sp>
      <p:sp>
        <p:nvSpPr>
          <p:cNvPr id="3" name="İçerik Yer Tutucusu 2"/>
          <p:cNvSpPr>
            <a:spLocks noGrp="1"/>
          </p:cNvSpPr>
          <p:nvPr>
            <p:ph idx="1"/>
          </p:nvPr>
        </p:nvSpPr>
        <p:spPr>
          <a:xfrm>
            <a:off x="938758" y="1124744"/>
            <a:ext cx="7633742" cy="5112568"/>
          </a:xfrm>
        </p:spPr>
        <p:txBody>
          <a:bodyPr>
            <a:normAutofit fontScale="70000" lnSpcReduction="20000"/>
          </a:bodyPr>
          <a:lstStyle/>
          <a:p>
            <a:r>
              <a:rPr lang="tr-TR" dirty="0" err="1" smtClean="0">
                <a:solidFill>
                  <a:schemeClr val="tx1"/>
                </a:solidFill>
              </a:rPr>
              <a:t>Berman</a:t>
            </a:r>
            <a:r>
              <a:rPr lang="tr-TR" dirty="0" smtClean="0">
                <a:solidFill>
                  <a:schemeClr val="tx1"/>
                </a:solidFill>
              </a:rPr>
              <a:t> </a:t>
            </a:r>
            <a:r>
              <a:rPr lang="tr-TR" dirty="0">
                <a:solidFill>
                  <a:schemeClr val="tx1"/>
                </a:solidFill>
              </a:rPr>
              <a:t>ve ark A, </a:t>
            </a:r>
            <a:r>
              <a:rPr lang="tr-TR" dirty="0" err="1">
                <a:solidFill>
                  <a:schemeClr val="tx1"/>
                </a:solidFill>
              </a:rPr>
              <a:t>Snyder</a:t>
            </a:r>
            <a:r>
              <a:rPr lang="tr-TR" dirty="0">
                <a:solidFill>
                  <a:schemeClr val="tx1"/>
                </a:solidFill>
              </a:rPr>
              <a:t> S, </a:t>
            </a:r>
            <a:r>
              <a:rPr lang="tr-TR" dirty="0" err="1">
                <a:solidFill>
                  <a:schemeClr val="tx1"/>
                </a:solidFill>
              </a:rPr>
              <a:t>Frandsen</a:t>
            </a:r>
            <a:r>
              <a:rPr lang="tr-TR" dirty="0">
                <a:solidFill>
                  <a:schemeClr val="tx1"/>
                </a:solidFill>
              </a:rPr>
              <a:t> G. (2016) </a:t>
            </a:r>
            <a:r>
              <a:rPr lang="tr-TR" dirty="0" err="1">
                <a:solidFill>
                  <a:schemeClr val="tx1"/>
                </a:solidFill>
              </a:rPr>
              <a:t>Kozier</a:t>
            </a:r>
            <a:r>
              <a:rPr lang="tr-TR" dirty="0">
                <a:solidFill>
                  <a:schemeClr val="tx1"/>
                </a:solidFill>
              </a:rPr>
              <a:t> &amp;</a:t>
            </a:r>
            <a:r>
              <a:rPr lang="tr-TR" dirty="0" err="1">
                <a:solidFill>
                  <a:schemeClr val="tx1"/>
                </a:solidFill>
              </a:rPr>
              <a:t>Erb’s</a:t>
            </a:r>
            <a:r>
              <a:rPr lang="tr-TR" dirty="0">
                <a:solidFill>
                  <a:schemeClr val="tx1"/>
                </a:solidFill>
              </a:rPr>
              <a:t> Fundamentals of </a:t>
            </a:r>
            <a:r>
              <a:rPr lang="tr-TR" dirty="0" err="1">
                <a:solidFill>
                  <a:schemeClr val="tx1"/>
                </a:solidFill>
              </a:rPr>
              <a:t>Nursıng</a:t>
            </a:r>
            <a:r>
              <a:rPr lang="tr-TR" dirty="0">
                <a:solidFill>
                  <a:schemeClr val="tx1"/>
                </a:solidFill>
              </a:rPr>
              <a:t> </a:t>
            </a:r>
            <a:r>
              <a:rPr lang="tr-TR" dirty="0" err="1">
                <a:solidFill>
                  <a:schemeClr val="tx1"/>
                </a:solidFill>
              </a:rPr>
              <a:t>Concepts</a:t>
            </a:r>
            <a:r>
              <a:rPr lang="tr-TR" dirty="0">
                <a:solidFill>
                  <a:schemeClr val="tx1"/>
                </a:solidFill>
              </a:rPr>
              <a:t>, </a:t>
            </a:r>
            <a:r>
              <a:rPr lang="tr-TR" dirty="0" err="1">
                <a:solidFill>
                  <a:schemeClr val="tx1"/>
                </a:solidFill>
              </a:rPr>
              <a:t>Process</a:t>
            </a:r>
            <a:r>
              <a:rPr lang="tr-TR" dirty="0">
                <a:solidFill>
                  <a:schemeClr val="tx1"/>
                </a:solidFill>
              </a:rPr>
              <a:t>, </a:t>
            </a:r>
            <a:r>
              <a:rPr lang="tr-TR" dirty="0" err="1">
                <a:solidFill>
                  <a:schemeClr val="tx1"/>
                </a:solidFill>
              </a:rPr>
              <a:t>and</a:t>
            </a:r>
            <a:r>
              <a:rPr lang="tr-TR" dirty="0">
                <a:solidFill>
                  <a:schemeClr val="tx1"/>
                </a:solidFill>
              </a:rPr>
              <a:t> </a:t>
            </a:r>
            <a:r>
              <a:rPr lang="tr-TR" dirty="0" err="1">
                <a:solidFill>
                  <a:schemeClr val="tx1"/>
                </a:solidFill>
              </a:rPr>
              <a:t>Practice</a:t>
            </a:r>
            <a:r>
              <a:rPr lang="tr-TR" dirty="0">
                <a:solidFill>
                  <a:schemeClr val="tx1"/>
                </a:solidFill>
              </a:rPr>
              <a:t> (</a:t>
            </a:r>
            <a:r>
              <a:rPr lang="tr-TR" dirty="0" err="1">
                <a:solidFill>
                  <a:schemeClr val="tx1"/>
                </a:solidFill>
              </a:rPr>
              <a:t>tenth</a:t>
            </a:r>
            <a:r>
              <a:rPr lang="tr-TR" dirty="0">
                <a:solidFill>
                  <a:schemeClr val="tx1"/>
                </a:solidFill>
              </a:rPr>
              <a:t> ed.). New Jersey: </a:t>
            </a:r>
            <a:r>
              <a:rPr lang="tr-TR" dirty="0" err="1">
                <a:solidFill>
                  <a:schemeClr val="tx1"/>
                </a:solidFill>
              </a:rPr>
              <a:t>Pearson</a:t>
            </a:r>
            <a:r>
              <a:rPr lang="tr-TR" dirty="0">
                <a:solidFill>
                  <a:schemeClr val="tx1"/>
                </a:solidFill>
              </a:rPr>
              <a:t> </a:t>
            </a:r>
            <a:r>
              <a:rPr lang="tr-TR" dirty="0" err="1">
                <a:solidFill>
                  <a:schemeClr val="tx1"/>
                </a:solidFill>
              </a:rPr>
              <a:t>education</a:t>
            </a:r>
            <a:r>
              <a:rPr lang="tr-TR" dirty="0">
                <a:solidFill>
                  <a:schemeClr val="tx1"/>
                </a:solidFill>
              </a:rPr>
              <a:t> </a:t>
            </a:r>
            <a:r>
              <a:rPr lang="tr-TR" dirty="0" err="1">
                <a:solidFill>
                  <a:schemeClr val="tx1"/>
                </a:solidFill>
              </a:rPr>
              <a:t>Inc</a:t>
            </a:r>
            <a:r>
              <a:rPr lang="tr-TR" dirty="0">
                <a:solidFill>
                  <a:schemeClr val="tx1"/>
                </a:solidFill>
              </a:rPr>
              <a:t>. P: 669-717</a:t>
            </a:r>
          </a:p>
          <a:p>
            <a:r>
              <a:rPr lang="tr-TR" dirty="0">
                <a:solidFill>
                  <a:schemeClr val="tx1"/>
                </a:solidFill>
              </a:rPr>
              <a:t>Marshall D, (2013). </a:t>
            </a:r>
            <a:r>
              <a:rPr lang="tr-TR" dirty="0" err="1">
                <a:solidFill>
                  <a:schemeClr val="tx1"/>
                </a:solidFill>
              </a:rPr>
              <a:t>Vital</a:t>
            </a:r>
            <a:r>
              <a:rPr lang="tr-TR" dirty="0">
                <a:solidFill>
                  <a:schemeClr val="tx1"/>
                </a:solidFill>
              </a:rPr>
              <a:t> </a:t>
            </a:r>
            <a:r>
              <a:rPr lang="tr-TR" dirty="0" err="1">
                <a:solidFill>
                  <a:schemeClr val="tx1"/>
                </a:solidFill>
              </a:rPr>
              <a:t>Sings</a:t>
            </a:r>
            <a:r>
              <a:rPr lang="tr-TR" dirty="0">
                <a:solidFill>
                  <a:schemeClr val="tx1"/>
                </a:solidFill>
              </a:rPr>
              <a:t>. Fundamentals of </a:t>
            </a:r>
            <a:r>
              <a:rPr lang="tr-TR" dirty="0" err="1">
                <a:solidFill>
                  <a:schemeClr val="tx1"/>
                </a:solidFill>
              </a:rPr>
              <a:t>Nursing</a:t>
            </a:r>
            <a:r>
              <a:rPr lang="tr-TR" dirty="0">
                <a:solidFill>
                  <a:schemeClr val="tx1"/>
                </a:solidFill>
              </a:rPr>
              <a:t>. Ed. Potter P.A, Perry A.G. 7th Ed., </a:t>
            </a:r>
            <a:r>
              <a:rPr lang="tr-TR" dirty="0" err="1">
                <a:solidFill>
                  <a:schemeClr val="tx1"/>
                </a:solidFill>
              </a:rPr>
              <a:t>Mosby</a:t>
            </a:r>
            <a:r>
              <a:rPr lang="tr-TR" dirty="0">
                <a:solidFill>
                  <a:schemeClr val="tx1"/>
                </a:solidFill>
              </a:rPr>
              <a:t> </a:t>
            </a:r>
            <a:r>
              <a:rPr lang="tr-TR" dirty="0" err="1">
                <a:solidFill>
                  <a:schemeClr val="tx1"/>
                </a:solidFill>
              </a:rPr>
              <a:t>Elsevier</a:t>
            </a:r>
            <a:r>
              <a:rPr lang="tr-TR" dirty="0">
                <a:solidFill>
                  <a:schemeClr val="tx1"/>
                </a:solidFill>
              </a:rPr>
              <a:t>, St. </a:t>
            </a:r>
            <a:r>
              <a:rPr lang="tr-TR" dirty="0" err="1">
                <a:solidFill>
                  <a:schemeClr val="tx1"/>
                </a:solidFill>
              </a:rPr>
              <a:t>Lois.p</a:t>
            </a:r>
            <a:r>
              <a:rPr lang="tr-TR" dirty="0">
                <a:solidFill>
                  <a:schemeClr val="tx1"/>
                </a:solidFill>
              </a:rPr>
              <a:t>; 768-820</a:t>
            </a:r>
          </a:p>
          <a:p>
            <a:r>
              <a:rPr lang="tr-TR" dirty="0">
                <a:solidFill>
                  <a:schemeClr val="tx1"/>
                </a:solidFill>
              </a:rPr>
              <a:t>Ünsal A, (2013), Yaşamsal Bulgular. </a:t>
            </a:r>
            <a:r>
              <a:rPr lang="tr-TR" dirty="0" err="1">
                <a:solidFill>
                  <a:schemeClr val="tx1"/>
                </a:solidFill>
              </a:rPr>
              <a:t>In</a:t>
            </a:r>
            <a:r>
              <a:rPr lang="tr-TR" dirty="0">
                <a:solidFill>
                  <a:schemeClr val="tx1"/>
                </a:solidFill>
              </a:rPr>
              <a:t>. Hemşirelik Esasları Hemşirelik Bilim ve Sanatı. Ed. T.A. Aştı, A. Karadağ. Akademi Basın ve Yayıncılık. </a:t>
            </a:r>
            <a:r>
              <a:rPr lang="tr-TR" dirty="0" err="1">
                <a:solidFill>
                  <a:schemeClr val="tx1"/>
                </a:solidFill>
              </a:rPr>
              <a:t>ss</a:t>
            </a:r>
            <a:r>
              <a:rPr lang="tr-TR" dirty="0">
                <a:solidFill>
                  <a:schemeClr val="tx1"/>
                </a:solidFill>
              </a:rPr>
              <a:t>: 441-483</a:t>
            </a:r>
          </a:p>
          <a:p>
            <a:r>
              <a:rPr lang="tr-TR" dirty="0">
                <a:solidFill>
                  <a:schemeClr val="tx1"/>
                </a:solidFill>
              </a:rPr>
              <a:t>Ulusoy M.F, Görgülü R.S, (2001) Enfeksiyon Kontrolü. İçinde Hemşirelik Esasları: Temel Kuram Kavram, İlke ve Yöntemler, 5. Baskı, TDFO Ltd. Şti. Cilt:1, Ankara ss:33-73</a:t>
            </a:r>
          </a:p>
          <a:p>
            <a:r>
              <a:rPr lang="tr-TR" dirty="0" err="1">
                <a:solidFill>
                  <a:schemeClr val="tx1"/>
                </a:solidFill>
              </a:rPr>
              <a:t>Bickley</a:t>
            </a:r>
            <a:r>
              <a:rPr lang="tr-TR" dirty="0">
                <a:solidFill>
                  <a:schemeClr val="tx1"/>
                </a:solidFill>
              </a:rPr>
              <a:t>, L.S. (2013). </a:t>
            </a:r>
            <a:r>
              <a:rPr lang="tr-TR" dirty="0" err="1">
                <a:solidFill>
                  <a:schemeClr val="tx1"/>
                </a:solidFill>
              </a:rPr>
              <a:t>Bates</a:t>
            </a:r>
            <a:r>
              <a:rPr lang="tr-TR" dirty="0">
                <a:solidFill>
                  <a:schemeClr val="tx1"/>
                </a:solidFill>
              </a:rPr>
              <a:t>' Guide </a:t>
            </a:r>
            <a:r>
              <a:rPr lang="tr-TR" dirty="0" err="1">
                <a:solidFill>
                  <a:schemeClr val="tx1"/>
                </a:solidFill>
              </a:rPr>
              <a:t>to</a:t>
            </a:r>
            <a:r>
              <a:rPr lang="tr-TR" dirty="0">
                <a:solidFill>
                  <a:schemeClr val="tx1"/>
                </a:solidFill>
              </a:rPr>
              <a:t> </a:t>
            </a:r>
            <a:r>
              <a:rPr lang="tr-TR" dirty="0" err="1">
                <a:solidFill>
                  <a:schemeClr val="tx1"/>
                </a:solidFill>
              </a:rPr>
              <a:t>Physical</a:t>
            </a:r>
            <a:r>
              <a:rPr lang="tr-TR" dirty="0">
                <a:solidFill>
                  <a:schemeClr val="tx1"/>
                </a:solidFill>
              </a:rPr>
              <a:t> </a:t>
            </a:r>
            <a:r>
              <a:rPr lang="tr-TR" dirty="0" err="1">
                <a:solidFill>
                  <a:schemeClr val="tx1"/>
                </a:solidFill>
              </a:rPr>
              <a:t>Examinaton</a:t>
            </a:r>
            <a:r>
              <a:rPr lang="tr-TR" dirty="0">
                <a:solidFill>
                  <a:schemeClr val="tx1"/>
                </a:solidFill>
              </a:rPr>
              <a:t> </a:t>
            </a:r>
            <a:r>
              <a:rPr lang="tr-TR" dirty="0" err="1">
                <a:solidFill>
                  <a:schemeClr val="tx1"/>
                </a:solidFill>
              </a:rPr>
              <a:t>and</a:t>
            </a:r>
            <a:r>
              <a:rPr lang="tr-TR" dirty="0">
                <a:solidFill>
                  <a:schemeClr val="tx1"/>
                </a:solidFill>
              </a:rPr>
              <a:t> </a:t>
            </a:r>
            <a:r>
              <a:rPr lang="tr-TR" dirty="0" err="1">
                <a:solidFill>
                  <a:schemeClr val="tx1"/>
                </a:solidFill>
              </a:rPr>
              <a:t>History</a:t>
            </a:r>
            <a:r>
              <a:rPr lang="tr-TR" dirty="0">
                <a:solidFill>
                  <a:schemeClr val="tx1"/>
                </a:solidFill>
              </a:rPr>
              <a:t> </a:t>
            </a:r>
            <a:r>
              <a:rPr lang="tr-TR" dirty="0" err="1">
                <a:solidFill>
                  <a:schemeClr val="tx1"/>
                </a:solidFill>
              </a:rPr>
              <a:t>Taking</a:t>
            </a:r>
            <a:r>
              <a:rPr lang="tr-TR" dirty="0">
                <a:solidFill>
                  <a:schemeClr val="tx1"/>
                </a:solidFill>
              </a:rPr>
              <a:t>.  </a:t>
            </a:r>
            <a:r>
              <a:rPr lang="tr-TR" dirty="0" err="1">
                <a:solidFill>
                  <a:schemeClr val="tx1"/>
                </a:solidFill>
              </a:rPr>
              <a:t>Wolters</a:t>
            </a:r>
            <a:r>
              <a:rPr lang="tr-TR" dirty="0">
                <a:solidFill>
                  <a:schemeClr val="tx1"/>
                </a:solidFill>
              </a:rPr>
              <a:t> </a:t>
            </a:r>
            <a:r>
              <a:rPr lang="tr-TR" dirty="0" err="1">
                <a:solidFill>
                  <a:schemeClr val="tx1"/>
                </a:solidFill>
              </a:rPr>
              <a:t>Kluwer</a:t>
            </a:r>
            <a:r>
              <a:rPr lang="tr-TR" dirty="0">
                <a:solidFill>
                  <a:schemeClr val="tx1"/>
                </a:solidFill>
              </a:rPr>
              <a:t> / </a:t>
            </a:r>
            <a:r>
              <a:rPr lang="tr-TR" dirty="0" err="1">
                <a:solidFill>
                  <a:schemeClr val="tx1"/>
                </a:solidFill>
              </a:rPr>
              <a:t>Lippincott</a:t>
            </a:r>
            <a:r>
              <a:rPr lang="tr-TR" dirty="0">
                <a:solidFill>
                  <a:schemeClr val="tx1"/>
                </a:solidFill>
              </a:rPr>
              <a:t> </a:t>
            </a:r>
            <a:r>
              <a:rPr lang="tr-TR" dirty="0" err="1">
                <a:solidFill>
                  <a:schemeClr val="tx1"/>
                </a:solidFill>
              </a:rPr>
              <a:t>WilliamsWilkins</a:t>
            </a:r>
            <a:r>
              <a:rPr lang="tr-TR" dirty="0">
                <a:solidFill>
                  <a:schemeClr val="tx1"/>
                </a:solidFill>
              </a:rPr>
              <a:t>.</a:t>
            </a:r>
          </a:p>
          <a:p>
            <a:r>
              <a:rPr lang="tr-TR" dirty="0" err="1">
                <a:solidFill>
                  <a:schemeClr val="tx1"/>
                </a:solidFill>
              </a:rPr>
              <a:t>Craven</a:t>
            </a:r>
            <a:r>
              <a:rPr lang="tr-TR" dirty="0">
                <a:solidFill>
                  <a:schemeClr val="tx1"/>
                </a:solidFill>
              </a:rPr>
              <a:t> RF, </a:t>
            </a:r>
            <a:r>
              <a:rPr lang="tr-TR" dirty="0" err="1">
                <a:solidFill>
                  <a:schemeClr val="tx1"/>
                </a:solidFill>
              </a:rPr>
              <a:t>Hirnle</a:t>
            </a:r>
            <a:r>
              <a:rPr lang="tr-TR" dirty="0">
                <a:solidFill>
                  <a:schemeClr val="tx1"/>
                </a:solidFill>
              </a:rPr>
              <a:t> CJ,(2015). </a:t>
            </a:r>
            <a:r>
              <a:rPr lang="tr-TR" dirty="0" err="1">
                <a:solidFill>
                  <a:schemeClr val="tx1"/>
                </a:solidFill>
              </a:rPr>
              <a:t>Asepsis</a:t>
            </a:r>
            <a:r>
              <a:rPr lang="tr-TR" dirty="0">
                <a:solidFill>
                  <a:schemeClr val="tx1"/>
                </a:solidFill>
              </a:rPr>
              <a:t> an </a:t>
            </a:r>
            <a:r>
              <a:rPr lang="tr-TR" dirty="0" err="1">
                <a:solidFill>
                  <a:schemeClr val="tx1"/>
                </a:solidFill>
              </a:rPr>
              <a:t>ınfection</a:t>
            </a:r>
            <a:r>
              <a:rPr lang="tr-TR" dirty="0">
                <a:solidFill>
                  <a:schemeClr val="tx1"/>
                </a:solidFill>
              </a:rPr>
              <a:t> </a:t>
            </a:r>
            <a:r>
              <a:rPr lang="tr-TR" dirty="0" err="1">
                <a:solidFill>
                  <a:schemeClr val="tx1"/>
                </a:solidFill>
              </a:rPr>
              <a:t>control</a:t>
            </a:r>
            <a:r>
              <a:rPr lang="tr-TR" dirty="0">
                <a:solidFill>
                  <a:schemeClr val="tx1"/>
                </a:solidFill>
              </a:rPr>
              <a:t>. </a:t>
            </a:r>
            <a:r>
              <a:rPr lang="tr-TR" dirty="0" err="1">
                <a:solidFill>
                  <a:schemeClr val="tx1"/>
                </a:solidFill>
              </a:rPr>
              <a:t>In</a:t>
            </a:r>
            <a:r>
              <a:rPr lang="tr-TR" dirty="0">
                <a:solidFill>
                  <a:schemeClr val="tx1"/>
                </a:solidFill>
              </a:rPr>
              <a:t>. Fundamentals of </a:t>
            </a:r>
            <a:r>
              <a:rPr lang="tr-TR" dirty="0" err="1">
                <a:solidFill>
                  <a:schemeClr val="tx1"/>
                </a:solidFill>
              </a:rPr>
              <a:t>Nursing</a:t>
            </a:r>
            <a:r>
              <a:rPr lang="tr-TR" dirty="0">
                <a:solidFill>
                  <a:schemeClr val="tx1"/>
                </a:solidFill>
              </a:rPr>
              <a:t> Human </a:t>
            </a:r>
            <a:r>
              <a:rPr lang="tr-TR" dirty="0" err="1">
                <a:solidFill>
                  <a:schemeClr val="tx1"/>
                </a:solidFill>
              </a:rPr>
              <a:t>Health</a:t>
            </a:r>
            <a:r>
              <a:rPr lang="tr-TR" dirty="0">
                <a:solidFill>
                  <a:schemeClr val="tx1"/>
                </a:solidFill>
              </a:rPr>
              <a:t> </a:t>
            </a:r>
            <a:r>
              <a:rPr lang="tr-TR" dirty="0" err="1">
                <a:solidFill>
                  <a:schemeClr val="tx1"/>
                </a:solidFill>
              </a:rPr>
              <a:t>and</a:t>
            </a:r>
            <a:r>
              <a:rPr lang="tr-TR" dirty="0">
                <a:solidFill>
                  <a:schemeClr val="tx1"/>
                </a:solidFill>
              </a:rPr>
              <a:t> Function.7th Ed.,  </a:t>
            </a:r>
            <a:r>
              <a:rPr lang="tr-TR" dirty="0" err="1">
                <a:solidFill>
                  <a:schemeClr val="tx1"/>
                </a:solidFill>
              </a:rPr>
              <a:t>Lippincott</a:t>
            </a:r>
            <a:r>
              <a:rPr lang="tr-TR" dirty="0">
                <a:solidFill>
                  <a:schemeClr val="tx1"/>
                </a:solidFill>
              </a:rPr>
              <a:t> </a:t>
            </a:r>
            <a:r>
              <a:rPr lang="tr-TR" dirty="0" err="1">
                <a:solidFill>
                  <a:schemeClr val="tx1"/>
                </a:solidFill>
              </a:rPr>
              <a:t>Williams&amp;Wilkins</a:t>
            </a:r>
            <a:r>
              <a:rPr lang="tr-TR" dirty="0">
                <a:solidFill>
                  <a:schemeClr val="tx1"/>
                </a:solidFill>
              </a:rPr>
              <a:t>, p: 599-662</a:t>
            </a:r>
          </a:p>
          <a:p>
            <a:r>
              <a:rPr lang="tr-TR" dirty="0">
                <a:solidFill>
                  <a:schemeClr val="tx1"/>
                </a:solidFill>
              </a:rPr>
              <a:t>Taylor C.R, </a:t>
            </a:r>
            <a:r>
              <a:rPr lang="tr-TR" dirty="0" err="1">
                <a:solidFill>
                  <a:schemeClr val="tx1"/>
                </a:solidFill>
              </a:rPr>
              <a:t>Lillis</a:t>
            </a:r>
            <a:r>
              <a:rPr lang="tr-TR" dirty="0">
                <a:solidFill>
                  <a:schemeClr val="tx1"/>
                </a:solidFill>
              </a:rPr>
              <a:t> C, </a:t>
            </a:r>
            <a:r>
              <a:rPr lang="tr-TR" dirty="0" err="1">
                <a:solidFill>
                  <a:schemeClr val="tx1"/>
                </a:solidFill>
              </a:rPr>
              <a:t>Lemone</a:t>
            </a:r>
            <a:r>
              <a:rPr lang="tr-TR" dirty="0">
                <a:solidFill>
                  <a:schemeClr val="tx1"/>
                </a:solidFill>
              </a:rPr>
              <a:t> P, </a:t>
            </a:r>
            <a:r>
              <a:rPr lang="tr-TR" dirty="0" err="1">
                <a:solidFill>
                  <a:schemeClr val="tx1"/>
                </a:solidFill>
              </a:rPr>
              <a:t>Lynn</a:t>
            </a:r>
            <a:r>
              <a:rPr lang="tr-TR" dirty="0">
                <a:solidFill>
                  <a:schemeClr val="tx1"/>
                </a:solidFill>
              </a:rPr>
              <a:t> P. (2011). Fundamentals of </a:t>
            </a:r>
            <a:r>
              <a:rPr lang="tr-TR" dirty="0" err="1">
                <a:solidFill>
                  <a:schemeClr val="tx1"/>
                </a:solidFill>
              </a:rPr>
              <a:t>Nursing</a:t>
            </a:r>
            <a:r>
              <a:rPr lang="tr-TR" dirty="0">
                <a:solidFill>
                  <a:schemeClr val="tx1"/>
                </a:solidFill>
              </a:rPr>
              <a:t>. </a:t>
            </a:r>
            <a:r>
              <a:rPr lang="tr-TR" dirty="0" err="1">
                <a:solidFill>
                  <a:schemeClr val="tx1"/>
                </a:solidFill>
              </a:rPr>
              <a:t>The</a:t>
            </a:r>
            <a:r>
              <a:rPr lang="tr-TR" dirty="0">
                <a:solidFill>
                  <a:schemeClr val="tx1"/>
                </a:solidFill>
              </a:rPr>
              <a:t> Art </a:t>
            </a:r>
            <a:r>
              <a:rPr lang="tr-TR" dirty="0" err="1">
                <a:solidFill>
                  <a:schemeClr val="tx1"/>
                </a:solidFill>
              </a:rPr>
              <a:t>and</a:t>
            </a:r>
            <a:r>
              <a:rPr lang="tr-TR" dirty="0">
                <a:solidFill>
                  <a:schemeClr val="tx1"/>
                </a:solidFill>
              </a:rPr>
              <a:t> </a:t>
            </a:r>
            <a:r>
              <a:rPr lang="tr-TR" dirty="0" err="1">
                <a:solidFill>
                  <a:schemeClr val="tx1"/>
                </a:solidFill>
              </a:rPr>
              <a:t>Science</a:t>
            </a:r>
            <a:r>
              <a:rPr lang="tr-TR" dirty="0">
                <a:solidFill>
                  <a:schemeClr val="tx1"/>
                </a:solidFill>
              </a:rPr>
              <a:t> of </a:t>
            </a:r>
            <a:r>
              <a:rPr lang="tr-TR" dirty="0" err="1">
                <a:solidFill>
                  <a:schemeClr val="tx1"/>
                </a:solidFill>
              </a:rPr>
              <a:t>Nursing</a:t>
            </a:r>
            <a:r>
              <a:rPr lang="tr-TR" dirty="0">
                <a:solidFill>
                  <a:schemeClr val="tx1"/>
                </a:solidFill>
              </a:rPr>
              <a:t> </a:t>
            </a:r>
            <a:r>
              <a:rPr lang="tr-TR" dirty="0" err="1">
                <a:solidFill>
                  <a:schemeClr val="tx1"/>
                </a:solidFill>
              </a:rPr>
              <a:t>Care</a:t>
            </a:r>
            <a:r>
              <a:rPr lang="tr-TR" dirty="0">
                <a:solidFill>
                  <a:schemeClr val="tx1"/>
                </a:solidFill>
              </a:rPr>
              <a:t>. 7th Ed., </a:t>
            </a:r>
            <a:r>
              <a:rPr lang="tr-TR" dirty="0" err="1">
                <a:solidFill>
                  <a:schemeClr val="tx1"/>
                </a:solidFill>
              </a:rPr>
              <a:t>Lippincott</a:t>
            </a:r>
            <a:r>
              <a:rPr lang="tr-TR" dirty="0">
                <a:solidFill>
                  <a:schemeClr val="tx1"/>
                </a:solidFill>
              </a:rPr>
              <a:t> </a:t>
            </a:r>
            <a:r>
              <a:rPr lang="tr-TR" dirty="0" err="1">
                <a:solidFill>
                  <a:schemeClr val="tx1"/>
                </a:solidFill>
              </a:rPr>
              <a:t>Williams&amp;Wilkins</a:t>
            </a:r>
            <a:r>
              <a:rPr lang="tr-TR" dirty="0">
                <a:solidFill>
                  <a:schemeClr val="tx1"/>
                </a:solidFill>
              </a:rPr>
              <a:t>, p: 652-658</a:t>
            </a:r>
          </a:p>
          <a:p>
            <a:r>
              <a:rPr lang="tr-TR" dirty="0" err="1">
                <a:solidFill>
                  <a:schemeClr val="tx1"/>
                </a:solidFill>
              </a:rPr>
              <a:t>DeLauna</a:t>
            </a:r>
            <a:r>
              <a:rPr lang="tr-TR" dirty="0">
                <a:solidFill>
                  <a:schemeClr val="tx1"/>
                </a:solidFill>
              </a:rPr>
              <a:t> S.C, </a:t>
            </a:r>
            <a:r>
              <a:rPr lang="tr-TR" dirty="0" err="1">
                <a:solidFill>
                  <a:schemeClr val="tx1"/>
                </a:solidFill>
              </a:rPr>
              <a:t>Ladner</a:t>
            </a:r>
            <a:r>
              <a:rPr lang="tr-TR" dirty="0">
                <a:solidFill>
                  <a:schemeClr val="tx1"/>
                </a:solidFill>
              </a:rPr>
              <a:t> P.K, (2002)  </a:t>
            </a:r>
            <a:r>
              <a:rPr lang="tr-TR" dirty="0" err="1">
                <a:solidFill>
                  <a:schemeClr val="tx1"/>
                </a:solidFill>
              </a:rPr>
              <a:t>Safety</a:t>
            </a:r>
            <a:r>
              <a:rPr lang="tr-TR" dirty="0">
                <a:solidFill>
                  <a:schemeClr val="tx1"/>
                </a:solidFill>
              </a:rPr>
              <a:t>, </a:t>
            </a:r>
            <a:r>
              <a:rPr lang="tr-TR" dirty="0" err="1">
                <a:solidFill>
                  <a:schemeClr val="tx1"/>
                </a:solidFill>
              </a:rPr>
              <a:t>Infection</a:t>
            </a:r>
            <a:r>
              <a:rPr lang="tr-TR" dirty="0">
                <a:solidFill>
                  <a:schemeClr val="tx1"/>
                </a:solidFill>
              </a:rPr>
              <a:t> Control, </a:t>
            </a:r>
            <a:r>
              <a:rPr lang="tr-TR" dirty="0" err="1">
                <a:solidFill>
                  <a:schemeClr val="tx1"/>
                </a:solidFill>
              </a:rPr>
              <a:t>and</a:t>
            </a:r>
            <a:r>
              <a:rPr lang="tr-TR" dirty="0">
                <a:solidFill>
                  <a:schemeClr val="tx1"/>
                </a:solidFill>
              </a:rPr>
              <a:t> </a:t>
            </a:r>
            <a:r>
              <a:rPr lang="tr-TR" dirty="0" err="1">
                <a:solidFill>
                  <a:schemeClr val="tx1"/>
                </a:solidFill>
              </a:rPr>
              <a:t>Hygiene</a:t>
            </a:r>
            <a:r>
              <a:rPr lang="tr-TR" dirty="0">
                <a:solidFill>
                  <a:schemeClr val="tx1"/>
                </a:solidFill>
              </a:rPr>
              <a:t>. </a:t>
            </a:r>
            <a:r>
              <a:rPr lang="tr-TR" dirty="0" err="1">
                <a:solidFill>
                  <a:schemeClr val="tx1"/>
                </a:solidFill>
              </a:rPr>
              <a:t>In</a:t>
            </a:r>
            <a:r>
              <a:rPr lang="tr-TR" dirty="0">
                <a:solidFill>
                  <a:schemeClr val="tx1"/>
                </a:solidFill>
              </a:rPr>
              <a:t>. Fundamentals of </a:t>
            </a:r>
            <a:r>
              <a:rPr lang="tr-TR" dirty="0" err="1">
                <a:solidFill>
                  <a:schemeClr val="tx1"/>
                </a:solidFill>
              </a:rPr>
              <a:t>Nursing</a:t>
            </a:r>
            <a:r>
              <a:rPr lang="tr-TR" dirty="0">
                <a:solidFill>
                  <a:schemeClr val="tx1"/>
                </a:solidFill>
              </a:rPr>
              <a:t> </a:t>
            </a:r>
            <a:r>
              <a:rPr lang="tr-TR" dirty="0" err="1">
                <a:solidFill>
                  <a:schemeClr val="tx1"/>
                </a:solidFill>
              </a:rPr>
              <a:t>Standars</a:t>
            </a:r>
            <a:r>
              <a:rPr lang="tr-TR" dirty="0">
                <a:solidFill>
                  <a:schemeClr val="tx1"/>
                </a:solidFill>
              </a:rPr>
              <a:t> &amp; </a:t>
            </a:r>
            <a:r>
              <a:rPr lang="tr-TR" dirty="0" err="1">
                <a:solidFill>
                  <a:schemeClr val="tx1"/>
                </a:solidFill>
              </a:rPr>
              <a:t>Practice</a:t>
            </a:r>
            <a:r>
              <a:rPr lang="tr-TR" dirty="0">
                <a:solidFill>
                  <a:schemeClr val="tx1"/>
                </a:solidFill>
              </a:rPr>
              <a:t>, Second Edition. </a:t>
            </a:r>
            <a:r>
              <a:rPr lang="tr-TR" dirty="0" err="1">
                <a:solidFill>
                  <a:schemeClr val="tx1"/>
                </a:solidFill>
              </a:rPr>
              <a:t>Delmar</a:t>
            </a:r>
            <a:r>
              <a:rPr lang="tr-TR" dirty="0">
                <a:solidFill>
                  <a:schemeClr val="tx1"/>
                </a:solidFill>
              </a:rPr>
              <a:t>/</a:t>
            </a:r>
            <a:r>
              <a:rPr lang="tr-TR" dirty="0" err="1">
                <a:solidFill>
                  <a:schemeClr val="tx1"/>
                </a:solidFill>
              </a:rPr>
              <a:t>Thomson</a:t>
            </a:r>
            <a:r>
              <a:rPr lang="tr-TR" dirty="0">
                <a:solidFill>
                  <a:schemeClr val="tx1"/>
                </a:solidFill>
              </a:rPr>
              <a:t> Learning </a:t>
            </a:r>
            <a:r>
              <a:rPr lang="tr-TR" dirty="0" err="1">
                <a:solidFill>
                  <a:schemeClr val="tx1"/>
                </a:solidFill>
              </a:rPr>
              <a:t>pp</a:t>
            </a:r>
            <a:r>
              <a:rPr lang="tr-TR" dirty="0">
                <a:solidFill>
                  <a:schemeClr val="tx1"/>
                </a:solidFill>
              </a:rPr>
              <a:t>: 779-867</a:t>
            </a:r>
          </a:p>
          <a:p>
            <a:r>
              <a:rPr lang="tr-TR" dirty="0" err="1">
                <a:solidFill>
                  <a:schemeClr val="tx1"/>
                </a:solidFill>
              </a:rPr>
              <a:t>Tombes</a:t>
            </a:r>
            <a:r>
              <a:rPr lang="tr-TR" dirty="0">
                <a:solidFill>
                  <a:schemeClr val="tx1"/>
                </a:solidFill>
              </a:rPr>
              <a:t> MB ve </a:t>
            </a:r>
            <a:r>
              <a:rPr lang="tr-TR" dirty="0" err="1">
                <a:solidFill>
                  <a:schemeClr val="tx1"/>
                </a:solidFill>
              </a:rPr>
              <a:t>Gallucci</a:t>
            </a:r>
            <a:r>
              <a:rPr lang="tr-TR" dirty="0">
                <a:solidFill>
                  <a:schemeClr val="tx1"/>
                </a:solidFill>
              </a:rPr>
              <a:t> B (1993), </a:t>
            </a:r>
            <a:r>
              <a:rPr lang="tr-TR" dirty="0" err="1">
                <a:solidFill>
                  <a:schemeClr val="tx1"/>
                </a:solidFill>
              </a:rPr>
              <a:t>The</a:t>
            </a:r>
            <a:r>
              <a:rPr lang="tr-TR" dirty="0">
                <a:solidFill>
                  <a:schemeClr val="tx1"/>
                </a:solidFill>
              </a:rPr>
              <a:t> </a:t>
            </a:r>
            <a:r>
              <a:rPr lang="tr-TR" dirty="0" err="1">
                <a:solidFill>
                  <a:schemeClr val="tx1"/>
                </a:solidFill>
              </a:rPr>
              <a:t>effects</a:t>
            </a:r>
            <a:r>
              <a:rPr lang="tr-TR" dirty="0">
                <a:solidFill>
                  <a:schemeClr val="tx1"/>
                </a:solidFill>
              </a:rPr>
              <a:t> of </a:t>
            </a:r>
            <a:r>
              <a:rPr lang="tr-TR" dirty="0" err="1">
                <a:solidFill>
                  <a:schemeClr val="tx1"/>
                </a:solidFill>
              </a:rPr>
              <a:t>hydrogen</a:t>
            </a:r>
            <a:r>
              <a:rPr lang="tr-TR" dirty="0">
                <a:solidFill>
                  <a:schemeClr val="tx1"/>
                </a:solidFill>
              </a:rPr>
              <a:t> </a:t>
            </a:r>
            <a:r>
              <a:rPr lang="tr-TR" dirty="0" err="1">
                <a:solidFill>
                  <a:schemeClr val="tx1"/>
                </a:solidFill>
              </a:rPr>
              <a:t>peroxide</a:t>
            </a:r>
            <a:r>
              <a:rPr lang="tr-TR" dirty="0">
                <a:solidFill>
                  <a:schemeClr val="tx1"/>
                </a:solidFill>
              </a:rPr>
              <a:t> </a:t>
            </a:r>
            <a:r>
              <a:rPr lang="tr-TR" dirty="0" err="1">
                <a:solidFill>
                  <a:schemeClr val="tx1"/>
                </a:solidFill>
              </a:rPr>
              <a:t>rinses</a:t>
            </a:r>
            <a:r>
              <a:rPr lang="tr-TR" dirty="0">
                <a:solidFill>
                  <a:schemeClr val="tx1"/>
                </a:solidFill>
              </a:rPr>
              <a:t> on </a:t>
            </a:r>
            <a:r>
              <a:rPr lang="tr-TR" dirty="0" err="1">
                <a:solidFill>
                  <a:schemeClr val="tx1"/>
                </a:solidFill>
              </a:rPr>
              <a:t>the</a:t>
            </a:r>
            <a:r>
              <a:rPr lang="tr-TR" dirty="0">
                <a:solidFill>
                  <a:schemeClr val="tx1"/>
                </a:solidFill>
              </a:rPr>
              <a:t> normal oral </a:t>
            </a:r>
            <a:r>
              <a:rPr lang="tr-TR" dirty="0" err="1">
                <a:solidFill>
                  <a:schemeClr val="tx1"/>
                </a:solidFill>
              </a:rPr>
              <a:t>mucosa</a:t>
            </a:r>
            <a:r>
              <a:rPr lang="tr-TR" dirty="0">
                <a:solidFill>
                  <a:schemeClr val="tx1"/>
                </a:solidFill>
              </a:rPr>
              <a:t>. </a:t>
            </a:r>
            <a:r>
              <a:rPr lang="tr-TR" dirty="0" err="1">
                <a:solidFill>
                  <a:schemeClr val="tx1"/>
                </a:solidFill>
              </a:rPr>
              <a:t>Nursing</a:t>
            </a:r>
            <a:r>
              <a:rPr lang="tr-TR" dirty="0">
                <a:solidFill>
                  <a:schemeClr val="tx1"/>
                </a:solidFill>
              </a:rPr>
              <a:t> </a:t>
            </a:r>
            <a:r>
              <a:rPr lang="tr-TR" dirty="0" err="1">
                <a:solidFill>
                  <a:schemeClr val="tx1"/>
                </a:solidFill>
              </a:rPr>
              <a:t>Research</a:t>
            </a:r>
            <a:r>
              <a:rPr lang="tr-TR" dirty="0">
                <a:solidFill>
                  <a:schemeClr val="tx1"/>
                </a:solidFill>
              </a:rPr>
              <a:t>, (42):6,332-337.</a:t>
            </a:r>
          </a:p>
          <a:p>
            <a:r>
              <a:rPr lang="tr-TR" dirty="0" err="1">
                <a:solidFill>
                  <a:schemeClr val="tx1"/>
                </a:solidFill>
              </a:rPr>
              <a:t>Denat</a:t>
            </a:r>
            <a:r>
              <a:rPr lang="tr-TR" dirty="0">
                <a:solidFill>
                  <a:schemeClr val="tx1"/>
                </a:solidFill>
              </a:rPr>
              <a:t> Y, (2017), Bireysel Hijyen. İçinde Hemşirelik Bakımında Temel Beceriler. Ed. Türk G, </a:t>
            </a:r>
            <a:r>
              <a:rPr lang="tr-TR" dirty="0" err="1">
                <a:solidFill>
                  <a:schemeClr val="tx1"/>
                </a:solidFill>
              </a:rPr>
              <a:t>Denat</a:t>
            </a:r>
            <a:r>
              <a:rPr lang="tr-TR" dirty="0">
                <a:solidFill>
                  <a:schemeClr val="tx1"/>
                </a:solidFill>
              </a:rPr>
              <a:t> Y. Akademi Basın. 1. Baskı. İstanbul. </a:t>
            </a:r>
            <a:r>
              <a:rPr lang="tr-TR" dirty="0" err="1">
                <a:solidFill>
                  <a:schemeClr val="tx1"/>
                </a:solidFill>
              </a:rPr>
              <a:t>ss</a:t>
            </a:r>
            <a:r>
              <a:rPr lang="tr-TR" dirty="0">
                <a:solidFill>
                  <a:schemeClr val="tx1"/>
                </a:solidFill>
              </a:rPr>
              <a:t>. 32-51</a:t>
            </a:r>
          </a:p>
          <a:p>
            <a:endParaRPr lang="tr-TR" dirty="0"/>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244</a:t>
            </a:fld>
            <a:endParaRPr lang="tr-TR"/>
          </a:p>
        </p:txBody>
      </p:sp>
    </p:spTree>
    <p:extLst>
      <p:ext uri="{BB962C8B-B14F-4D97-AF65-F5344CB8AC3E}">
        <p14:creationId xmlns:p14="http://schemas.microsoft.com/office/powerpoint/2010/main" val="182941589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03648" y="2564904"/>
            <a:ext cx="7633742" cy="1492132"/>
          </a:xfrm>
        </p:spPr>
        <p:txBody>
          <a:bodyPr>
            <a:normAutofit fontScale="90000"/>
            <a:scene3d>
              <a:camera prst="isometricOffAxis1Right"/>
              <a:lightRig rig="threePt" dir="t"/>
            </a:scene3d>
          </a:bodyPr>
          <a:lstStyle/>
          <a:p>
            <a:r>
              <a:rPr lang="tr-TR" b="1" cap="none" spc="50" dirty="0">
                <a:ln w="9525" cmpd="sng">
                  <a:solidFill>
                    <a:schemeClr val="accent1"/>
                  </a:solidFill>
                  <a:prstDash val="solid"/>
                </a:ln>
                <a:solidFill>
                  <a:srgbClr val="70AD47">
                    <a:tint val="1000"/>
                  </a:srgbClr>
                </a:solidFill>
                <a:effectLst>
                  <a:glow rad="38100">
                    <a:schemeClr val="accent1">
                      <a:alpha val="40000"/>
                    </a:schemeClr>
                  </a:glow>
                </a:effectLst>
              </a:rPr>
              <a:t>Dinlediğiniz için teşekkürler</a:t>
            </a:r>
            <a:r>
              <a:rPr lang="tr-TR" dirty="0"/>
              <a:t/>
            </a:r>
            <a:br>
              <a:rPr lang="tr-TR" dirty="0"/>
            </a:br>
            <a:endParaRPr lang="tr-TR" dirty="0"/>
          </a:p>
        </p:txBody>
      </p:sp>
    </p:spTree>
    <p:extLst>
      <p:ext uri="{BB962C8B-B14F-4D97-AF65-F5344CB8AC3E}">
        <p14:creationId xmlns:p14="http://schemas.microsoft.com/office/powerpoint/2010/main" val="2279093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38758" y="1556792"/>
            <a:ext cx="7633742" cy="4322801"/>
          </a:xfrm>
        </p:spPr>
        <p:txBody>
          <a:bodyPr>
            <a:normAutofit/>
          </a:bodyPr>
          <a:lstStyle/>
          <a:p>
            <a:pPr algn="just">
              <a:lnSpc>
                <a:spcPct val="150000"/>
              </a:lnSpc>
            </a:pPr>
            <a:r>
              <a:rPr lang="tr-TR" sz="2400" dirty="0" smtClean="0">
                <a:solidFill>
                  <a:srgbClr val="FFC000"/>
                </a:solidFill>
                <a:latin typeface="Calibri" panose="020F0502020204030204" pitchFamily="34" charset="0"/>
                <a:cs typeface="Calibri" panose="020F0502020204030204" pitchFamily="34" charset="0"/>
              </a:rPr>
              <a:t>Yetişkinlerin </a:t>
            </a:r>
            <a:r>
              <a:rPr lang="tr-TR" sz="2400" dirty="0" smtClean="0">
                <a:latin typeface="Calibri" panose="020F0502020204030204" pitchFamily="34" charset="0"/>
                <a:cs typeface="Calibri" panose="020F0502020204030204" pitchFamily="34" charset="0"/>
              </a:rPr>
              <a:t>deri sağlığı, bireylerin maruz kaldıkları çevresel </a:t>
            </a:r>
            <a:r>
              <a:rPr lang="tr-TR" sz="2400" dirty="0" err="1" smtClean="0">
                <a:latin typeface="Calibri" panose="020F0502020204030204" pitchFamily="34" charset="0"/>
                <a:cs typeface="Calibri" panose="020F0502020204030204" pitchFamily="34" charset="0"/>
              </a:rPr>
              <a:t>irritanlara</a:t>
            </a:r>
            <a:r>
              <a:rPr lang="tr-TR" sz="2400" dirty="0" smtClean="0">
                <a:latin typeface="Calibri" panose="020F0502020204030204" pitchFamily="34" charset="0"/>
                <a:cs typeface="Calibri" panose="020F0502020204030204" pitchFamily="34" charset="0"/>
              </a:rPr>
              <a:t> ve hijyenik uygulamalara bağlıdır. </a:t>
            </a:r>
          </a:p>
          <a:p>
            <a:pPr algn="just">
              <a:lnSpc>
                <a:spcPct val="150000"/>
              </a:lnSpc>
            </a:pPr>
            <a:r>
              <a:rPr lang="tr-TR" sz="2400" dirty="0" smtClean="0">
                <a:latin typeface="Calibri" panose="020F0502020204030204" pitchFamily="34" charset="0"/>
                <a:cs typeface="Calibri" panose="020F0502020204030204" pitchFamily="34" charset="0"/>
              </a:rPr>
              <a:t>Normalde deri elastik, iyi </a:t>
            </a:r>
            <a:r>
              <a:rPr lang="tr-TR" sz="2400" dirty="0" err="1" smtClean="0">
                <a:latin typeface="Calibri" panose="020F0502020204030204" pitchFamily="34" charset="0"/>
                <a:cs typeface="Calibri" panose="020F0502020204030204" pitchFamily="34" charset="0"/>
              </a:rPr>
              <a:t>hidrasyonlu</a:t>
            </a:r>
            <a:r>
              <a:rPr lang="tr-TR" sz="2400" dirty="0" smtClean="0">
                <a:latin typeface="Calibri" panose="020F0502020204030204" pitchFamily="34" charset="0"/>
                <a:cs typeface="Calibri" panose="020F0502020204030204" pitchFamily="34" charset="0"/>
              </a:rPr>
              <a:t>, sıkı ve pürüzsüzdür.</a:t>
            </a:r>
          </a:p>
          <a:p>
            <a:pPr algn="just">
              <a:lnSpc>
                <a:spcPct val="150000"/>
              </a:lnSpc>
            </a:pPr>
            <a:r>
              <a:rPr lang="tr-TR" sz="2400" dirty="0">
                <a:latin typeface="Calibri" panose="020F0502020204030204" pitchFamily="34" charset="0"/>
                <a:cs typeface="Calibri" panose="020F0502020204030204" pitchFamily="34" charset="0"/>
              </a:rPr>
              <a:t>Yetişkin bir birey sık banyo yaptığı ya da düşük nemli bir çevreye maruz kaldığı zaman derisi kurur ve pul </a:t>
            </a:r>
            <a:r>
              <a:rPr lang="tr-TR" sz="2400" dirty="0" err="1">
                <a:latin typeface="Calibri" panose="020F0502020204030204" pitchFamily="34" charset="0"/>
                <a:cs typeface="Calibri" panose="020F0502020204030204" pitchFamily="34" charset="0"/>
              </a:rPr>
              <a:t>pul</a:t>
            </a:r>
            <a:r>
              <a:rPr lang="tr-TR" sz="2400" dirty="0">
                <a:latin typeface="Calibri" panose="020F0502020204030204" pitchFamily="34" charset="0"/>
                <a:cs typeface="Calibri" panose="020F0502020204030204" pitchFamily="34" charset="0"/>
              </a:rPr>
              <a:t> </a:t>
            </a:r>
            <a:r>
              <a:rPr lang="tr-TR" sz="2400" dirty="0" smtClean="0">
                <a:latin typeface="Calibri" panose="020F0502020204030204" pitchFamily="34" charset="0"/>
                <a:cs typeface="Calibri" panose="020F0502020204030204" pitchFamily="34" charset="0"/>
              </a:rPr>
              <a:t>olur.</a:t>
            </a:r>
            <a:endParaRPr lang="tr-TR" sz="2400"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D33B1E74-1C19-4BC4-8643-414EC426F907}" type="datetime1">
              <a:rPr lang="tr-TR" smtClean="0"/>
              <a:t>6.02.2020</a:t>
            </a:fld>
            <a:endParaRPr lang="tr-TR"/>
          </a:p>
        </p:txBody>
      </p:sp>
      <p:sp>
        <p:nvSpPr>
          <p:cNvPr id="7" name="Altbilgi Yer Tutucusu 6"/>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(Ünsal, 2013).</a:t>
            </a:r>
          </a:p>
          <a:p>
            <a:endParaRPr lang="tr-TR" dirty="0"/>
          </a:p>
        </p:txBody>
      </p:sp>
      <p:sp>
        <p:nvSpPr>
          <p:cNvPr id="8" name="Slayt Numarası Yer Tutucusu 7"/>
          <p:cNvSpPr>
            <a:spLocks noGrp="1"/>
          </p:cNvSpPr>
          <p:nvPr>
            <p:ph type="sldNum" sz="quarter" idx="12"/>
          </p:nvPr>
        </p:nvSpPr>
        <p:spPr/>
        <p:txBody>
          <a:bodyPr/>
          <a:lstStyle/>
          <a:p>
            <a:fld id="{B1DEFA8C-F947-479F-BE07-76B6B3F80BF1}" type="slidenum">
              <a:rPr lang="tr-TR" smtClean="0"/>
              <a:pPr/>
              <a:t>25</a:t>
            </a:fld>
            <a:endParaRPr lang="tr-T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27584" y="692696"/>
            <a:ext cx="7920880" cy="5472608"/>
          </a:xfrm>
        </p:spPr>
        <p:txBody>
          <a:bodyPr>
            <a:normAutofit/>
          </a:bodyPr>
          <a:lstStyle/>
          <a:p>
            <a:pPr algn="just">
              <a:lnSpc>
                <a:spcPct val="170000"/>
              </a:lnSpc>
            </a:pPr>
            <a:r>
              <a:rPr lang="tr-TR" dirty="0" smtClean="0">
                <a:latin typeface="Calibri" panose="020F0502020204030204" pitchFamily="34" charset="0"/>
                <a:cs typeface="Calibri" panose="020F0502020204030204" pitchFamily="34" charset="0"/>
              </a:rPr>
              <a:t>Yaş ilerledikçe deri giderek kalınlaşır, kurur ve elastikiyetini kaybeder. </a:t>
            </a:r>
          </a:p>
          <a:p>
            <a:pPr algn="just">
              <a:lnSpc>
                <a:spcPct val="170000"/>
              </a:lnSpc>
            </a:pPr>
            <a:r>
              <a:rPr lang="tr-TR" dirty="0" smtClean="0">
                <a:latin typeface="Calibri" panose="020F0502020204030204" pitchFamily="34" charset="0"/>
                <a:cs typeface="Calibri" panose="020F0502020204030204" pitchFamily="34" charset="0"/>
              </a:rPr>
              <a:t>Buruşukluklar, sarkmalar görülür.</a:t>
            </a:r>
          </a:p>
          <a:p>
            <a:pPr algn="just">
              <a:lnSpc>
                <a:spcPct val="170000"/>
              </a:lnSpc>
            </a:pPr>
            <a:r>
              <a:rPr lang="tr-TR" dirty="0" smtClean="0">
                <a:latin typeface="Calibri" panose="020F0502020204030204" pitchFamily="34" charset="0"/>
                <a:cs typeface="Calibri" panose="020F0502020204030204" pitchFamily="34" charset="0"/>
              </a:rPr>
              <a:t> Deri hassaslaşır ve kolayca zedelenebilir</a:t>
            </a:r>
            <a:r>
              <a:rPr lang="tr-TR" dirty="0" smtClean="0">
                <a:solidFill>
                  <a:srgbClr val="CCCC00"/>
                </a:solidFill>
                <a:latin typeface="Calibri" panose="020F0502020204030204" pitchFamily="34" charset="0"/>
                <a:cs typeface="Calibri" panose="020F0502020204030204" pitchFamily="34" charset="0"/>
              </a:rPr>
              <a:t>.</a:t>
            </a:r>
          </a:p>
          <a:p>
            <a:pPr algn="just">
              <a:lnSpc>
                <a:spcPct val="170000"/>
              </a:lnSpc>
            </a:pPr>
            <a:r>
              <a:rPr lang="tr-TR" dirty="0">
                <a:latin typeface="Calibri" panose="020F0502020204030204" pitchFamily="34" charset="0"/>
                <a:cs typeface="Calibri" panose="020F0502020204030204" pitchFamily="34" charset="0"/>
              </a:rPr>
              <a:t>Birey yaşlandıkça, yağ bezleri ve ter bezleri daha az çalışır, deri esnekliğini ve nemini kaybeder.</a:t>
            </a:r>
          </a:p>
          <a:p>
            <a:pPr algn="just">
              <a:lnSpc>
                <a:spcPct val="170000"/>
              </a:lnSpc>
            </a:pPr>
            <a:r>
              <a:rPr lang="tr-TR" dirty="0">
                <a:latin typeface="Calibri" panose="020F0502020204030204" pitchFamily="34" charset="0"/>
                <a:cs typeface="Calibri" panose="020F0502020204030204" pitchFamily="34" charset="0"/>
              </a:rPr>
              <a:t> Epitelyum incelir, elastik </a:t>
            </a:r>
            <a:r>
              <a:rPr lang="tr-TR" dirty="0" err="1">
                <a:latin typeface="Calibri" panose="020F0502020204030204" pitchFamily="34" charset="0"/>
                <a:cs typeface="Calibri" panose="020F0502020204030204" pitchFamily="34" charset="0"/>
              </a:rPr>
              <a:t>kollajen</a:t>
            </a:r>
            <a:r>
              <a:rPr lang="tr-TR" dirty="0">
                <a:latin typeface="Calibri" panose="020F0502020204030204" pitchFamily="34" charset="0"/>
                <a:cs typeface="Calibri" panose="020F0502020204030204" pitchFamily="34" charset="0"/>
              </a:rPr>
              <a:t> lifler küçülür. </a:t>
            </a:r>
          </a:p>
          <a:p>
            <a:pPr algn="just">
              <a:lnSpc>
                <a:spcPct val="170000"/>
              </a:lnSpc>
            </a:pPr>
            <a:r>
              <a:rPr lang="tr-TR" dirty="0">
                <a:latin typeface="Calibri" panose="020F0502020204030204" pitchFamily="34" charset="0"/>
                <a:cs typeface="Calibri" panose="020F0502020204030204" pitchFamily="34" charset="0"/>
              </a:rPr>
              <a:t>Bu değişiklikler nedeniyle yaşlı bireylerin pozisyon değiştirmeleri sırasında bile dikkatli olmaları </a:t>
            </a:r>
            <a:r>
              <a:rPr lang="tr-TR" dirty="0" smtClean="0">
                <a:latin typeface="Calibri" panose="020F0502020204030204" pitchFamily="34" charset="0"/>
                <a:cs typeface="Calibri" panose="020F0502020204030204" pitchFamily="34" charset="0"/>
              </a:rPr>
              <a:t>önerilir</a:t>
            </a:r>
            <a:r>
              <a:rPr lang="tr-TR" dirty="0">
                <a:latin typeface="Calibri" panose="020F0502020204030204" pitchFamily="34" charset="0"/>
                <a:cs typeface="Calibri" panose="020F0502020204030204" pitchFamily="34" charset="0"/>
              </a:rPr>
              <a:t>.</a:t>
            </a:r>
          </a:p>
        </p:txBody>
      </p:sp>
      <p:sp>
        <p:nvSpPr>
          <p:cNvPr id="6" name="Veri Yer Tutucusu 5"/>
          <p:cNvSpPr>
            <a:spLocks noGrp="1"/>
          </p:cNvSpPr>
          <p:nvPr>
            <p:ph type="dt" sz="half" idx="10"/>
          </p:nvPr>
        </p:nvSpPr>
        <p:spPr/>
        <p:txBody>
          <a:bodyPr/>
          <a:lstStyle/>
          <a:p>
            <a:fld id="{D92C2F05-B87B-433A-8F24-6C2A00A86B6C}" type="datetime1">
              <a:rPr lang="tr-TR" smtClean="0"/>
              <a:t>6.02.2020</a:t>
            </a:fld>
            <a:endParaRPr lang="tr-TR"/>
          </a:p>
        </p:txBody>
      </p:sp>
      <p:sp>
        <p:nvSpPr>
          <p:cNvPr id="7" name="Altbilgi Yer Tutucusu 6"/>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(Ünsal, 2013).</a:t>
            </a:r>
          </a:p>
          <a:p>
            <a:endParaRPr lang="tr-TR" dirty="0"/>
          </a:p>
        </p:txBody>
      </p:sp>
      <p:sp>
        <p:nvSpPr>
          <p:cNvPr id="8" name="Slayt Numarası Yer Tutucusu 7"/>
          <p:cNvSpPr>
            <a:spLocks noGrp="1"/>
          </p:cNvSpPr>
          <p:nvPr>
            <p:ph type="sldNum" sz="quarter" idx="12"/>
          </p:nvPr>
        </p:nvSpPr>
        <p:spPr/>
        <p:txBody>
          <a:bodyPr/>
          <a:lstStyle/>
          <a:p>
            <a:fld id="{B1DEFA8C-F947-479F-BE07-76B6B3F80BF1}" type="slidenum">
              <a:rPr lang="tr-TR" smtClean="0"/>
              <a:pPr/>
              <a:t>26</a:t>
            </a:fld>
            <a:endParaRPr lang="tr-T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31354" y="12700"/>
            <a:ext cx="7633742" cy="1492132"/>
          </a:xfrm>
        </p:spPr>
        <p:txBody>
          <a:bodyPr>
            <a:normAutofit fontScale="90000"/>
          </a:bodyPr>
          <a:lstStyle/>
          <a:p>
            <a:pPr algn="just">
              <a:lnSpc>
                <a:spcPct val="150000"/>
              </a:lnSpc>
            </a:pPr>
            <a:r>
              <a:rPr lang="tr-TR" cap="none" dirty="0" smtClean="0">
                <a:solidFill>
                  <a:srgbClr val="FF0000"/>
                </a:solidFill>
                <a:latin typeface="Calibri" panose="020F0502020204030204" pitchFamily="34" charset="0"/>
                <a:cs typeface="Calibri" panose="020F0502020204030204" pitchFamily="34" charset="0"/>
              </a:rPr>
              <a:t>Yaygın Deri Problemleri</a:t>
            </a:r>
            <a:r>
              <a:rPr lang="tr-TR" b="1" cap="none" dirty="0" smtClean="0">
                <a:solidFill>
                  <a:srgbClr val="FF0000"/>
                </a:solidFill>
                <a:latin typeface="Calibri" panose="020F0502020204030204" pitchFamily="34" charset="0"/>
                <a:cs typeface="Calibri" panose="020F0502020204030204" pitchFamily="34" charset="0"/>
              </a:rPr>
              <a:t/>
            </a:r>
            <a:br>
              <a:rPr lang="tr-TR" b="1" cap="none" dirty="0" smtClean="0">
                <a:solidFill>
                  <a:srgbClr val="FF0000"/>
                </a:solidFill>
                <a:latin typeface="Calibri" panose="020F0502020204030204" pitchFamily="34" charset="0"/>
                <a:cs typeface="Calibri" panose="020F0502020204030204" pitchFamily="34" charset="0"/>
              </a:rPr>
            </a:br>
            <a:endParaRPr lang="tr-TR" cap="none" dirty="0">
              <a:solidFill>
                <a:srgbClr val="FF0000"/>
              </a:solidFill>
              <a:latin typeface="Calibri" panose="020F0502020204030204" pitchFamily="34" charset="0"/>
              <a:cs typeface="Calibri" panose="020F0502020204030204" pitchFamily="34" charset="0"/>
            </a:endParaRP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4265588625"/>
              </p:ext>
            </p:extLst>
          </p:nvPr>
        </p:nvGraphicFramePr>
        <p:xfrm>
          <a:off x="529490" y="1484784"/>
          <a:ext cx="8218973" cy="5373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Veri Yer Tutucusu 5"/>
          <p:cNvSpPr>
            <a:spLocks noGrp="1"/>
          </p:cNvSpPr>
          <p:nvPr>
            <p:ph type="dt" sz="half" idx="10"/>
          </p:nvPr>
        </p:nvSpPr>
        <p:spPr/>
        <p:txBody>
          <a:bodyPr/>
          <a:lstStyle/>
          <a:p>
            <a:fld id="{71675B08-7155-4527-8797-5E1738C65C43}"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27</a:t>
            </a:fld>
            <a:endParaRPr lang="tr-TR"/>
          </a:p>
        </p:txBody>
      </p:sp>
      <p:sp>
        <p:nvSpPr>
          <p:cNvPr id="10" name="Dikdörtgen 9"/>
          <p:cNvSpPr/>
          <p:nvPr/>
        </p:nvSpPr>
        <p:spPr>
          <a:xfrm>
            <a:off x="276225" y="-448965"/>
            <a:ext cx="4572000" cy="923330"/>
          </a:xfrm>
          <a:prstGeom prst="rect">
            <a:avLst/>
          </a:prstGeom>
        </p:spPr>
        <p:txBody>
          <a:bodyPr>
            <a:spAutoFit/>
          </a:bodyPr>
          <a:lstStyle/>
          <a:p>
            <a:pPr algn="just">
              <a:lnSpc>
                <a:spcPct val="150000"/>
              </a:lnSpc>
            </a:pPr>
            <a:r>
              <a:rPr lang="tr-TR" dirty="0">
                <a:latin typeface="Calibri" panose="020F0502020204030204" pitchFamily="34" charset="0"/>
                <a:cs typeface="Calibri" panose="020F0502020204030204" pitchFamily="34" charset="0"/>
              </a:rPr>
              <a:t>Yaygın Deri Problemleri</a:t>
            </a:r>
            <a:r>
              <a:rPr lang="tr-TR" b="1" dirty="0">
                <a:latin typeface="Calibri" panose="020F0502020204030204" pitchFamily="34" charset="0"/>
                <a:cs typeface="Calibri" panose="020F0502020204030204" pitchFamily="34" charset="0"/>
              </a:rPr>
              <a:t/>
            </a:r>
            <a:br>
              <a:rPr lang="tr-TR" b="1" dirty="0">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55576" y="116632"/>
            <a:ext cx="7816924" cy="1757885"/>
          </a:xfrm>
        </p:spPr>
        <p:txBody>
          <a:bodyPr>
            <a:noAutofit/>
          </a:bodyPr>
          <a:lstStyle/>
          <a:p>
            <a:pPr algn="ctr">
              <a:lnSpc>
                <a:spcPct val="150000"/>
              </a:lnSpc>
            </a:pPr>
            <a:r>
              <a:rPr lang="tr-TR" sz="3200" b="1" i="1" dirty="0" smtClean="0">
                <a:latin typeface="Calibri" panose="020F0502020204030204" pitchFamily="34" charset="0"/>
                <a:cs typeface="Calibri" panose="020F0502020204030204" pitchFamily="34" charset="0"/>
              </a:rPr>
              <a:t>Deri bütünlüğünün bozulmasına neden olan durumlar</a:t>
            </a:r>
            <a:br>
              <a:rPr lang="tr-TR" sz="3200" b="1" i="1" dirty="0" smtClean="0">
                <a:latin typeface="Calibri" panose="020F0502020204030204" pitchFamily="34" charset="0"/>
                <a:cs typeface="Calibri" panose="020F0502020204030204" pitchFamily="34" charset="0"/>
              </a:rPr>
            </a:br>
            <a:endParaRPr lang="tr-TR" sz="3200" dirty="0">
              <a:latin typeface="Calibri" panose="020F0502020204030204" pitchFamily="34" charset="0"/>
              <a:cs typeface="Calibri" panose="020F0502020204030204" pitchFamily="34" charset="0"/>
            </a:endParaRPr>
          </a:p>
        </p:txBody>
      </p:sp>
      <p:graphicFrame>
        <p:nvGraphicFramePr>
          <p:cNvPr id="4" name="3 İçerik Yer Tutucusu"/>
          <p:cNvGraphicFramePr>
            <a:graphicFrameLocks noGrp="1"/>
          </p:cNvGraphicFramePr>
          <p:nvPr>
            <p:ph idx="1"/>
            <p:extLst>
              <p:ext uri="{D42A27DB-BD31-4B8C-83A1-F6EECF244321}">
                <p14:modId xmlns:p14="http://schemas.microsoft.com/office/powerpoint/2010/main" val="1012720156"/>
              </p:ext>
            </p:extLst>
          </p:nvPr>
        </p:nvGraphicFramePr>
        <p:xfrm>
          <a:off x="539552" y="1757714"/>
          <a:ext cx="8280920" cy="5100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Veri Yer Tutucusu 6"/>
          <p:cNvSpPr>
            <a:spLocks noGrp="1"/>
          </p:cNvSpPr>
          <p:nvPr>
            <p:ph type="dt" sz="half" idx="10"/>
          </p:nvPr>
        </p:nvSpPr>
        <p:spPr/>
        <p:txBody>
          <a:bodyPr/>
          <a:lstStyle/>
          <a:p>
            <a:fld id="{22CF760A-9B40-4427-BAB9-EEDC985AEA5D}"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28</a:t>
            </a:fld>
            <a:endParaRPr lang="tr-T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8758" y="328375"/>
            <a:ext cx="7633742" cy="1492132"/>
          </a:xfrm>
        </p:spPr>
        <p:txBody>
          <a:bodyPr>
            <a:noAutofit/>
          </a:bodyPr>
          <a:lstStyle/>
          <a:p>
            <a:pPr algn="just">
              <a:lnSpc>
                <a:spcPct val="150000"/>
              </a:lnSpc>
            </a:pPr>
            <a:r>
              <a:rPr lang="tr-TR" sz="4000" b="1" dirty="0">
                <a:solidFill>
                  <a:srgbClr val="FF0000"/>
                </a:solidFill>
                <a:latin typeface="Calibri" panose="020F0502020204030204" pitchFamily="34" charset="0"/>
                <a:cs typeface="Calibri" panose="020F0502020204030204" pitchFamily="34" charset="0"/>
              </a:rPr>
              <a:t>DERİ BAKIMINDA GENEL İLKELER</a:t>
            </a:r>
            <a:r>
              <a:rPr lang="tr-TR" sz="4000" dirty="0">
                <a:solidFill>
                  <a:srgbClr val="FF0000"/>
                </a:solidFill>
                <a:latin typeface="Calibri" panose="020F0502020204030204" pitchFamily="34" charset="0"/>
                <a:cs typeface="Calibri" panose="020F0502020204030204" pitchFamily="34" charset="0"/>
              </a:rPr>
              <a:t/>
            </a:r>
            <a:br>
              <a:rPr lang="tr-TR" sz="4000" dirty="0">
                <a:solidFill>
                  <a:srgbClr val="FF0000"/>
                </a:solidFill>
                <a:latin typeface="Calibri" panose="020F0502020204030204" pitchFamily="34" charset="0"/>
                <a:cs typeface="Calibri" panose="020F0502020204030204" pitchFamily="34" charset="0"/>
              </a:rPr>
            </a:br>
            <a:endParaRPr lang="tr-TR" sz="4000" dirty="0">
              <a:solidFill>
                <a:srgbClr val="FF0000"/>
              </a:solidFill>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C6C71278-A6CC-4BC8-A289-F82336B39977}"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29</a:t>
            </a:fld>
            <a:endParaRPr lang="tr-TR"/>
          </a:p>
        </p:txBody>
      </p:sp>
      <p:sp>
        <p:nvSpPr>
          <p:cNvPr id="10" name="İçerik Yer Tutucusu 9"/>
          <p:cNvSpPr>
            <a:spLocks noGrp="1"/>
          </p:cNvSpPr>
          <p:nvPr>
            <p:ph idx="1"/>
          </p:nvPr>
        </p:nvSpPr>
        <p:spPr>
          <a:xfrm>
            <a:off x="938758" y="2091230"/>
            <a:ext cx="7633742" cy="4746879"/>
          </a:xfrm>
        </p:spPr>
        <p:txBody>
          <a:bodyPr>
            <a:normAutofit/>
          </a:bodyPr>
          <a:lstStyle/>
          <a:p>
            <a:pPr lvl="0" algn="just">
              <a:buFont typeface="Wingdings" panose="05000000000000000000" pitchFamily="2" charset="2"/>
              <a:buChar char="ü"/>
            </a:pPr>
            <a:r>
              <a:rPr lang="tr-TR" sz="2400" dirty="0">
                <a:latin typeface="Calibri" panose="020F0502020204030204" pitchFamily="34" charset="0"/>
                <a:cs typeface="Calibri" panose="020F0502020204030204" pitchFamily="34" charset="0"/>
              </a:rPr>
              <a:t>Bütünlüğü bozulmamış sağlam deri vücudun birinci savunma hattıdır.</a:t>
            </a:r>
          </a:p>
          <a:p>
            <a:pPr lvl="0" algn="just">
              <a:buFont typeface="Wingdings" panose="05000000000000000000" pitchFamily="2" charset="2"/>
              <a:buChar char="ü"/>
            </a:pPr>
            <a:r>
              <a:rPr lang="tr-TR" sz="2400" dirty="0">
                <a:latin typeface="Calibri" panose="020F0502020204030204" pitchFamily="34" charset="0"/>
                <a:cs typeface="Calibri" panose="020F0502020204030204" pitchFamily="34" charset="0"/>
              </a:rPr>
              <a:t>Derinin altındaki dokuları yaralanmalardan koruması hücrelerin sağlıklı olmasına, </a:t>
            </a:r>
            <a:r>
              <a:rPr lang="tr-TR" sz="2400" dirty="0" err="1">
                <a:latin typeface="Calibri" panose="020F0502020204030204" pitchFamily="34" charset="0"/>
                <a:cs typeface="Calibri" panose="020F0502020204030204" pitchFamily="34" charset="0"/>
              </a:rPr>
              <a:t>subkutan</a:t>
            </a:r>
            <a:r>
              <a:rPr lang="tr-TR" sz="2400" dirty="0">
                <a:latin typeface="Calibri" panose="020F0502020204030204" pitchFamily="34" charset="0"/>
                <a:cs typeface="Calibri" panose="020F0502020204030204" pitchFamily="34" charset="0"/>
              </a:rPr>
              <a:t> dokunun miktarına ve derinin özelliğine bağlıdır.</a:t>
            </a:r>
          </a:p>
          <a:p>
            <a:pPr lvl="0" algn="just">
              <a:buFont typeface="Wingdings" panose="05000000000000000000" pitchFamily="2" charset="2"/>
              <a:buChar char="ü"/>
            </a:pPr>
            <a:r>
              <a:rPr lang="tr-TR" sz="2400" dirty="0">
                <a:latin typeface="Calibri" panose="020F0502020204030204" pitchFamily="34" charset="0"/>
                <a:cs typeface="Calibri" panose="020F0502020204030204" pitchFamily="34" charset="0"/>
              </a:rPr>
              <a:t>Derinin bir süre için ıslak kalması deride tahrişe ve mikroorganizmaların üremesine neden olmaktadır</a:t>
            </a:r>
            <a:r>
              <a:rPr lang="tr-TR" sz="2400" dirty="0" smtClean="0">
                <a:latin typeface="Calibri" panose="020F0502020204030204" pitchFamily="34" charset="0"/>
                <a:cs typeface="Calibri" panose="020F0502020204030204" pitchFamily="34" charset="0"/>
              </a:rPr>
              <a:t>.</a:t>
            </a:r>
            <a:endParaRPr lang="tr-T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6887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38758" y="908720"/>
            <a:ext cx="7748042" cy="5217443"/>
          </a:xfrm>
        </p:spPr>
        <p:txBody>
          <a:bodyPr>
            <a:normAutofit/>
          </a:bodyPr>
          <a:lstStyle/>
          <a:p>
            <a:pPr algn="just">
              <a:lnSpc>
                <a:spcPct val="150000"/>
              </a:lnSpc>
            </a:pPr>
            <a:r>
              <a:rPr lang="tr-TR" sz="2400" dirty="0">
                <a:latin typeface="Calibri" panose="020F0502020204030204" pitchFamily="34" charset="0"/>
                <a:cs typeface="Calibri" panose="020F0502020204030204" pitchFamily="34" charset="0"/>
              </a:rPr>
              <a:t>Sağlıklı bireyler hijyenik gereksinimlerini kendileri karşılayabilirler. Ancak hastalık durumunda bu gereksinimlerini karşılamak için başka birinin yardımına ihtiyaç duyarlar hasta bireye bu yardımı verebilecek sağlık profesyoneli ise </a:t>
            </a:r>
            <a:r>
              <a:rPr lang="tr-TR" sz="2400" dirty="0" smtClean="0">
                <a:latin typeface="Calibri" panose="020F0502020204030204" pitchFamily="34" charset="0"/>
                <a:cs typeface="Calibri" panose="020F0502020204030204" pitchFamily="34" charset="0"/>
              </a:rPr>
              <a:t>hemşiredir.</a:t>
            </a:r>
          </a:p>
          <a:p>
            <a:pPr algn="just">
              <a:lnSpc>
                <a:spcPct val="150000"/>
              </a:lnSpc>
            </a:pPr>
            <a:r>
              <a:rPr lang="tr-TR" sz="2400" dirty="0" smtClean="0">
                <a:latin typeface="Calibri" panose="020F0502020204030204" pitchFamily="34" charset="0"/>
                <a:cs typeface="Calibri" panose="020F0502020204030204" pitchFamily="34" charset="0"/>
              </a:rPr>
              <a:t>Hemşirenin</a:t>
            </a:r>
            <a:r>
              <a:rPr lang="tr-TR" sz="2400" dirty="0">
                <a:latin typeface="Calibri" panose="020F0502020204030204" pitchFamily="34" charset="0"/>
                <a:cs typeface="Calibri" panose="020F0502020204030204" pitchFamily="34" charset="0"/>
              </a:rPr>
              <a:t>, bir hastanın hijyenik bakım için ne kadar yardıma ihtiyacı olduğunu tam olarak bilmesi </a:t>
            </a:r>
            <a:r>
              <a:rPr lang="tr-TR" sz="2400" dirty="0" smtClean="0">
                <a:latin typeface="Calibri" panose="020F0502020204030204" pitchFamily="34" charset="0"/>
                <a:cs typeface="Calibri" panose="020F0502020204030204" pitchFamily="34" charset="0"/>
              </a:rPr>
              <a:t>önemlidir.</a:t>
            </a:r>
            <a:endParaRPr lang="tr-TR" sz="2400" dirty="0">
              <a:latin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008F780A-6339-4FC4-BE54-E41EE75B766F}" type="datetime1">
              <a:rPr lang="tr-TR" smtClean="0"/>
              <a:t>6.02.2020</a:t>
            </a:fld>
            <a:endParaRPr lang="tr-TR"/>
          </a:p>
        </p:txBody>
      </p:sp>
      <p:sp>
        <p:nvSpPr>
          <p:cNvPr id="7" name="Altbilgi Yer Tutucusu 6"/>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(Ulusoy ve Görgülü, </a:t>
            </a:r>
            <a:r>
              <a:rPr lang="tr-TR" dirty="0" smtClean="0">
                <a:latin typeface="Calibri" panose="020F0502020204030204" pitchFamily="34" charset="0"/>
                <a:cs typeface="Calibri" panose="020F0502020204030204" pitchFamily="34" charset="0"/>
              </a:rPr>
              <a:t>2001; </a:t>
            </a:r>
            <a:r>
              <a:rPr lang="tr-TR" dirty="0" err="1">
                <a:latin typeface="Calibri" panose="020F0502020204030204" pitchFamily="34" charset="0"/>
                <a:cs typeface="Calibri" panose="020F0502020204030204" pitchFamily="34" charset="0"/>
              </a:rPr>
              <a:t>Berman</a:t>
            </a:r>
            <a:r>
              <a:rPr lang="tr-TR" dirty="0">
                <a:latin typeface="Calibri" panose="020F0502020204030204" pitchFamily="34" charset="0"/>
                <a:cs typeface="Calibri" panose="020F0502020204030204" pitchFamily="34" charset="0"/>
              </a:rPr>
              <a:t> ve ark, 2016</a:t>
            </a:r>
            <a:r>
              <a:rPr lang="tr-TR" dirty="0" smtClean="0">
                <a:latin typeface="Calibri" panose="020F0502020204030204" pitchFamily="34" charset="0"/>
                <a:cs typeface="Calibri" panose="020F0502020204030204" pitchFamily="34" charset="0"/>
              </a:rPr>
              <a:t>). </a:t>
            </a:r>
            <a:endParaRPr lang="tr-TR" dirty="0"/>
          </a:p>
        </p:txBody>
      </p:sp>
      <p:sp>
        <p:nvSpPr>
          <p:cNvPr id="8" name="Slayt Numarası Yer Tutucusu 7"/>
          <p:cNvSpPr>
            <a:spLocks noGrp="1"/>
          </p:cNvSpPr>
          <p:nvPr>
            <p:ph type="sldNum" sz="quarter" idx="12"/>
          </p:nvPr>
        </p:nvSpPr>
        <p:spPr/>
        <p:txBody>
          <a:bodyPr/>
          <a:lstStyle/>
          <a:p>
            <a:fld id="{B1DEFA8C-F947-479F-BE07-76B6B3F80BF1}" type="slidenum">
              <a:rPr lang="tr-TR" smtClean="0"/>
              <a:pPr/>
              <a:t>3</a:t>
            </a:fld>
            <a:endParaRPr lang="tr-T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908720"/>
            <a:ext cx="7633742" cy="4970873"/>
          </a:xfrm>
        </p:spPr>
        <p:txBody>
          <a:bodyPr/>
          <a:lstStyle/>
          <a:p>
            <a:pPr lvl="0" algn="just">
              <a:buFont typeface="Wingdings" panose="05000000000000000000" pitchFamily="2" charset="2"/>
              <a:buChar char="ü"/>
            </a:pPr>
            <a:r>
              <a:rPr lang="tr-TR" sz="2400" dirty="0">
                <a:latin typeface="Calibri" panose="020F0502020204030204" pitchFamily="34" charset="0"/>
                <a:cs typeface="Calibri" panose="020F0502020204030204" pitchFamily="34" charset="0"/>
              </a:rPr>
              <a:t>Vücut kokusu derinin kalıcı bakterilerinin vücut salgılarına yerleşmesiyle oluşur.</a:t>
            </a:r>
          </a:p>
          <a:p>
            <a:pPr lvl="0" algn="just">
              <a:buFont typeface="Wingdings" panose="05000000000000000000" pitchFamily="2" charset="2"/>
              <a:buChar char="ü"/>
            </a:pPr>
            <a:r>
              <a:rPr lang="tr-TR" sz="2400" dirty="0">
                <a:latin typeface="Calibri" panose="020F0502020204030204" pitchFamily="34" charset="0"/>
                <a:cs typeface="Calibri" panose="020F0502020204030204" pitchFamily="34" charset="0"/>
              </a:rPr>
              <a:t>Derinin yaralanmalara ya da tahrişlere karşı duyarlılığı bireyler arasında farklılık gösterir ve derinin duyarlılığı bireyin genel sağlık durumu ile ilişkilidir.</a:t>
            </a:r>
          </a:p>
          <a:p>
            <a:pPr lvl="0" algn="just">
              <a:buFont typeface="Wingdings" panose="05000000000000000000" pitchFamily="2" charset="2"/>
              <a:buChar char="ü"/>
            </a:pPr>
            <a:r>
              <a:rPr lang="tr-TR" sz="2400" dirty="0">
                <a:latin typeface="Calibri" panose="020F0502020204030204" pitchFamily="34" charset="0"/>
                <a:cs typeface="Calibri" panose="020F0502020204030204" pitchFamily="34" charset="0"/>
              </a:rPr>
              <a:t>Deri bakımında kullanılan maddeler (sabun, losyon, şampuan vb.) amacına uygun şekilde seçilmelidir.</a:t>
            </a:r>
          </a:p>
          <a:p>
            <a:endParaRPr lang="tr-TR" dirty="0"/>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30</a:t>
            </a:fld>
            <a:endParaRPr lang="tr-TR"/>
          </a:p>
        </p:txBody>
      </p:sp>
    </p:spTree>
    <p:extLst>
      <p:ext uri="{BB962C8B-B14F-4D97-AF65-F5344CB8AC3E}">
        <p14:creationId xmlns:p14="http://schemas.microsoft.com/office/powerpoint/2010/main" val="3383608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8758" y="-99392"/>
            <a:ext cx="7633742" cy="1492132"/>
          </a:xfrm>
        </p:spPr>
        <p:txBody>
          <a:bodyPr>
            <a:noAutofit/>
          </a:bodyPr>
          <a:lstStyle/>
          <a:p>
            <a:pPr algn="ctr">
              <a:lnSpc>
                <a:spcPct val="100000"/>
              </a:lnSpc>
            </a:pPr>
            <a:r>
              <a:rPr lang="tr-TR" sz="4000" b="1" i="1" cap="none" dirty="0" smtClean="0">
                <a:solidFill>
                  <a:srgbClr val="FF0000"/>
                </a:solidFill>
                <a:latin typeface="Calibri" panose="020F0502020204030204" pitchFamily="34" charset="0"/>
                <a:cs typeface="Calibri" panose="020F0502020204030204" pitchFamily="34" charset="0"/>
              </a:rPr>
              <a:t>Banyonun Vücuda Etkileri ve Yapılış Amaçları</a:t>
            </a:r>
            <a:br>
              <a:rPr lang="tr-TR" sz="4000" b="1" i="1" cap="none" dirty="0" smtClean="0">
                <a:solidFill>
                  <a:srgbClr val="FF0000"/>
                </a:solidFill>
                <a:latin typeface="Calibri" panose="020F0502020204030204" pitchFamily="34" charset="0"/>
                <a:cs typeface="Calibri" panose="020F0502020204030204" pitchFamily="34" charset="0"/>
              </a:rPr>
            </a:br>
            <a:endParaRPr lang="tr-TR" sz="4000" cap="none" dirty="0">
              <a:solidFill>
                <a:srgbClr val="FF0000"/>
              </a:solidFill>
              <a:latin typeface="Calibri" panose="020F0502020204030204" pitchFamily="34" charset="0"/>
              <a:cs typeface="Calibri" panose="020F0502020204030204" pitchFamily="34" charset="0"/>
            </a:endParaRPr>
          </a:p>
        </p:txBody>
      </p:sp>
      <p:graphicFrame>
        <p:nvGraphicFramePr>
          <p:cNvPr id="4" name="3 İçerik Yer Tutucusu"/>
          <p:cNvGraphicFramePr>
            <a:graphicFrameLocks noGrp="1"/>
          </p:cNvGraphicFramePr>
          <p:nvPr>
            <p:ph idx="1"/>
            <p:extLst>
              <p:ext uri="{D42A27DB-BD31-4B8C-83A1-F6EECF244321}">
                <p14:modId xmlns:p14="http://schemas.microsoft.com/office/powerpoint/2010/main" val="2426277329"/>
              </p:ext>
            </p:extLst>
          </p:nvPr>
        </p:nvGraphicFramePr>
        <p:xfrm>
          <a:off x="251520" y="1196752"/>
          <a:ext cx="842493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Veri Yer Tutucusu 6"/>
          <p:cNvSpPr>
            <a:spLocks noGrp="1"/>
          </p:cNvSpPr>
          <p:nvPr>
            <p:ph type="dt" sz="half" idx="10"/>
          </p:nvPr>
        </p:nvSpPr>
        <p:spPr/>
        <p:txBody>
          <a:bodyPr/>
          <a:lstStyle/>
          <a:p>
            <a:fld id="{CEF1ECE5-78F4-4DE6-BC99-4AABEF8EE7F8}"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31</a:t>
            </a:fld>
            <a:endParaRPr lang="tr-TR"/>
          </a:p>
        </p:txBody>
      </p:sp>
    </p:spTree>
    <p:extLst>
      <p:ext uri="{BB962C8B-B14F-4D97-AF65-F5344CB8AC3E}">
        <p14:creationId xmlns:p14="http://schemas.microsoft.com/office/powerpoint/2010/main" val="704337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331640" y="1196752"/>
            <a:ext cx="7355160" cy="4929411"/>
          </a:xfrm>
        </p:spPr>
        <p:txBody>
          <a:bodyPr>
            <a:normAutofit/>
          </a:bodyPr>
          <a:lstStyle/>
          <a:p>
            <a:pPr algn="just">
              <a:lnSpc>
                <a:spcPct val="150000"/>
              </a:lnSpc>
            </a:pPr>
            <a:r>
              <a:rPr lang="tr-TR" sz="2400" dirty="0" smtClean="0">
                <a:latin typeface="Calibri" panose="020F0502020204030204" pitchFamily="34" charset="0"/>
                <a:cs typeface="Calibri" panose="020F0502020204030204" pitchFamily="34" charset="0"/>
              </a:rPr>
              <a:t>Bireyin banyo süresi ve yöntemi bireyin sağlık sorunları ve fiziksel yeteneklerine bağlı olarak değişebilir. </a:t>
            </a:r>
          </a:p>
          <a:p>
            <a:pPr algn="just">
              <a:lnSpc>
                <a:spcPct val="150000"/>
              </a:lnSpc>
            </a:pPr>
            <a:r>
              <a:rPr lang="tr-TR" sz="2400" dirty="0" smtClean="0">
                <a:latin typeface="Calibri" panose="020F0502020204030204" pitchFamily="34" charset="0"/>
                <a:cs typeface="Calibri" panose="020F0502020204030204" pitchFamily="34" charset="0"/>
              </a:rPr>
              <a:t>Banyolar yapıldığı alana göre; tam ve lokal, suyun ısısına göre; </a:t>
            </a:r>
            <a:r>
              <a:rPr lang="tr-TR" sz="2400" dirty="0" smtClean="0">
                <a:solidFill>
                  <a:srgbClr val="FF0000"/>
                </a:solidFill>
                <a:latin typeface="Calibri" panose="020F0502020204030204" pitchFamily="34" charset="0"/>
                <a:cs typeface="Calibri" panose="020F0502020204030204" pitchFamily="34" charset="0"/>
              </a:rPr>
              <a:t>sıcak (44-48 °C), ılık (43 °C) ve soğuk (32 °C), </a:t>
            </a:r>
            <a:r>
              <a:rPr lang="tr-TR" sz="2400" dirty="0" smtClean="0">
                <a:latin typeface="Calibri" panose="020F0502020204030204" pitchFamily="34" charset="0"/>
                <a:cs typeface="Calibri" panose="020F0502020204030204" pitchFamily="34" charset="0"/>
              </a:rPr>
              <a:t>uygulama amaçlarına göre de temizleyici ve tedavi edici banyolar olmak üzere sınıflandırılır</a:t>
            </a:r>
            <a:r>
              <a:rPr lang="tr-TR" sz="2400" dirty="0" smtClean="0">
                <a:solidFill>
                  <a:srgbClr val="CCCC00"/>
                </a:solidFill>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(Ulusoy ve Görgülü, 2001; Ünsal, 2013).</a:t>
            </a:r>
          </a:p>
        </p:txBody>
      </p:sp>
      <p:sp>
        <p:nvSpPr>
          <p:cNvPr id="7" name="Veri Yer Tutucusu 6"/>
          <p:cNvSpPr>
            <a:spLocks noGrp="1"/>
          </p:cNvSpPr>
          <p:nvPr>
            <p:ph type="dt" sz="half" idx="10"/>
          </p:nvPr>
        </p:nvSpPr>
        <p:spPr/>
        <p:txBody>
          <a:bodyPr/>
          <a:lstStyle/>
          <a:p>
            <a:fld id="{7AAC18F8-FB39-42A5-A2E7-CD93B1976E31}"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32</a:t>
            </a:fld>
            <a:endParaRPr lang="tr-TR"/>
          </a:p>
        </p:txBody>
      </p:sp>
    </p:spTree>
    <p:extLst>
      <p:ext uri="{BB962C8B-B14F-4D97-AF65-F5344CB8AC3E}">
        <p14:creationId xmlns:p14="http://schemas.microsoft.com/office/powerpoint/2010/main" val="3343259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87921" y="260648"/>
            <a:ext cx="7633742" cy="1492132"/>
          </a:xfrm>
        </p:spPr>
        <p:txBody>
          <a:bodyPr>
            <a:noAutofit/>
          </a:bodyPr>
          <a:lstStyle/>
          <a:p>
            <a:pPr algn="ctr">
              <a:lnSpc>
                <a:spcPct val="150000"/>
              </a:lnSpc>
            </a:pPr>
            <a:r>
              <a:rPr lang="tr-TR" sz="4400" b="1" i="1" dirty="0" smtClean="0">
                <a:latin typeface="Calibri" panose="020F0502020204030204" pitchFamily="34" charset="0"/>
                <a:cs typeface="Calibri" panose="020F0502020204030204" pitchFamily="34" charset="0"/>
              </a:rPr>
              <a:t>Banyo Türleri</a:t>
            </a:r>
            <a:br>
              <a:rPr lang="tr-TR" sz="4400" b="1" i="1" dirty="0" smtClean="0">
                <a:latin typeface="Calibri" panose="020F0502020204030204" pitchFamily="34" charset="0"/>
                <a:cs typeface="Calibri" panose="020F0502020204030204" pitchFamily="34" charset="0"/>
              </a:rPr>
            </a:br>
            <a:endParaRPr lang="tr-TR" sz="4400" dirty="0">
              <a:latin typeface="Calibri" panose="020F0502020204030204" pitchFamily="34" charset="0"/>
              <a:cs typeface="Calibri" panose="020F0502020204030204" pitchFamily="34" charset="0"/>
            </a:endParaRPr>
          </a:p>
        </p:txBody>
      </p:sp>
      <p:graphicFrame>
        <p:nvGraphicFramePr>
          <p:cNvPr id="4" name="3 İçerik Yer Tutucusu"/>
          <p:cNvGraphicFramePr>
            <a:graphicFrameLocks noGrp="1"/>
          </p:cNvGraphicFramePr>
          <p:nvPr>
            <p:ph idx="1"/>
            <p:extLst>
              <p:ext uri="{D42A27DB-BD31-4B8C-83A1-F6EECF244321}">
                <p14:modId xmlns:p14="http://schemas.microsoft.com/office/powerpoint/2010/main" val="915006915"/>
              </p:ext>
            </p:extLst>
          </p:nvPr>
        </p:nvGraphicFramePr>
        <p:xfrm>
          <a:off x="971600" y="1152982"/>
          <a:ext cx="7993384" cy="5588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Veri Yer Tutucusu 6"/>
          <p:cNvSpPr>
            <a:spLocks noGrp="1"/>
          </p:cNvSpPr>
          <p:nvPr>
            <p:ph type="dt" sz="half" idx="10"/>
          </p:nvPr>
        </p:nvSpPr>
        <p:spPr/>
        <p:txBody>
          <a:bodyPr/>
          <a:lstStyle/>
          <a:p>
            <a:fld id="{8B1F4693-63B6-490E-AC77-3FC511989711}"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33</a:t>
            </a:fld>
            <a:endParaRPr lang="tr-TR"/>
          </a:p>
        </p:txBody>
      </p:sp>
    </p:spTree>
    <p:extLst>
      <p:ext uri="{BB962C8B-B14F-4D97-AF65-F5344CB8AC3E}">
        <p14:creationId xmlns:p14="http://schemas.microsoft.com/office/powerpoint/2010/main" val="1762243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764704"/>
            <a:ext cx="7633742" cy="5114889"/>
          </a:xfrm>
        </p:spPr>
        <p:txBody>
          <a:bodyPr>
            <a:normAutofit fontScale="92500"/>
          </a:bodyPr>
          <a:lstStyle/>
          <a:p>
            <a:pPr algn="just">
              <a:lnSpc>
                <a:spcPct val="150000"/>
              </a:lnSpc>
            </a:pPr>
            <a:r>
              <a:rPr lang="tr-TR" sz="2400" b="1" dirty="0">
                <a:solidFill>
                  <a:srgbClr val="FF0000"/>
                </a:solidFill>
                <a:latin typeface="Calibri" panose="020F0502020204030204" pitchFamily="34" charset="0"/>
                <a:cs typeface="Calibri" panose="020F0502020204030204" pitchFamily="34" charset="0"/>
              </a:rPr>
              <a:t>Hemşire tarafından verilen tam yatak banyosu: </a:t>
            </a:r>
            <a:r>
              <a:rPr lang="tr-TR" sz="2400" dirty="0">
                <a:latin typeface="Calibri" panose="020F0502020204030204" pitchFamily="34" charset="0"/>
                <a:cs typeface="Calibri" panose="020F0502020204030204" pitchFamily="34" charset="0"/>
              </a:rPr>
              <a:t>Yatağa bağımlı olan hastalarda hemşirenin tüm </a:t>
            </a:r>
            <a:r>
              <a:rPr lang="tr-TR" sz="2400" dirty="0" smtClean="0">
                <a:latin typeface="Calibri" panose="020F0502020204030204" pitchFamily="34" charset="0"/>
                <a:cs typeface="Calibri" panose="020F0502020204030204" pitchFamily="34" charset="0"/>
              </a:rPr>
              <a:t>vücudu silerek </a:t>
            </a:r>
            <a:r>
              <a:rPr lang="tr-TR" sz="2400" dirty="0">
                <a:latin typeface="Calibri" panose="020F0502020204030204" pitchFamily="34" charset="0"/>
                <a:cs typeface="Calibri" panose="020F0502020204030204" pitchFamily="34" charset="0"/>
              </a:rPr>
              <a:t>uyguladığı banyodur. Genellikle bebekler, yaşlılar, bilinçsiz hastalar, </a:t>
            </a:r>
            <a:r>
              <a:rPr lang="tr-TR" sz="2400" dirty="0" err="1">
                <a:latin typeface="Calibri" panose="020F0502020204030204" pitchFamily="34" charset="0"/>
                <a:cs typeface="Calibri" panose="020F0502020204030204" pitchFamily="34" charset="0"/>
              </a:rPr>
              <a:t>obez</a:t>
            </a:r>
            <a:r>
              <a:rPr lang="tr-TR" sz="2400" dirty="0">
                <a:latin typeface="Calibri" panose="020F0502020204030204" pitchFamily="34" charset="0"/>
                <a:cs typeface="Calibri" panose="020F0502020204030204" pitchFamily="34" charset="0"/>
              </a:rPr>
              <a:t> ya da </a:t>
            </a:r>
            <a:r>
              <a:rPr lang="tr-TR" sz="2400" dirty="0" err="1">
                <a:latin typeface="Calibri" panose="020F0502020204030204" pitchFamily="34" charset="0"/>
                <a:cs typeface="Calibri" panose="020F0502020204030204" pitchFamily="34" charset="0"/>
              </a:rPr>
              <a:t>kaşektik</a:t>
            </a:r>
            <a:r>
              <a:rPr lang="tr-TR" sz="2400" dirty="0">
                <a:latin typeface="Calibri" panose="020F0502020204030204" pitchFamily="34" charset="0"/>
                <a:cs typeface="Calibri" panose="020F0502020204030204" pitchFamily="34" charset="0"/>
              </a:rPr>
              <a:t> bireyler ve felçli bireylerde uygulanır.</a:t>
            </a:r>
          </a:p>
          <a:p>
            <a:pPr algn="just">
              <a:lnSpc>
                <a:spcPct val="150000"/>
              </a:lnSpc>
            </a:pPr>
            <a:r>
              <a:rPr lang="tr-TR" sz="2400" b="1" dirty="0">
                <a:solidFill>
                  <a:srgbClr val="FF0000"/>
                </a:solidFill>
                <a:latin typeface="Calibri" panose="020F0502020204030204" pitchFamily="34" charset="0"/>
                <a:cs typeface="Calibri" panose="020F0502020204030204" pitchFamily="34" charset="0"/>
              </a:rPr>
              <a:t>Hemşire yardımı ile hastanın kendisinin gerçekleştirdiği yatak banyosu:</a:t>
            </a:r>
            <a:r>
              <a:rPr lang="tr-TR" sz="2400" dirty="0">
                <a:solidFill>
                  <a:srgbClr val="FF0000"/>
                </a:solidFill>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Hasta yatağa bağımlıdır ancak hemşirenin yardımıyla kendini silebilecek durumdadır. Bu yöntemde hemşirenin hastaya yardımı; banyo için gereken araç-gereçlerin sağlanması, sırt temizliği vb. ile sınırlıdır.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80FF8390-0F1E-4AA3-AA51-7E3B2F026BC2}"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34</a:t>
            </a:fld>
            <a:endParaRPr lang="tr-TR"/>
          </a:p>
        </p:txBody>
      </p:sp>
    </p:spTree>
    <p:extLst>
      <p:ext uri="{BB962C8B-B14F-4D97-AF65-F5344CB8AC3E}">
        <p14:creationId xmlns:p14="http://schemas.microsoft.com/office/powerpoint/2010/main" val="1261002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196752"/>
            <a:ext cx="7633742" cy="4682841"/>
          </a:xfrm>
        </p:spPr>
        <p:txBody>
          <a:bodyPr>
            <a:normAutofit/>
          </a:bodyPr>
          <a:lstStyle/>
          <a:p>
            <a:pPr algn="just">
              <a:lnSpc>
                <a:spcPct val="150000"/>
              </a:lnSpc>
            </a:pPr>
            <a:r>
              <a:rPr lang="tr-TR" sz="2400" b="1" dirty="0">
                <a:solidFill>
                  <a:srgbClr val="FF0000"/>
                </a:solidFill>
                <a:latin typeface="Calibri" panose="020F0502020204030204" pitchFamily="34" charset="0"/>
                <a:cs typeface="Calibri" panose="020F0502020204030204" pitchFamily="34" charset="0"/>
              </a:rPr>
              <a:t>Küvet banyosu: </a:t>
            </a:r>
            <a:r>
              <a:rPr lang="tr-TR" sz="2400" dirty="0">
                <a:latin typeface="Calibri" panose="020F0502020204030204" pitchFamily="34" charset="0"/>
                <a:cs typeface="Calibri" panose="020F0502020204030204" pitchFamily="34" charset="0"/>
              </a:rPr>
              <a:t>Küvet banyosu, 1/3 ve ya 1/4’ü 43-46</a:t>
            </a:r>
            <a:r>
              <a:rPr lang="tr-TR" sz="2400" baseline="30000" dirty="0">
                <a:latin typeface="Calibri" panose="020F0502020204030204" pitchFamily="34" charset="0"/>
                <a:cs typeface="Calibri" panose="020F0502020204030204" pitchFamily="34" charset="0"/>
              </a:rPr>
              <a:t>o</a:t>
            </a:r>
            <a:r>
              <a:rPr lang="tr-TR" sz="2400" dirty="0">
                <a:latin typeface="Calibri" panose="020F0502020204030204" pitchFamily="34" charset="0"/>
                <a:cs typeface="Calibri" panose="020F0502020204030204" pitchFamily="34" charset="0"/>
              </a:rPr>
              <a:t> su ile doldurulan banyo küvetine hastanın oturtularak banyo yapmasıdır. </a:t>
            </a:r>
            <a:r>
              <a:rPr lang="tr-TR" sz="2400" dirty="0" smtClean="0">
                <a:latin typeface="Calibri" panose="020F0502020204030204" pitchFamily="34" charset="0"/>
                <a:cs typeface="Calibri" panose="020F0502020204030204" pitchFamily="34" charset="0"/>
              </a:rPr>
              <a:t>Yatak </a:t>
            </a:r>
            <a:r>
              <a:rPr lang="tr-TR" sz="2400" dirty="0">
                <a:latin typeface="Calibri" panose="020F0502020204030204" pitchFamily="34" charset="0"/>
                <a:cs typeface="Calibri" panose="020F0502020204030204" pitchFamily="34" charset="0"/>
              </a:rPr>
              <a:t>banyosuna tercih edilen bir banyo şeklidir. Çünkü sabunlama ve durulamak daha kolaydır. Bu yöntemde hemşire hastanın gereksinimlerine göre yardım eder. Hareket etme kısıtlılığı olanlar ve yaşlı hastalar için özel olarak hazırlanmış küvetler vardır. Ülkemizde küvet banyosu daha çok tedavi amacıyla kullanılmaktadır.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DC4C7ABD-F679-4233-B86E-ACC426E91DAB}"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35</a:t>
            </a:fld>
            <a:endParaRPr lang="tr-TR"/>
          </a:p>
        </p:txBody>
      </p:sp>
    </p:spTree>
    <p:extLst>
      <p:ext uri="{BB962C8B-B14F-4D97-AF65-F5344CB8AC3E}">
        <p14:creationId xmlns:p14="http://schemas.microsoft.com/office/powerpoint/2010/main" val="311527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403648" y="332656"/>
            <a:ext cx="6711654" cy="4195481"/>
          </a:xfrm>
        </p:spPr>
        <p:txBody>
          <a:bodyPr/>
          <a:lstStyle/>
          <a:p>
            <a:pPr algn="just">
              <a:lnSpc>
                <a:spcPct val="150000"/>
              </a:lnSpc>
            </a:pPr>
            <a:r>
              <a:rPr lang="tr-TR" b="1" dirty="0">
                <a:latin typeface="Calibri" panose="020F0502020204030204" pitchFamily="34" charset="0"/>
                <a:cs typeface="Calibri" panose="020F0502020204030204" pitchFamily="34" charset="0"/>
              </a:rPr>
              <a:t>Duş Şeklinde Banyo: </a:t>
            </a:r>
            <a:r>
              <a:rPr lang="tr-TR" dirty="0">
                <a:latin typeface="Calibri" panose="020F0502020204030204" pitchFamily="34" charset="0"/>
                <a:cs typeface="Calibri" panose="020F0502020204030204" pitchFamily="34" charset="0"/>
              </a:rPr>
              <a:t>Hasta ayakta durarak banyo yapar. Ancak kaymalara ve düşmelere yönelik zeminde gereken önlemler alınmalı, duşun çevresinde hastanın rahatça kavrayabileceği tutamaklar olmalıdır. Ayakta durmaya gücü olmayan hastalar sudan etkilenmeyen sandalyeye oturtularak da yapılabilir.</a:t>
            </a:r>
          </a:p>
          <a:p>
            <a:pPr algn="just">
              <a:lnSpc>
                <a:spcPct val="150000"/>
              </a:lnSpc>
            </a:pPr>
            <a:endParaRPr lang="tr-TR" dirty="0">
              <a:latin typeface="Calibri" panose="020F0502020204030204" pitchFamily="34" charset="0"/>
              <a:cs typeface="Calibri" panose="020F0502020204030204" pitchFamily="34" charset="0"/>
            </a:endParaRPr>
          </a:p>
        </p:txBody>
      </p:sp>
      <p:pic>
        <p:nvPicPr>
          <p:cNvPr id="4" name="Resim 3"/>
          <p:cNvPicPr/>
          <p:nvPr/>
        </p:nvPicPr>
        <p:blipFill>
          <a:blip r:embed="rId2">
            <a:extLst>
              <a:ext uri="{28A0092B-C50C-407E-A947-70E740481C1C}">
                <a14:useLocalDpi xmlns:a14="http://schemas.microsoft.com/office/drawing/2010/main" val="0"/>
              </a:ext>
            </a:extLst>
          </a:blip>
          <a:srcRect/>
          <a:stretch>
            <a:fillRect/>
          </a:stretch>
        </p:blipFill>
        <p:spPr bwMode="auto">
          <a:xfrm>
            <a:off x="582501" y="3357918"/>
            <a:ext cx="2673416" cy="3509764"/>
          </a:xfrm>
          <a:prstGeom prst="rect">
            <a:avLst/>
          </a:prstGeom>
          <a:noFill/>
          <a:ln>
            <a:noFill/>
          </a:ln>
        </p:spPr>
      </p:pic>
      <p:pic>
        <p:nvPicPr>
          <p:cNvPr id="5" name="Resim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3212976"/>
            <a:ext cx="2771800" cy="3645024"/>
          </a:xfrm>
          <a:prstGeom prst="rect">
            <a:avLst/>
          </a:prstGeom>
          <a:noFill/>
          <a:ln>
            <a:noFill/>
          </a:ln>
        </p:spPr>
      </p:pic>
      <p:sp>
        <p:nvSpPr>
          <p:cNvPr id="9" name="Veri Yer Tutucusu 8"/>
          <p:cNvSpPr>
            <a:spLocks noGrp="1"/>
          </p:cNvSpPr>
          <p:nvPr>
            <p:ph type="dt" sz="half" idx="10"/>
          </p:nvPr>
        </p:nvSpPr>
        <p:spPr/>
        <p:txBody>
          <a:bodyPr/>
          <a:lstStyle/>
          <a:p>
            <a:fld id="{D2C85085-B825-409F-A9BE-D8A48BFD26B5}" type="datetime1">
              <a:rPr lang="tr-TR" smtClean="0"/>
              <a:t>6.02.2020</a:t>
            </a:fld>
            <a:endParaRPr lang="tr-TR"/>
          </a:p>
        </p:txBody>
      </p:sp>
      <p:sp>
        <p:nvSpPr>
          <p:cNvPr id="10" name="Altbilgi Yer Tutucusu 9"/>
          <p:cNvSpPr>
            <a:spLocks noGrp="1"/>
          </p:cNvSpPr>
          <p:nvPr>
            <p:ph type="ftr" sz="quarter" idx="11"/>
          </p:nvPr>
        </p:nvSpPr>
        <p:spPr>
          <a:xfrm>
            <a:off x="3449588" y="6433746"/>
            <a:ext cx="3086100" cy="345796"/>
          </a:xfrm>
        </p:spPr>
        <p:txBody>
          <a:bodyPr/>
          <a:lstStyle/>
          <a:p>
            <a:r>
              <a:rPr lang="tr-TR" b="1" dirty="0">
                <a:latin typeface="Times New Roman" panose="02020603050405020304" pitchFamily="18" charset="0"/>
                <a:ea typeface="Calibri" panose="020F0502020204030204" pitchFamily="34" charset="0"/>
              </a:rPr>
              <a:t>(</a:t>
            </a:r>
            <a:r>
              <a:rPr lang="tr-TR" dirty="0" err="1">
                <a:latin typeface="Times New Roman" panose="02020603050405020304" pitchFamily="18" charset="0"/>
                <a:ea typeface="Calibri" panose="020F0502020204030204" pitchFamily="34" charset="0"/>
              </a:rPr>
              <a:t>Berman</a:t>
            </a:r>
            <a:r>
              <a:rPr lang="tr-TR" dirty="0">
                <a:latin typeface="Times New Roman" panose="02020603050405020304" pitchFamily="18" charset="0"/>
                <a:ea typeface="Calibri" panose="020F0502020204030204" pitchFamily="34" charset="0"/>
              </a:rPr>
              <a:t> ve ark, 2016</a:t>
            </a:r>
            <a:r>
              <a:rPr lang="tr-TR" b="1" dirty="0">
                <a:latin typeface="Times New Roman" panose="02020603050405020304" pitchFamily="18" charset="0"/>
                <a:ea typeface="Calibri" panose="020F0502020204030204" pitchFamily="34" charset="0"/>
              </a:rPr>
              <a:t>)</a:t>
            </a:r>
            <a:endParaRPr lang="tr-TR" dirty="0"/>
          </a:p>
          <a:p>
            <a:endParaRPr lang="tr-TR" dirty="0"/>
          </a:p>
        </p:txBody>
      </p:sp>
      <p:sp>
        <p:nvSpPr>
          <p:cNvPr id="11" name="Slayt Numarası Yer Tutucusu 10"/>
          <p:cNvSpPr>
            <a:spLocks noGrp="1"/>
          </p:cNvSpPr>
          <p:nvPr>
            <p:ph type="sldNum" sz="quarter" idx="12"/>
          </p:nvPr>
        </p:nvSpPr>
        <p:spPr/>
        <p:txBody>
          <a:bodyPr/>
          <a:lstStyle/>
          <a:p>
            <a:fld id="{B1DEFA8C-F947-479F-BE07-76B6B3F80BF1}" type="slidenum">
              <a:rPr lang="tr-TR" smtClean="0"/>
              <a:pPr/>
              <a:t>36</a:t>
            </a:fld>
            <a:endParaRPr lang="tr-TR" dirty="0"/>
          </a:p>
        </p:txBody>
      </p:sp>
    </p:spTree>
    <p:extLst>
      <p:ext uri="{BB962C8B-B14F-4D97-AF65-F5344CB8AC3E}">
        <p14:creationId xmlns:p14="http://schemas.microsoft.com/office/powerpoint/2010/main" val="2001949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44310" y="116632"/>
            <a:ext cx="7055380" cy="1400530"/>
          </a:xfrm>
        </p:spPr>
        <p:txBody>
          <a:bodyPr>
            <a:noAutofit/>
          </a:bodyPr>
          <a:lstStyle/>
          <a:p>
            <a:pPr algn="ctr">
              <a:lnSpc>
                <a:spcPct val="100000"/>
              </a:lnSpc>
            </a:pPr>
            <a:r>
              <a:rPr lang="tr-TR" sz="2800" b="1" i="1" cap="none" dirty="0" smtClean="0">
                <a:solidFill>
                  <a:srgbClr val="FF0000"/>
                </a:solidFill>
                <a:latin typeface="Calibri" panose="020F0502020204030204" pitchFamily="34" charset="0"/>
                <a:cs typeface="Calibri" panose="020F0502020204030204" pitchFamily="34" charset="0"/>
              </a:rPr>
              <a:t/>
            </a:r>
            <a:br>
              <a:rPr lang="tr-TR" sz="2800" b="1" i="1" cap="none" dirty="0" smtClean="0">
                <a:solidFill>
                  <a:srgbClr val="FF0000"/>
                </a:solidFill>
                <a:latin typeface="Calibri" panose="020F0502020204030204" pitchFamily="34" charset="0"/>
                <a:cs typeface="Calibri" panose="020F0502020204030204" pitchFamily="34" charset="0"/>
              </a:rPr>
            </a:br>
            <a:r>
              <a:rPr lang="tr-TR" sz="2800" b="1" i="1" cap="none" dirty="0" smtClean="0">
                <a:solidFill>
                  <a:srgbClr val="FF0000"/>
                </a:solidFill>
                <a:latin typeface="Calibri" panose="020F0502020204030204" pitchFamily="34" charset="0"/>
                <a:cs typeface="Calibri" panose="020F0502020204030204" pitchFamily="34" charset="0"/>
              </a:rPr>
              <a:t>Yatak Banyosu Verirken Hemşirenin Dikkat Etmesi Gereken İlkeler</a:t>
            </a:r>
            <a:endParaRPr lang="tr-TR" sz="2800" cap="none" dirty="0">
              <a:solidFill>
                <a:srgbClr val="FF0000"/>
              </a:solidFill>
              <a:latin typeface="Calibri" panose="020F0502020204030204" pitchFamily="34" charset="0"/>
              <a:cs typeface="Calibri" panose="020F0502020204030204" pitchFamily="34" charset="0"/>
            </a:endParaRPr>
          </a:p>
        </p:txBody>
      </p:sp>
      <p:graphicFrame>
        <p:nvGraphicFramePr>
          <p:cNvPr id="4" name="3 İçerik Yer Tutucusu"/>
          <p:cNvGraphicFramePr>
            <a:graphicFrameLocks noGrp="1"/>
          </p:cNvGraphicFramePr>
          <p:nvPr>
            <p:ph idx="1"/>
            <p:extLst>
              <p:ext uri="{D42A27DB-BD31-4B8C-83A1-F6EECF244321}">
                <p14:modId xmlns:p14="http://schemas.microsoft.com/office/powerpoint/2010/main" val="2383735550"/>
              </p:ext>
            </p:extLst>
          </p:nvPr>
        </p:nvGraphicFramePr>
        <p:xfrm>
          <a:off x="828140" y="1700808"/>
          <a:ext cx="7920324" cy="4915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Veri Yer Tutucusu 6"/>
          <p:cNvSpPr>
            <a:spLocks noGrp="1"/>
          </p:cNvSpPr>
          <p:nvPr>
            <p:ph type="dt" sz="half" idx="10"/>
          </p:nvPr>
        </p:nvSpPr>
        <p:spPr/>
        <p:txBody>
          <a:bodyPr/>
          <a:lstStyle/>
          <a:p>
            <a:fld id="{AFACD79F-5D26-40B7-8445-25072BE35DEE}"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37</a:t>
            </a:fld>
            <a:endParaRPr lang="tr-TR"/>
          </a:p>
        </p:txBody>
      </p:sp>
    </p:spTree>
    <p:extLst>
      <p:ext uri="{BB962C8B-B14F-4D97-AF65-F5344CB8AC3E}">
        <p14:creationId xmlns:p14="http://schemas.microsoft.com/office/powerpoint/2010/main" val="2524430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pPr algn="just">
              <a:lnSpc>
                <a:spcPct val="100000"/>
              </a:lnSpc>
            </a:pPr>
            <a:r>
              <a:rPr lang="tr-TR" sz="3200" b="1" dirty="0">
                <a:latin typeface="Calibri" panose="020F0502020204030204" pitchFamily="34" charset="0"/>
                <a:cs typeface="Calibri" panose="020F0502020204030204" pitchFamily="34" charset="0"/>
              </a:rPr>
              <a:t>YETİŞKİN BİREYLERDE YATAK BANYOSU</a:t>
            </a:r>
            <a:r>
              <a:rPr lang="tr-TR" sz="3200" dirty="0">
                <a:latin typeface="Calibri" panose="020F0502020204030204" pitchFamily="34" charset="0"/>
                <a:cs typeface="Calibri" panose="020F0502020204030204" pitchFamily="34" charset="0"/>
              </a:rPr>
              <a:t/>
            </a:r>
            <a:br>
              <a:rPr lang="tr-TR" sz="3200" dirty="0">
                <a:latin typeface="Calibri" panose="020F0502020204030204" pitchFamily="34" charset="0"/>
                <a:cs typeface="Calibri" panose="020F0502020204030204" pitchFamily="34" charset="0"/>
              </a:rPr>
            </a:br>
            <a:endParaRPr lang="tr-TR" sz="3200" dirty="0">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827700" y="1124744"/>
            <a:ext cx="7344700" cy="5472607"/>
          </a:xfrm>
        </p:spPr>
        <p:txBody>
          <a:bodyPr>
            <a:normAutofit fontScale="77500" lnSpcReduction="20000"/>
          </a:bodyPr>
          <a:lstStyle/>
          <a:p>
            <a:pPr marL="0" indent="0" algn="just">
              <a:lnSpc>
                <a:spcPct val="160000"/>
              </a:lnSpc>
              <a:buNone/>
            </a:pPr>
            <a:r>
              <a:rPr lang="tr-TR" sz="2600" b="1" dirty="0" smtClean="0">
                <a:solidFill>
                  <a:srgbClr val="FF0000"/>
                </a:solidFill>
                <a:latin typeface="Calibri" panose="020F0502020204030204" pitchFamily="34" charset="0"/>
                <a:cs typeface="Calibri" panose="020F0502020204030204" pitchFamily="34" charset="0"/>
              </a:rPr>
              <a:t>Malzemeler</a:t>
            </a:r>
            <a:endParaRPr lang="tr-TR" sz="2600" dirty="0">
              <a:solidFill>
                <a:srgbClr val="FF0000"/>
              </a:solidFill>
              <a:latin typeface="Calibri" panose="020F0502020204030204" pitchFamily="34" charset="0"/>
              <a:cs typeface="Calibri" panose="020F0502020204030204" pitchFamily="34" charset="0"/>
            </a:endParaRPr>
          </a:p>
          <a:p>
            <a:pPr lvl="0" algn="just">
              <a:lnSpc>
                <a:spcPct val="160000"/>
              </a:lnSpc>
            </a:pPr>
            <a:r>
              <a:rPr lang="tr-TR" dirty="0">
                <a:solidFill>
                  <a:schemeClr val="tx1"/>
                </a:solidFill>
                <a:latin typeface="Calibri" panose="020F0502020204030204" pitchFamily="34" charset="0"/>
                <a:cs typeface="Calibri" panose="020F0502020204030204" pitchFamily="34" charset="0"/>
              </a:rPr>
              <a:t>Banyo havlusu</a:t>
            </a:r>
          </a:p>
          <a:p>
            <a:pPr lvl="0" algn="just">
              <a:lnSpc>
                <a:spcPct val="160000"/>
              </a:lnSpc>
            </a:pPr>
            <a:r>
              <a:rPr lang="tr-TR" dirty="0">
                <a:solidFill>
                  <a:schemeClr val="tx1"/>
                </a:solidFill>
                <a:latin typeface="Calibri" panose="020F0502020204030204" pitchFamily="34" charset="0"/>
                <a:cs typeface="Calibri" panose="020F0502020204030204" pitchFamily="34" charset="0"/>
              </a:rPr>
              <a:t>Yüz havlusu</a:t>
            </a:r>
          </a:p>
          <a:p>
            <a:pPr lvl="0" algn="just">
              <a:lnSpc>
                <a:spcPct val="160000"/>
              </a:lnSpc>
            </a:pPr>
            <a:r>
              <a:rPr lang="tr-TR" dirty="0">
                <a:solidFill>
                  <a:schemeClr val="tx1"/>
                </a:solidFill>
                <a:latin typeface="Calibri" panose="020F0502020204030204" pitchFamily="34" charset="0"/>
                <a:cs typeface="Calibri" panose="020F0502020204030204" pitchFamily="34" charset="0"/>
              </a:rPr>
              <a:t>El bezi (2 adet)</a:t>
            </a:r>
          </a:p>
          <a:p>
            <a:pPr lvl="0" algn="just">
              <a:lnSpc>
                <a:spcPct val="160000"/>
              </a:lnSpc>
            </a:pPr>
            <a:r>
              <a:rPr lang="tr-TR" dirty="0">
                <a:solidFill>
                  <a:schemeClr val="tx1"/>
                </a:solidFill>
                <a:latin typeface="Calibri" panose="020F0502020204030204" pitchFamily="34" charset="0"/>
                <a:cs typeface="Calibri" panose="020F0502020204030204" pitchFamily="34" charset="0"/>
              </a:rPr>
              <a:t>Su geçirmez örtü</a:t>
            </a:r>
          </a:p>
          <a:p>
            <a:pPr lvl="0" algn="just">
              <a:lnSpc>
                <a:spcPct val="160000"/>
              </a:lnSpc>
            </a:pPr>
            <a:r>
              <a:rPr lang="tr-TR" dirty="0">
                <a:solidFill>
                  <a:schemeClr val="tx1"/>
                </a:solidFill>
                <a:latin typeface="Calibri" panose="020F0502020204030204" pitchFamily="34" charset="0"/>
                <a:cs typeface="Calibri" panose="020F0502020204030204" pitchFamily="34" charset="0"/>
              </a:rPr>
              <a:t>Sabun ve sabunluk</a:t>
            </a:r>
          </a:p>
          <a:p>
            <a:pPr lvl="0" algn="just">
              <a:lnSpc>
                <a:spcPct val="160000"/>
              </a:lnSpc>
            </a:pPr>
            <a:r>
              <a:rPr lang="tr-TR" dirty="0">
                <a:solidFill>
                  <a:schemeClr val="tx1"/>
                </a:solidFill>
                <a:latin typeface="Calibri" panose="020F0502020204030204" pitchFamily="34" charset="0"/>
                <a:cs typeface="Calibri" panose="020F0502020204030204" pitchFamily="34" charset="0"/>
              </a:rPr>
              <a:t>Yıkama küveti (2 adet)</a:t>
            </a:r>
          </a:p>
          <a:p>
            <a:pPr lvl="0" algn="just">
              <a:lnSpc>
                <a:spcPct val="160000"/>
              </a:lnSpc>
            </a:pPr>
            <a:r>
              <a:rPr lang="tr-TR" dirty="0">
                <a:solidFill>
                  <a:schemeClr val="tx1"/>
                </a:solidFill>
                <a:latin typeface="Calibri" panose="020F0502020204030204" pitchFamily="34" charset="0"/>
                <a:cs typeface="Calibri" panose="020F0502020204030204" pitchFamily="34" charset="0"/>
              </a:rPr>
              <a:t>43 -46 °</a:t>
            </a:r>
            <a:r>
              <a:rPr lang="tr-TR" dirty="0" err="1">
                <a:solidFill>
                  <a:schemeClr val="tx1"/>
                </a:solidFill>
                <a:latin typeface="Calibri" panose="020F0502020204030204" pitchFamily="34" charset="0"/>
                <a:cs typeface="Calibri" panose="020F0502020204030204" pitchFamily="34" charset="0"/>
              </a:rPr>
              <a:t>C’lik</a:t>
            </a:r>
            <a:r>
              <a:rPr lang="tr-TR" dirty="0">
                <a:solidFill>
                  <a:schemeClr val="tx1"/>
                </a:solidFill>
                <a:latin typeface="Calibri" panose="020F0502020204030204" pitchFamily="34" charset="0"/>
                <a:cs typeface="Calibri" panose="020F0502020204030204" pitchFamily="34" charset="0"/>
              </a:rPr>
              <a:t> sıcak su</a:t>
            </a:r>
          </a:p>
          <a:p>
            <a:pPr lvl="0" algn="just">
              <a:lnSpc>
                <a:spcPct val="160000"/>
              </a:lnSpc>
            </a:pPr>
            <a:r>
              <a:rPr lang="tr-TR" dirty="0">
                <a:solidFill>
                  <a:schemeClr val="tx1"/>
                </a:solidFill>
                <a:latin typeface="Calibri" panose="020F0502020204030204" pitchFamily="34" charset="0"/>
                <a:cs typeface="Calibri" panose="020F0502020204030204" pitchFamily="34" charset="0"/>
              </a:rPr>
              <a:t>Temiz iç çamaşırı ve gecelik/pijama</a:t>
            </a:r>
          </a:p>
          <a:p>
            <a:pPr lvl="0" algn="just">
              <a:lnSpc>
                <a:spcPct val="160000"/>
              </a:lnSpc>
            </a:pPr>
            <a:r>
              <a:rPr lang="tr-TR" dirty="0">
                <a:solidFill>
                  <a:schemeClr val="tx1"/>
                </a:solidFill>
                <a:latin typeface="Calibri" panose="020F0502020204030204" pitchFamily="34" charset="0"/>
                <a:cs typeface="Calibri" panose="020F0502020204030204" pitchFamily="34" charset="0"/>
              </a:rPr>
              <a:t>Temiz yatak takımları</a:t>
            </a:r>
          </a:p>
          <a:p>
            <a:pPr lvl="0" algn="just">
              <a:lnSpc>
                <a:spcPct val="160000"/>
              </a:lnSpc>
            </a:pPr>
            <a:r>
              <a:rPr lang="tr-TR" dirty="0" smtClean="0">
                <a:solidFill>
                  <a:schemeClr val="tx1"/>
                </a:solidFill>
                <a:latin typeface="Calibri" panose="020F0502020204030204" pitchFamily="34" charset="0"/>
                <a:cs typeface="Calibri" panose="020F0502020204030204" pitchFamily="34" charset="0"/>
              </a:rPr>
              <a:t>Vücut losyonu </a:t>
            </a:r>
            <a:r>
              <a:rPr lang="tr-TR" dirty="0">
                <a:solidFill>
                  <a:schemeClr val="tx1"/>
                </a:solidFill>
                <a:latin typeface="Calibri" panose="020F0502020204030204" pitchFamily="34" charset="0"/>
                <a:cs typeface="Calibri" panose="020F0502020204030204" pitchFamily="34" charset="0"/>
              </a:rPr>
              <a:t>ya da nemlendirici</a:t>
            </a:r>
          </a:p>
          <a:p>
            <a:pPr lvl="0" algn="just">
              <a:lnSpc>
                <a:spcPct val="160000"/>
              </a:lnSpc>
            </a:pPr>
            <a:r>
              <a:rPr lang="tr-TR" dirty="0">
                <a:solidFill>
                  <a:schemeClr val="tx1"/>
                </a:solidFill>
                <a:latin typeface="Calibri" panose="020F0502020204030204" pitchFamily="34" charset="0"/>
                <a:cs typeface="Calibri" panose="020F0502020204030204" pitchFamily="34" charset="0"/>
              </a:rPr>
              <a:t>Tek kullanımlık eldiven</a:t>
            </a:r>
          </a:p>
          <a:p>
            <a:pPr algn="just">
              <a:lnSpc>
                <a:spcPct val="16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FAA2A5C5-417B-42E2-9F51-BF12D109AFB6}"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38</a:t>
            </a:fld>
            <a:endParaRPr lang="tr-TR"/>
          </a:p>
        </p:txBody>
      </p:sp>
    </p:spTree>
    <p:extLst>
      <p:ext uri="{BB962C8B-B14F-4D97-AF65-F5344CB8AC3E}">
        <p14:creationId xmlns:p14="http://schemas.microsoft.com/office/powerpoint/2010/main" val="3053010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nSpc>
                <a:spcPct val="150000"/>
              </a:lnSpc>
            </a:pPr>
            <a:r>
              <a:rPr lang="tr-TR" b="1" dirty="0" smtClean="0">
                <a:latin typeface="Calibri" panose="020F0502020204030204" pitchFamily="34" charset="0"/>
                <a:ea typeface="Calibri" panose="020F0502020204030204" pitchFamily="34" charset="0"/>
                <a:cs typeface="Calibri" panose="020F0502020204030204" pitchFamily="34" charset="0"/>
              </a:rPr>
              <a:t>İşlem</a:t>
            </a:r>
            <a:r>
              <a:rPr lang="tr-TR" sz="4000" dirty="0">
                <a:latin typeface="Calibri" panose="020F0502020204030204" pitchFamily="34" charset="0"/>
                <a:ea typeface="Calibri" panose="020F0502020204030204" pitchFamily="34" charset="0"/>
                <a:cs typeface="Calibri" panose="020F0502020204030204" pitchFamily="34" charset="0"/>
              </a:rPr>
              <a:t/>
            </a:r>
            <a:br>
              <a:rPr lang="tr-TR" sz="4000" dirty="0">
                <a:latin typeface="Calibri" panose="020F0502020204030204" pitchFamily="34" charset="0"/>
                <a:ea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938757" y="1484784"/>
            <a:ext cx="7506729" cy="5051654"/>
          </a:xfrm>
        </p:spPr>
        <p:txBody>
          <a:bodyPr>
            <a:normAutofit fontScale="92500"/>
          </a:bodyPr>
          <a:lstStyle/>
          <a:p>
            <a:pPr marL="342900" lvl="0" indent="-342900" algn="just">
              <a:lnSpc>
                <a:spcPct val="150000"/>
              </a:lnSpc>
              <a:buFont typeface="+mj-lt"/>
              <a:buAutoNum type="arabicPeriod"/>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Banyo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yöntemi hastaya açıklanır ve işleme yönelik hastanın duygu ve tercihleri öğrenilir.</a:t>
            </a:r>
          </a:p>
          <a:p>
            <a:pPr marL="342900" lvl="0" indent="-342900" algn="just">
              <a:lnSpc>
                <a:spcPct val="150000"/>
              </a:lnSpc>
              <a:buFont typeface="+mj-lt"/>
              <a:buAutoNum type="arabicPeriod"/>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Hastanın gizliliği güvenliği ve üşümemesi için gerekli önlemler alınır.</a:t>
            </a:r>
          </a:p>
          <a:p>
            <a:pPr marL="342900" lvl="0" indent="-342900" algn="just">
              <a:lnSpc>
                <a:spcPct val="150000"/>
              </a:lnSpc>
              <a:buFont typeface="+mj-lt"/>
              <a:buAutoNum type="arabicPeriod"/>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Hastaya boşaltım ihtiyacı olup olmadığı sorulur. </a:t>
            </a:r>
          </a:p>
          <a:p>
            <a:pPr marL="899160" algn="just">
              <a:lnSpc>
                <a:spcPct val="150000"/>
              </a:lnSpc>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Gerekçe: Hasta hem işlem boyunca rahat olur hem de perine bölgesi temizlenmeden önce boşaltım ihtiyacı giderilmiş olur.</a:t>
            </a:r>
          </a:p>
          <a:p>
            <a:pPr marL="457200" lvl="0" indent="-457200" algn="just">
              <a:lnSpc>
                <a:spcPct val="150000"/>
              </a:lnSpc>
              <a:buFont typeface="+mj-lt"/>
              <a:buAutoNum type="arabicPeriod" startAt="4"/>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El hijyeni sağlanır ve eldiven giyilir.</a:t>
            </a:r>
          </a:p>
          <a:p>
            <a:pPr marL="0" indent="0" algn="just">
              <a:lnSpc>
                <a:spcPct val="150000"/>
              </a:lnSpc>
              <a:buNone/>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C48DE88C-77EB-42B5-BEFF-93A9C32928B4}"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39</a:t>
            </a:fld>
            <a:endParaRPr lang="tr-TR"/>
          </a:p>
        </p:txBody>
      </p:sp>
    </p:spTree>
    <p:extLst>
      <p:ext uri="{BB962C8B-B14F-4D97-AF65-F5344CB8AC3E}">
        <p14:creationId xmlns:p14="http://schemas.microsoft.com/office/powerpoint/2010/main" val="1661851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95694" y="0"/>
            <a:ext cx="6840760" cy="1400530"/>
          </a:xfrm>
        </p:spPr>
        <p:txBody>
          <a:bodyPr>
            <a:noAutofit/>
          </a:bodyPr>
          <a:lstStyle/>
          <a:p>
            <a:pPr algn="ctr">
              <a:lnSpc>
                <a:spcPct val="150000"/>
              </a:lnSpc>
            </a:pPr>
            <a:r>
              <a:rPr lang="tr-TR" sz="2800" b="1" dirty="0">
                <a:solidFill>
                  <a:srgbClr val="7030A0"/>
                </a:solidFill>
                <a:latin typeface="Calibri" panose="020F0502020204030204" pitchFamily="34" charset="0"/>
                <a:cs typeface="Calibri" panose="020F0502020204030204" pitchFamily="34" charset="0"/>
              </a:rPr>
              <a:t>Hijyenik Uygulamaları Etkileyen Faktörler</a:t>
            </a:r>
            <a:r>
              <a:rPr lang="tr-TR" sz="2800" dirty="0">
                <a:solidFill>
                  <a:srgbClr val="7030A0"/>
                </a:solidFill>
                <a:latin typeface="Calibri" panose="020F0502020204030204" pitchFamily="34" charset="0"/>
                <a:cs typeface="Calibri" panose="020F0502020204030204" pitchFamily="34" charset="0"/>
              </a:rPr>
              <a:t/>
            </a:r>
            <a:br>
              <a:rPr lang="tr-TR" sz="2800" dirty="0">
                <a:solidFill>
                  <a:srgbClr val="7030A0"/>
                </a:solidFill>
                <a:latin typeface="Calibri" panose="020F0502020204030204" pitchFamily="34" charset="0"/>
                <a:cs typeface="Calibri" panose="020F0502020204030204" pitchFamily="34" charset="0"/>
              </a:rPr>
            </a:br>
            <a:endParaRPr lang="tr-TR" sz="4000" dirty="0">
              <a:solidFill>
                <a:srgbClr val="7030A0"/>
              </a:solidFill>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a:xfrm>
            <a:off x="827700" y="1400530"/>
            <a:ext cx="7776748" cy="4847877"/>
          </a:xfrm>
        </p:spPr>
        <p:txBody>
          <a:bodyPr>
            <a:normAutofit/>
          </a:bodyPr>
          <a:lstStyle/>
          <a:p>
            <a:pPr algn="just">
              <a:lnSpc>
                <a:spcPct val="150000"/>
              </a:lnSpc>
            </a:pPr>
            <a:r>
              <a:rPr lang="tr-TR" b="1" dirty="0" smtClean="0">
                <a:solidFill>
                  <a:srgbClr val="002060"/>
                </a:solidFill>
                <a:latin typeface="Calibri" panose="020F0502020204030204" pitchFamily="34" charset="0"/>
                <a:cs typeface="Calibri" panose="020F0502020204030204" pitchFamily="34" charset="0"/>
              </a:rPr>
              <a:t>Beden imgesi; </a:t>
            </a:r>
            <a:r>
              <a:rPr lang="tr-TR" dirty="0" smtClean="0">
                <a:latin typeface="Calibri" panose="020F0502020204030204" pitchFamily="34" charset="0"/>
                <a:cs typeface="Calibri" panose="020F0502020204030204" pitchFamily="34" charset="0"/>
              </a:rPr>
              <a:t>bireyin fiziksel görünümüne ilişkin kendi görüşüdür ve bireyin vücudunu algılamasındaki değişikliklere bağlı olarak sürekli değişir. </a:t>
            </a:r>
          </a:p>
          <a:p>
            <a:pPr algn="just">
              <a:lnSpc>
                <a:spcPct val="150000"/>
              </a:lnSpc>
            </a:pPr>
            <a:r>
              <a:rPr lang="tr-TR" dirty="0" smtClean="0">
                <a:latin typeface="Calibri" panose="020F0502020204030204" pitchFamily="34" charset="0"/>
                <a:cs typeface="Calibri" panose="020F0502020204030204" pitchFamily="34" charset="0"/>
              </a:rPr>
              <a:t>Bireyin genel görünümü, onun bireysel hijyenine verdiği önemi yansıtır. Bu nedenle hemşirelik bakımı planlanırken; bireyin genel görünümü önemli ipuçları sağlar. </a:t>
            </a:r>
          </a:p>
          <a:p>
            <a:pPr algn="just">
              <a:lnSpc>
                <a:spcPct val="150000"/>
              </a:lnSpc>
            </a:pPr>
            <a:r>
              <a:rPr lang="tr-TR" dirty="0" smtClean="0">
                <a:latin typeface="Calibri" panose="020F0502020204030204" pitchFamily="34" charset="0"/>
                <a:cs typeface="Calibri" panose="020F0502020204030204" pitchFamily="34" charset="0"/>
              </a:rPr>
              <a:t>Genel görünümü kirli ve bakımsız bireye verilecek hemşirelik bakımı; hijyenik uygulamanın yanı sıra hijyenin önemi ve uygulama eğitimlerini de kapsar.</a:t>
            </a: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A1A7DA5C-1F73-4DCD-B8CC-598169DF0506}"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4</a:t>
            </a:fld>
            <a:endParaRPr lang="tr-T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620688"/>
            <a:ext cx="7305650" cy="5627719"/>
          </a:xfrm>
        </p:spPr>
        <p:txBody>
          <a:bodyPr>
            <a:normAutofit fontScale="92500"/>
          </a:bodyPr>
          <a:lstStyle/>
          <a:p>
            <a:pPr marL="457200" lvl="0" indent="-457200" algn="just">
              <a:lnSpc>
                <a:spcPct val="150000"/>
              </a:lnSpc>
              <a:buFont typeface="+mj-lt"/>
              <a:buAutoNum type="arabicPeriod" startAt="5"/>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Eğer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yatağın parmaklıkları kalkık ise çalışılacak taraftaki parmaklıklar indirilir ve hastaya pozisyon verilir. Çalışılmayan taraftaki yatağın kenarlıklarını kaldırılır.</a:t>
            </a:r>
          </a:p>
          <a:p>
            <a:pPr marL="899160" algn="just">
              <a:lnSpc>
                <a:spcPct val="150000"/>
              </a:lnSpc>
              <a:spcAft>
                <a:spcPts val="800"/>
              </a:spcAf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Gerekçe: Bu durumda hem hasta rahat eder hem de hastaya ulaşmak daha kolay olacaktır. </a:t>
            </a:r>
          </a:p>
          <a:p>
            <a:pPr marL="457200" lvl="0" indent="-457200" algn="just">
              <a:lnSpc>
                <a:spcPct val="150000"/>
              </a:lnSpc>
              <a:buFont typeface="+mj-lt"/>
              <a:buAutoNum type="arabicPeriod" startAt="6"/>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Hastaya pozisyon verilirken çalışılan tarafa ve çalışan kişiye yakın pozisyon verilmesi ulaşılabilirlik ve rahat çalışma açısından önemlidir. </a:t>
            </a:r>
          </a:p>
          <a:p>
            <a:pPr marL="899160" algn="just">
              <a:lnSpc>
                <a:spcPct val="150000"/>
              </a:lnSpc>
              <a:spcAft>
                <a:spcPts val="800"/>
              </a:spcAf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Gerekçe: Uzak pozisyonda olunca sırt kaslarındaki gerginlik artacaktır ve rahat çalışmayı engeller.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1597DF6A-F99E-43EA-BF29-E38959FCFCCB}"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40</a:t>
            </a:fld>
            <a:endParaRPr lang="tr-TR"/>
          </a:p>
        </p:txBody>
      </p:sp>
    </p:spTree>
    <p:extLst>
      <p:ext uri="{BB962C8B-B14F-4D97-AF65-F5344CB8AC3E}">
        <p14:creationId xmlns:p14="http://schemas.microsoft.com/office/powerpoint/2010/main" val="3239418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908720"/>
            <a:ext cx="7344700" cy="5339687"/>
          </a:xfrm>
        </p:spPr>
        <p:txBody>
          <a:bodyPr>
            <a:normAutofit fontScale="92500"/>
          </a:bodyPr>
          <a:lstStyle/>
          <a:p>
            <a:pPr marL="457200" lvl="0" indent="-457200" algn="just">
              <a:lnSpc>
                <a:spcPct val="150000"/>
              </a:lnSpc>
              <a:buFont typeface="+mj-lt"/>
              <a:buAutoNum type="arabicPeriod" startAt="7"/>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Hastanın üst yatak takımlarını gevşetilir ve üzerinde sadece pike ya da nevresimi kalacak biçimde diğerlerini toplanarak, kirliler üniformaya değdirilmeden kirli torbasına atılır. Daha sonra tekrar kullanılması gerekenler (battaniye gibi) katlanarak temiz bir yere konulur.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99160" algn="just">
              <a:lnSpc>
                <a:spcPct val="150000"/>
              </a:lnSpc>
              <a:spcAft>
                <a:spcPts val="800"/>
              </a:spcAf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Gerekçe: mikroorganizmaların geçişi önlenir. Üst yatak takımları banyo sırasında ıslanıp kirlenir ve çalışmayı zorlaştırır. Bu yüzden işleme başlamadan toplanmalıdır.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79E6CC24-AA1D-48CD-BEFF-E4E65395A659}"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41</a:t>
            </a:fld>
            <a:endParaRPr lang="tr-TR"/>
          </a:p>
        </p:txBody>
      </p:sp>
    </p:spTree>
    <p:extLst>
      <p:ext uri="{BB962C8B-B14F-4D97-AF65-F5344CB8AC3E}">
        <p14:creationId xmlns:p14="http://schemas.microsoft.com/office/powerpoint/2010/main" val="3171341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just">
              <a:lnSpc>
                <a:spcPct val="150000"/>
              </a:lnSpc>
            </a:pPr>
            <a:endParaRPr lang="tr-TR">
              <a:latin typeface="Calibri" panose="020F0502020204030204" pitchFamily="34" charset="0"/>
              <a:cs typeface="Calibri" panose="020F0502020204030204" pitchFamily="34" charset="0"/>
            </a:endParaRPr>
          </a:p>
        </p:txBody>
      </p:sp>
      <p:pic>
        <p:nvPicPr>
          <p:cNvPr id="4" name="İçerik Yer Tutucusu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6768752" cy="4824536"/>
          </a:xfrm>
          <a:prstGeom prst="rect">
            <a:avLst/>
          </a:prstGeom>
          <a:noFill/>
          <a:ln>
            <a:noFill/>
          </a:ln>
        </p:spPr>
      </p:pic>
      <p:sp>
        <p:nvSpPr>
          <p:cNvPr id="8" name="Veri Yer Tutucusu 7"/>
          <p:cNvSpPr>
            <a:spLocks noGrp="1"/>
          </p:cNvSpPr>
          <p:nvPr>
            <p:ph type="dt" sz="half" idx="10"/>
          </p:nvPr>
        </p:nvSpPr>
        <p:spPr/>
        <p:txBody>
          <a:bodyPr/>
          <a:lstStyle/>
          <a:p>
            <a:fld id="{C1832DAD-0A9C-4FCE-AF15-58C3CEC313E1}" type="datetime1">
              <a:rPr lang="tr-TR" smtClean="0"/>
              <a:t>6.02.2020</a:t>
            </a:fld>
            <a:endParaRPr lang="tr-TR"/>
          </a:p>
        </p:txBody>
      </p:sp>
      <p:sp>
        <p:nvSpPr>
          <p:cNvPr id="9" name="Altbilgi Yer Tutucusu 8"/>
          <p:cNvSpPr>
            <a:spLocks noGrp="1"/>
          </p:cNvSpPr>
          <p:nvPr>
            <p:ph type="ftr" sz="quarter" idx="11"/>
          </p:nvPr>
        </p:nvSpPr>
        <p:spPr>
          <a:xfrm>
            <a:off x="3028950" y="6512204"/>
            <a:ext cx="3086100" cy="345796"/>
          </a:xfrm>
        </p:spPr>
        <p:txBody>
          <a:bodyPr/>
          <a:lstStyle/>
          <a:p>
            <a:r>
              <a:rPr lang="tr-TR" dirty="0">
                <a:latin typeface="Times New Roman" panose="02020603050405020304" pitchFamily="18" charset="0"/>
                <a:ea typeface="Calibri" panose="020F0502020204030204" pitchFamily="34" charset="0"/>
                <a:cs typeface="Times New Roman" panose="02020603050405020304" pitchFamily="18" charset="0"/>
              </a:rPr>
              <a:t>(</a:t>
            </a:r>
            <a:r>
              <a:rPr lang="tr-TR" dirty="0" err="1">
                <a:latin typeface="Times New Roman" panose="02020603050405020304" pitchFamily="18" charset="0"/>
                <a:ea typeface="Calibri" panose="020F0502020204030204" pitchFamily="34" charset="0"/>
                <a:cs typeface="Times New Roman" panose="02020603050405020304" pitchFamily="18" charset="0"/>
              </a:rPr>
              <a:t>Berman</a:t>
            </a:r>
            <a:r>
              <a:rPr lang="tr-TR" dirty="0">
                <a:latin typeface="Times New Roman" panose="02020603050405020304" pitchFamily="18" charset="0"/>
                <a:ea typeface="Calibri" panose="020F0502020204030204" pitchFamily="34" charset="0"/>
                <a:cs typeface="Times New Roman" panose="02020603050405020304" pitchFamily="18" charset="0"/>
              </a:rPr>
              <a:t> ve ark, 2016)</a:t>
            </a:r>
            <a:endParaRPr lang="tr-TR" sz="9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10" name="Slayt Numarası Yer Tutucusu 9"/>
          <p:cNvSpPr>
            <a:spLocks noGrp="1"/>
          </p:cNvSpPr>
          <p:nvPr>
            <p:ph type="sldNum" sz="quarter" idx="12"/>
          </p:nvPr>
        </p:nvSpPr>
        <p:spPr/>
        <p:txBody>
          <a:bodyPr/>
          <a:lstStyle/>
          <a:p>
            <a:fld id="{B1DEFA8C-F947-479F-BE07-76B6B3F80BF1}" type="slidenum">
              <a:rPr lang="tr-TR" smtClean="0"/>
              <a:pPr/>
              <a:t>42</a:t>
            </a:fld>
            <a:endParaRPr lang="tr-TR" dirty="0"/>
          </a:p>
        </p:txBody>
      </p:sp>
    </p:spTree>
    <p:extLst>
      <p:ext uri="{BB962C8B-B14F-4D97-AF65-F5344CB8AC3E}">
        <p14:creationId xmlns:p14="http://schemas.microsoft.com/office/powerpoint/2010/main" val="3203215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980728"/>
            <a:ext cx="7633742" cy="4907638"/>
          </a:xfrm>
        </p:spPr>
        <p:txBody>
          <a:bodyPr>
            <a:normAutofit fontScale="85000" lnSpcReduction="10000"/>
          </a:bodyPr>
          <a:lstStyle/>
          <a:p>
            <a:pPr marL="457200" lvl="0" indent="-457200" algn="just">
              <a:lnSpc>
                <a:spcPct val="150000"/>
              </a:lnSpc>
              <a:buFont typeface="+mj-lt"/>
              <a:buAutoNum type="arabicPeriod" startAt="8"/>
            </a:pPr>
            <a:r>
              <a:rPr lang="tr-TR" sz="3200" dirty="0">
                <a:solidFill>
                  <a:schemeClr val="tx1"/>
                </a:solidFill>
                <a:latin typeface="Calibri" panose="020F0502020204030204" pitchFamily="34" charset="0"/>
                <a:ea typeface="Calibri" panose="020F0502020204030204" pitchFamily="34" charset="0"/>
                <a:cs typeface="Calibri" panose="020F0502020204030204" pitchFamily="34" charset="0"/>
              </a:rPr>
              <a:t>Hastanın gizliliği korunarak giysileri çıkartılır. Giysiler çıkartılırken, </a:t>
            </a:r>
            <a:r>
              <a:rPr lang="tr-TR"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ekstremitelerde</a:t>
            </a:r>
            <a:r>
              <a:rPr lang="tr-TR" sz="3200" dirty="0">
                <a:solidFill>
                  <a:schemeClr val="tx1"/>
                </a:solidFill>
                <a:latin typeface="Calibri" panose="020F0502020204030204" pitchFamily="34" charset="0"/>
                <a:ea typeface="Calibri" panose="020F0502020204030204" pitchFamily="34" charset="0"/>
                <a:cs typeface="Calibri" panose="020F0502020204030204" pitchFamily="34" charset="0"/>
              </a:rPr>
              <a:t> bir sorun var ise (hareket kısıtlılığı, </a:t>
            </a:r>
            <a:r>
              <a:rPr lang="tr-TR"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intravenöz</a:t>
            </a:r>
            <a:r>
              <a:rPr lang="tr-TR" sz="3200" dirty="0">
                <a:solidFill>
                  <a:schemeClr val="tx1"/>
                </a:solidFill>
                <a:latin typeface="Calibri" panose="020F0502020204030204" pitchFamily="34" charset="0"/>
                <a:ea typeface="Calibri" panose="020F0502020204030204" pitchFamily="34" charset="0"/>
                <a:cs typeface="Calibri" panose="020F0502020204030204" pitchFamily="34" charset="0"/>
              </a:rPr>
              <a:t> sıvı uygulaması) önce etkilenmeyen tara çıkarılır.</a:t>
            </a:r>
            <a:endParaRPr lang="tr-TR"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99160" algn="just">
              <a:lnSpc>
                <a:spcPct val="150000"/>
              </a:lnSpc>
              <a:spcAft>
                <a:spcPts val="800"/>
              </a:spcAft>
            </a:pPr>
            <a:r>
              <a:rPr lang="tr-TR" sz="3200" dirty="0">
                <a:solidFill>
                  <a:schemeClr val="tx1"/>
                </a:solidFill>
                <a:latin typeface="Calibri" panose="020F0502020204030204" pitchFamily="34" charset="0"/>
                <a:ea typeface="Calibri" panose="020F0502020204030204" pitchFamily="34" charset="0"/>
                <a:cs typeface="Calibri" panose="020F0502020204030204" pitchFamily="34" charset="0"/>
              </a:rPr>
              <a:t>Gerekçe: Giysilerin çıkarılması temizlenecek vücut bölgesine ulaşımı kolaylaştırır.</a:t>
            </a:r>
            <a:endParaRPr lang="tr-TR"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544C87E3-04A4-4C26-9EAF-5B4D83D7DB06}"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43</a:t>
            </a:fld>
            <a:endParaRPr lang="tr-TR"/>
          </a:p>
        </p:txBody>
      </p:sp>
    </p:spTree>
    <p:extLst>
      <p:ext uri="{BB962C8B-B14F-4D97-AF65-F5344CB8AC3E}">
        <p14:creationId xmlns:p14="http://schemas.microsoft.com/office/powerpoint/2010/main" val="1707041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just">
              <a:lnSpc>
                <a:spcPct val="150000"/>
              </a:lnSpc>
            </a:pPr>
            <a:endParaRPr lang="tr-TR">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p:txBody>
          <a:bodyPr/>
          <a:lstStyle/>
          <a:p>
            <a:endParaRPr lang="tr-TR"/>
          </a:p>
        </p:txBody>
      </p:sp>
      <p:pic>
        <p:nvPicPr>
          <p:cNvPr id="4" name="Resim 3"/>
          <p:cNvPicPr/>
          <p:nvPr/>
        </p:nvPicPr>
        <p:blipFill>
          <a:blip r:embed="rId2">
            <a:extLst>
              <a:ext uri="{28A0092B-C50C-407E-A947-70E740481C1C}">
                <a14:useLocalDpi xmlns:a14="http://schemas.microsoft.com/office/drawing/2010/main" val="0"/>
              </a:ext>
            </a:extLst>
          </a:blip>
          <a:srcRect/>
          <a:stretch>
            <a:fillRect/>
          </a:stretch>
        </p:blipFill>
        <p:spPr bwMode="auto">
          <a:xfrm>
            <a:off x="-535" y="-459433"/>
            <a:ext cx="9144000" cy="6835111"/>
          </a:xfrm>
          <a:prstGeom prst="rect">
            <a:avLst/>
          </a:prstGeom>
          <a:noFill/>
          <a:ln>
            <a:noFill/>
          </a:ln>
        </p:spPr>
      </p:pic>
      <p:sp>
        <p:nvSpPr>
          <p:cNvPr id="9" name="Veri Yer Tutucusu 8"/>
          <p:cNvSpPr>
            <a:spLocks noGrp="1"/>
          </p:cNvSpPr>
          <p:nvPr>
            <p:ph type="dt" sz="half" idx="10"/>
          </p:nvPr>
        </p:nvSpPr>
        <p:spPr/>
        <p:txBody>
          <a:bodyPr/>
          <a:lstStyle/>
          <a:p>
            <a:fld id="{151F0E77-E447-4339-AAE1-8019AECB9B21}" type="datetime1">
              <a:rPr lang="tr-TR" smtClean="0"/>
              <a:t>6.02.2020</a:t>
            </a:fld>
            <a:endParaRPr lang="tr-TR"/>
          </a:p>
        </p:txBody>
      </p:sp>
      <p:sp>
        <p:nvSpPr>
          <p:cNvPr id="10" name="Altbilgi Yer Tutucusu 9"/>
          <p:cNvSpPr>
            <a:spLocks noGrp="1"/>
          </p:cNvSpPr>
          <p:nvPr>
            <p:ph type="ftr" sz="quarter" idx="11"/>
          </p:nvPr>
        </p:nvSpPr>
        <p:spPr/>
        <p:txBody>
          <a:bodyPr/>
          <a:lstStyle/>
          <a:p>
            <a:r>
              <a:rPr lang="tr-TR" dirty="0">
                <a:latin typeface="Times New Roman" panose="02020603050405020304" pitchFamily="18" charset="0"/>
                <a:ea typeface="Calibri" panose="020F0502020204030204" pitchFamily="34" charset="0"/>
                <a:cs typeface="Times New Roman" panose="02020603050405020304" pitchFamily="18" charset="0"/>
              </a:rPr>
              <a:t>(</a:t>
            </a:r>
            <a:r>
              <a:rPr lang="tr-TR" dirty="0" err="1">
                <a:latin typeface="Times New Roman" panose="02020603050405020304" pitchFamily="18" charset="0"/>
                <a:ea typeface="Calibri" panose="020F0502020204030204" pitchFamily="34" charset="0"/>
                <a:cs typeface="Times New Roman" panose="02020603050405020304" pitchFamily="18" charset="0"/>
              </a:rPr>
              <a:t>DeLauna</a:t>
            </a:r>
            <a:r>
              <a:rPr lang="tr-TR" dirty="0">
                <a:latin typeface="Times New Roman" panose="02020603050405020304" pitchFamily="18" charset="0"/>
                <a:ea typeface="Calibri" panose="020F0502020204030204" pitchFamily="34" charset="0"/>
                <a:cs typeface="Times New Roman" panose="02020603050405020304" pitchFamily="18" charset="0"/>
              </a:rPr>
              <a:t> ve </a:t>
            </a:r>
            <a:r>
              <a:rPr lang="tr-TR" dirty="0" err="1">
                <a:latin typeface="Times New Roman" panose="02020603050405020304" pitchFamily="18" charset="0"/>
                <a:ea typeface="Calibri" panose="020F0502020204030204" pitchFamily="34" charset="0"/>
                <a:cs typeface="Times New Roman" panose="02020603050405020304" pitchFamily="18" charset="0"/>
              </a:rPr>
              <a:t>Ladner</a:t>
            </a:r>
            <a:r>
              <a:rPr lang="tr-TR" dirty="0">
                <a:latin typeface="Times New Roman" panose="02020603050405020304" pitchFamily="18" charset="0"/>
                <a:ea typeface="Calibri" panose="020F0502020204030204" pitchFamily="34" charset="0"/>
                <a:cs typeface="Times New Roman" panose="02020603050405020304" pitchFamily="18" charset="0"/>
              </a:rPr>
              <a:t>, 2002)</a:t>
            </a:r>
            <a:endParaRPr lang="tr-TR" sz="9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11" name="Slayt Numarası Yer Tutucusu 10"/>
          <p:cNvSpPr>
            <a:spLocks noGrp="1"/>
          </p:cNvSpPr>
          <p:nvPr>
            <p:ph type="sldNum" sz="quarter" idx="12"/>
          </p:nvPr>
        </p:nvSpPr>
        <p:spPr/>
        <p:txBody>
          <a:bodyPr/>
          <a:lstStyle/>
          <a:p>
            <a:fld id="{B1DEFA8C-F947-479F-BE07-76B6B3F80BF1}" type="slidenum">
              <a:rPr lang="tr-TR" smtClean="0"/>
              <a:pPr/>
              <a:t>44</a:t>
            </a:fld>
            <a:endParaRPr lang="tr-TR" dirty="0"/>
          </a:p>
        </p:txBody>
      </p:sp>
    </p:spTree>
    <p:extLst>
      <p:ext uri="{BB962C8B-B14F-4D97-AF65-F5344CB8AC3E}">
        <p14:creationId xmlns:p14="http://schemas.microsoft.com/office/powerpoint/2010/main" val="1314858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332656"/>
            <a:ext cx="7881714" cy="6048672"/>
          </a:xfrm>
        </p:spPr>
        <p:txBody>
          <a:bodyPr>
            <a:noAutofit/>
          </a:bodyPr>
          <a:lstStyle/>
          <a:p>
            <a:pPr marL="457200" lvl="0" indent="-457200" algn="just">
              <a:lnSpc>
                <a:spcPct val="150000"/>
              </a:lnSpc>
              <a:buFont typeface="+mj-lt"/>
              <a:buAutoNum type="arabicPeriod" startAt="9"/>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Yıkama küvetlerinin 2/3’si 43-46°C’lik su ile doldurulur. Kü­vetin biri sabunlu su diğeri duru su için kullanılır. Sabun kullanıldıktan sonra sabunluğa bırakılır. Hastanın parmağını suya daldırarak suyun ısısını kontrol etmesi sağlanır.</a:t>
            </a:r>
          </a:p>
          <a:p>
            <a:pPr marL="899160" algn="just">
              <a:lnSpc>
                <a:spcPct val="150000"/>
              </a:lnSpc>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Gerekçe: Suyun ısısı kontrol edilmezse kazara yanıklara sebep olabilir.</a:t>
            </a:r>
          </a:p>
          <a:p>
            <a:pPr marL="457200" lvl="0" indent="-457200" algn="just">
              <a:lnSpc>
                <a:spcPct val="150000"/>
              </a:lnSpc>
              <a:buFont typeface="+mj-lt"/>
              <a:buAutoNum type="arabicPeriod" startAt="10"/>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Hasta kabul ederse başının altındaki yastık kal­dırılır ve yatak başucu 30- 45</a:t>
            </a:r>
            <a:r>
              <a:rPr lang="tr-TR"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o</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C yükseltilir. Hasta başının altına banyo havlusunu serilir.</a:t>
            </a:r>
          </a:p>
          <a:p>
            <a:pPr marL="899160" algn="just">
              <a:lnSpc>
                <a:spcPct val="150000"/>
              </a:lnSpc>
              <a:spcAft>
                <a:spcPts val="800"/>
              </a:spcAf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Gerekçe: Yastığı kaldırmak; hastanın kulak ve boynunu daha rahat silmeye yardımcı olur. Başının altına banyo havlusu sermek ise yatağın ıslanmasını engeller.</a:t>
            </a:r>
            <a:endParaRPr lang="tr-TR"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385AD426-85D1-41CB-8024-23CC63964BDD}"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45</a:t>
            </a:fld>
            <a:endParaRPr lang="tr-TR"/>
          </a:p>
        </p:txBody>
      </p:sp>
    </p:spTree>
    <p:extLst>
      <p:ext uri="{BB962C8B-B14F-4D97-AF65-F5344CB8AC3E}">
        <p14:creationId xmlns:p14="http://schemas.microsoft.com/office/powerpoint/2010/main" val="27863858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268760"/>
            <a:ext cx="7633742" cy="4610833"/>
          </a:xfrm>
        </p:spPr>
        <p:txBody>
          <a:bodyPr>
            <a:normAutofit/>
          </a:bodyPr>
          <a:lstStyle/>
          <a:p>
            <a:pPr marL="457200" lvl="0" indent="-457200" algn="just">
              <a:lnSpc>
                <a:spcPct val="150000"/>
              </a:lnSpc>
              <a:buFont typeface="+mj-lt"/>
              <a:buAutoNum type="arabicPeriod" startAt="11"/>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Vücudun silinmesi esnasında, işlemi kolaylaştırmak için el bezini elde kese biçimine getirilerek kullanılır.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99160" algn="just">
              <a:lnSpc>
                <a:spcPct val="150000"/>
              </a:lnSpc>
              <a:spcAft>
                <a:spcPts val="800"/>
              </a:spcAft>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Gerekçe: Bu şekilde el bezinde su ve ısı daha iyi korunmuş olur ve elbezinin kullanılan tarafı bilinmiş olur. Çünkü el bezinin vücudun bir bölümünde kullanılan tarafı başka bir bölümde kullanılamaz, bu bölge </a:t>
            </a:r>
            <a:r>
              <a:rPr lang="tr-TR" dirty="0" err="1">
                <a:solidFill>
                  <a:schemeClr val="tx1"/>
                </a:solidFill>
                <a:latin typeface="Calibri" panose="020F0502020204030204" pitchFamily="34" charset="0"/>
                <a:ea typeface="Calibri" panose="020F0502020204030204" pitchFamily="34" charset="0"/>
                <a:cs typeface="Calibri" panose="020F0502020204030204" pitchFamily="34" charset="0"/>
              </a:rPr>
              <a:t>kontamine</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 olur. El bezi için kullanılan iki teknik vardır.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E03D41C9-1D41-42F0-9E9B-B7D2FCBCBDA9}"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46</a:t>
            </a:fld>
            <a:endParaRPr lang="tr-TR"/>
          </a:p>
        </p:txBody>
      </p:sp>
    </p:spTree>
    <p:extLst>
      <p:ext uri="{BB962C8B-B14F-4D97-AF65-F5344CB8AC3E}">
        <p14:creationId xmlns:p14="http://schemas.microsoft.com/office/powerpoint/2010/main" val="172742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8758" y="0"/>
            <a:ext cx="7055380" cy="1400530"/>
          </a:xfrm>
        </p:spPr>
        <p:txBody>
          <a:bodyPr>
            <a:normAutofit fontScale="90000"/>
          </a:bodyPr>
          <a:lstStyle/>
          <a:p>
            <a:pPr algn="ctr">
              <a:lnSpc>
                <a:spcPct val="150000"/>
              </a:lnSpc>
            </a:pPr>
            <a:r>
              <a:rPr lang="tr-TR" b="1" dirty="0">
                <a:latin typeface="Calibri" panose="020F0502020204030204" pitchFamily="34" charset="0"/>
                <a:cs typeface="Calibri" panose="020F0502020204030204" pitchFamily="34" charset="0"/>
              </a:rPr>
              <a:t>Üçgen tekniği</a:t>
            </a:r>
            <a:r>
              <a:rPr lang="tr-TR" dirty="0">
                <a:latin typeface="Calibri" panose="020F0502020204030204" pitchFamily="34" charset="0"/>
                <a:cs typeface="Calibri" panose="020F0502020204030204" pitchFamily="34" charset="0"/>
              </a:rPr>
              <a:t/>
            </a:r>
            <a:br>
              <a:rPr lang="tr-TR" dirty="0">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p:txBody>
          <a:bodyPr/>
          <a:lstStyle/>
          <a:p>
            <a:endParaRPr lang="tr-TR" dirty="0"/>
          </a:p>
        </p:txBody>
      </p:sp>
      <p:pic>
        <p:nvPicPr>
          <p:cNvPr id="9" name="Resim 8"/>
          <p:cNvPicPr/>
          <p:nvPr/>
        </p:nvPicPr>
        <p:blipFill>
          <a:blip r:embed="rId2">
            <a:extLst>
              <a:ext uri="{28A0092B-C50C-407E-A947-70E740481C1C}">
                <a14:useLocalDpi xmlns:a14="http://schemas.microsoft.com/office/drawing/2010/main" val="0"/>
              </a:ext>
            </a:extLst>
          </a:blip>
          <a:srcRect/>
          <a:stretch>
            <a:fillRect/>
          </a:stretch>
        </p:blipFill>
        <p:spPr bwMode="auto">
          <a:xfrm>
            <a:off x="1724621" y="1071348"/>
            <a:ext cx="2682445" cy="2800920"/>
          </a:xfrm>
          <a:prstGeom prst="rect">
            <a:avLst/>
          </a:prstGeom>
          <a:noFill/>
          <a:ln>
            <a:noFill/>
          </a:ln>
        </p:spPr>
      </p:pic>
      <p:pic>
        <p:nvPicPr>
          <p:cNvPr id="10" name="Resim 9"/>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052736"/>
            <a:ext cx="2791599" cy="2800920"/>
          </a:xfrm>
          <a:prstGeom prst="rect">
            <a:avLst/>
          </a:prstGeom>
          <a:noFill/>
          <a:ln>
            <a:noFill/>
          </a:ln>
        </p:spPr>
      </p:pic>
      <p:pic>
        <p:nvPicPr>
          <p:cNvPr id="11" name="Resim 10"/>
          <p:cNvPicPr/>
          <p:nvPr/>
        </p:nvPicPr>
        <p:blipFill>
          <a:blip r:embed="rId4">
            <a:extLst>
              <a:ext uri="{28A0092B-C50C-407E-A947-70E740481C1C}">
                <a14:useLocalDpi xmlns:a14="http://schemas.microsoft.com/office/drawing/2010/main" val="0"/>
              </a:ext>
            </a:extLst>
          </a:blip>
          <a:srcRect/>
          <a:stretch>
            <a:fillRect/>
          </a:stretch>
        </p:blipFill>
        <p:spPr bwMode="auto">
          <a:xfrm>
            <a:off x="1689599" y="3808448"/>
            <a:ext cx="2717198" cy="2427908"/>
          </a:xfrm>
          <a:prstGeom prst="rect">
            <a:avLst/>
          </a:prstGeom>
          <a:noFill/>
          <a:ln>
            <a:noFill/>
          </a:ln>
        </p:spPr>
      </p:pic>
      <p:pic>
        <p:nvPicPr>
          <p:cNvPr id="12" name="Resim 11"/>
          <p:cNvPicPr/>
          <p:nvPr/>
        </p:nvPicPr>
        <p:blipFill>
          <a:blip r:embed="rId5">
            <a:extLst>
              <a:ext uri="{28A0092B-C50C-407E-A947-70E740481C1C}">
                <a14:useLocalDpi xmlns:a14="http://schemas.microsoft.com/office/drawing/2010/main" val="0"/>
              </a:ext>
            </a:extLst>
          </a:blip>
          <a:srcRect/>
          <a:stretch>
            <a:fillRect/>
          </a:stretch>
        </p:blipFill>
        <p:spPr bwMode="auto">
          <a:xfrm>
            <a:off x="4411217" y="3789181"/>
            <a:ext cx="2808238" cy="2447175"/>
          </a:xfrm>
          <a:prstGeom prst="rect">
            <a:avLst/>
          </a:prstGeom>
          <a:noFill/>
          <a:ln>
            <a:noFill/>
          </a:ln>
        </p:spPr>
      </p:pic>
      <p:sp>
        <p:nvSpPr>
          <p:cNvPr id="7" name="Veri Yer Tutucusu 6"/>
          <p:cNvSpPr>
            <a:spLocks noGrp="1"/>
          </p:cNvSpPr>
          <p:nvPr>
            <p:ph type="dt" sz="half" idx="10"/>
          </p:nvPr>
        </p:nvSpPr>
        <p:spPr/>
        <p:txBody>
          <a:bodyPr/>
          <a:lstStyle/>
          <a:p>
            <a:fld id="{CF347669-BD53-4B03-A520-5CD1DB86DE57}" type="datetime1">
              <a:rPr lang="tr-TR" smtClean="0"/>
              <a:t>6.02.2020</a:t>
            </a:fld>
            <a:endParaRPr lang="tr-TR"/>
          </a:p>
        </p:txBody>
      </p:sp>
      <p:sp>
        <p:nvSpPr>
          <p:cNvPr id="8" name="Altbilgi Yer Tutucusu 7"/>
          <p:cNvSpPr>
            <a:spLocks noGrp="1"/>
          </p:cNvSpPr>
          <p:nvPr>
            <p:ph type="ftr" sz="quarter" idx="11"/>
          </p:nvPr>
        </p:nvSpPr>
        <p:spPr/>
        <p:txBody>
          <a:bodyPr/>
          <a:lstStyle/>
          <a:p>
            <a:r>
              <a:rPr lang="tr-TR" dirty="0">
                <a:latin typeface="Times New Roman" panose="02020603050405020304" pitchFamily="18" charset="0"/>
                <a:ea typeface="Calibri" panose="020F0502020204030204" pitchFamily="34" charset="0"/>
              </a:rPr>
              <a:t>(</a:t>
            </a:r>
            <a:r>
              <a:rPr lang="tr-TR" dirty="0" err="1">
                <a:latin typeface="Times New Roman" panose="02020603050405020304" pitchFamily="18" charset="0"/>
                <a:ea typeface="Calibri" panose="020F0502020204030204" pitchFamily="34" charset="0"/>
              </a:rPr>
              <a:t>Berman</a:t>
            </a:r>
            <a:r>
              <a:rPr lang="tr-TR" dirty="0">
                <a:latin typeface="Times New Roman" panose="02020603050405020304" pitchFamily="18" charset="0"/>
                <a:ea typeface="Calibri" panose="020F0502020204030204" pitchFamily="34" charset="0"/>
              </a:rPr>
              <a:t> ve ark, 2016)</a:t>
            </a:r>
            <a:endParaRPr lang="tr-TR" dirty="0"/>
          </a:p>
          <a:p>
            <a:endParaRPr lang="tr-TR" dirty="0"/>
          </a:p>
        </p:txBody>
      </p:sp>
      <p:sp>
        <p:nvSpPr>
          <p:cNvPr id="14" name="Slayt Numarası Yer Tutucusu 13"/>
          <p:cNvSpPr>
            <a:spLocks noGrp="1"/>
          </p:cNvSpPr>
          <p:nvPr>
            <p:ph type="sldNum" sz="quarter" idx="12"/>
          </p:nvPr>
        </p:nvSpPr>
        <p:spPr/>
        <p:txBody>
          <a:bodyPr/>
          <a:lstStyle/>
          <a:p>
            <a:fld id="{B1DEFA8C-F947-479F-BE07-76B6B3F80BF1}" type="slidenum">
              <a:rPr lang="tr-TR" smtClean="0"/>
              <a:pPr/>
              <a:t>47</a:t>
            </a:fld>
            <a:endParaRPr lang="tr-TR"/>
          </a:p>
        </p:txBody>
      </p:sp>
    </p:spTree>
    <p:extLst>
      <p:ext uri="{BB962C8B-B14F-4D97-AF65-F5344CB8AC3E}">
        <p14:creationId xmlns:p14="http://schemas.microsoft.com/office/powerpoint/2010/main" val="2759121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gn="ctr">
              <a:lnSpc>
                <a:spcPct val="150000"/>
              </a:lnSpc>
            </a:pPr>
            <a:r>
              <a:rPr lang="tr-TR" b="1" dirty="0">
                <a:latin typeface="Calibri" panose="020F0502020204030204" pitchFamily="34" charset="0"/>
                <a:cs typeface="Calibri" panose="020F0502020204030204" pitchFamily="34" charset="0"/>
              </a:rPr>
              <a:t>Dikdörtgen tekniği</a:t>
            </a:r>
            <a:r>
              <a:rPr lang="tr-TR" dirty="0">
                <a:latin typeface="Calibri" panose="020F0502020204030204" pitchFamily="34" charset="0"/>
                <a:cs typeface="Calibri" panose="020F0502020204030204" pitchFamily="34" charset="0"/>
              </a:rPr>
              <a:t/>
            </a:r>
            <a:br>
              <a:rPr lang="tr-TR" dirty="0">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p:txBody>
          <a:bodyPr/>
          <a:lstStyle/>
          <a:p>
            <a:endParaRPr lang="tr-TR" dirty="0"/>
          </a:p>
        </p:txBody>
      </p:sp>
      <p:pic>
        <p:nvPicPr>
          <p:cNvPr id="2051" name="Resi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8572"/>
            <a:ext cx="2987824" cy="32611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Resim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3" y="2568571"/>
            <a:ext cx="2972827" cy="3261101"/>
          </a:xfrm>
          <a:prstGeom prst="rect">
            <a:avLst/>
          </a:prstGeom>
          <a:noFill/>
          <a:extLst>
            <a:ext uri="{909E8E84-426E-40DD-AFC4-6F175D3DCCD1}">
              <a14:hiddenFill xmlns:a14="http://schemas.microsoft.com/office/drawing/2010/main">
                <a:solidFill>
                  <a:srgbClr val="FFFFFF"/>
                </a:solidFill>
              </a14:hiddenFill>
            </a:ext>
          </a:extLst>
        </p:spPr>
      </p:pic>
      <p:pic>
        <p:nvPicPr>
          <p:cNvPr id="2049" name="Resim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0649" y="2568571"/>
            <a:ext cx="2977527" cy="32611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484710" y="1908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Rectangle 5"/>
          <p:cNvSpPr>
            <a:spLocks noChangeArrowheads="1"/>
          </p:cNvSpPr>
          <p:nvPr/>
        </p:nvSpPr>
        <p:spPr bwMode="auto">
          <a:xfrm>
            <a:off x="933973" y="582967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0" name="Veri Yer Tutucusu 9"/>
          <p:cNvSpPr>
            <a:spLocks noGrp="1"/>
          </p:cNvSpPr>
          <p:nvPr>
            <p:ph type="dt" sz="half" idx="10"/>
          </p:nvPr>
        </p:nvSpPr>
        <p:spPr/>
        <p:txBody>
          <a:bodyPr/>
          <a:lstStyle/>
          <a:p>
            <a:fld id="{B9CBBC6D-3D92-4DF9-9DBD-753D345A8B01}" type="datetime1">
              <a:rPr lang="tr-TR" smtClean="0"/>
              <a:t>6.02.2020</a:t>
            </a:fld>
            <a:endParaRPr lang="tr-TR"/>
          </a:p>
        </p:txBody>
      </p:sp>
      <p:sp>
        <p:nvSpPr>
          <p:cNvPr id="11" name="Altbilgi Yer Tutucusu 10"/>
          <p:cNvSpPr>
            <a:spLocks noGrp="1"/>
          </p:cNvSpPr>
          <p:nvPr>
            <p:ph type="ftr" sz="quarter" idx="11"/>
          </p:nvPr>
        </p:nvSpPr>
        <p:spPr/>
        <p:txBody>
          <a:bodyPr/>
          <a:lstStyle/>
          <a:p>
            <a:r>
              <a:rPr lang="tr-TR" dirty="0">
                <a:latin typeface="Times New Roman" panose="02020603050405020304" pitchFamily="18" charset="0"/>
                <a:ea typeface="Calibri" panose="020F0502020204030204" pitchFamily="34" charset="0"/>
              </a:rPr>
              <a:t>(</a:t>
            </a:r>
            <a:r>
              <a:rPr lang="tr-TR" dirty="0" err="1">
                <a:latin typeface="Times New Roman" panose="02020603050405020304" pitchFamily="18" charset="0"/>
                <a:ea typeface="Calibri" panose="020F0502020204030204" pitchFamily="34" charset="0"/>
              </a:rPr>
              <a:t>Berman</a:t>
            </a:r>
            <a:r>
              <a:rPr lang="tr-TR" dirty="0">
                <a:latin typeface="Times New Roman" panose="02020603050405020304" pitchFamily="18" charset="0"/>
                <a:ea typeface="Calibri" panose="020F0502020204030204" pitchFamily="34" charset="0"/>
              </a:rPr>
              <a:t> ve ark, 2016)</a:t>
            </a:r>
            <a:endParaRPr lang="tr-TR" dirty="0"/>
          </a:p>
          <a:p>
            <a:endParaRPr lang="tr-TR" dirty="0"/>
          </a:p>
        </p:txBody>
      </p:sp>
      <p:sp>
        <p:nvSpPr>
          <p:cNvPr id="12" name="Slayt Numarası Yer Tutucusu 11"/>
          <p:cNvSpPr>
            <a:spLocks noGrp="1"/>
          </p:cNvSpPr>
          <p:nvPr>
            <p:ph type="sldNum" sz="quarter" idx="12"/>
          </p:nvPr>
        </p:nvSpPr>
        <p:spPr/>
        <p:txBody>
          <a:bodyPr/>
          <a:lstStyle/>
          <a:p>
            <a:fld id="{B1DEFA8C-F947-479F-BE07-76B6B3F80BF1}" type="slidenum">
              <a:rPr lang="tr-TR" smtClean="0"/>
              <a:pPr/>
              <a:t>48</a:t>
            </a:fld>
            <a:endParaRPr lang="tr-TR" dirty="0"/>
          </a:p>
        </p:txBody>
      </p:sp>
    </p:spTree>
    <p:extLst>
      <p:ext uri="{BB962C8B-B14F-4D97-AF65-F5344CB8AC3E}">
        <p14:creationId xmlns:p14="http://schemas.microsoft.com/office/powerpoint/2010/main" val="2317790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620688"/>
            <a:ext cx="7521674" cy="5627719"/>
          </a:xfrm>
        </p:spPr>
        <p:txBody>
          <a:bodyPr>
            <a:normAutofit fontScale="92500" lnSpcReduction="10000"/>
          </a:bodyPr>
          <a:lstStyle/>
          <a:p>
            <a:pPr marL="457200" lvl="0" indent="-457200" algn="just">
              <a:lnSpc>
                <a:spcPct val="150000"/>
              </a:lnSpc>
              <a:buFont typeface="+mj-lt"/>
              <a:buAutoNum type="arabicPeriod" startAt="12"/>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Yüz havlusunu hastanın göğsüne serilir.</a:t>
            </a:r>
          </a:p>
          <a:p>
            <a:pPr marL="457200" lvl="0" indent="-457200" algn="just">
              <a:lnSpc>
                <a:spcPct val="150000"/>
              </a:lnSpc>
              <a:buFont typeface="+mj-lt"/>
              <a:buAutoNum type="arabicPeriod" startAt="12"/>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El bezi elde kese halindeyken duru su olan küvete daldırılarak ıslatılır ve çıkarıp iyice sıkılır.</a:t>
            </a:r>
          </a:p>
          <a:p>
            <a:pPr marL="457200" lvl="0" indent="-457200" algn="just">
              <a:lnSpc>
                <a:spcPct val="150000"/>
              </a:lnSpc>
              <a:buFont typeface="+mj-lt"/>
              <a:buAutoNum type="arabicPeriod" startAt="12"/>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Yatak banyosunu baştan ayağa, temiz bölgeden kirli bölgeye doğru yapılır. Bu yüzden silme işlemine yüzde en temiz bölge olan gözlerden başlanır. Hastanı gözleri silinirken sabun kullanılmaz yalnızca duru su ile silinir. Gözler kapalıyken iç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kantüsten</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dış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kantüse</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doğru ve her göz içi, el bezinin ayrı ayrı köşeleri kullanılarak silinir. Eğer göz tam temizlenmemiş ise küvetteki suda her seferinde yıkanarak, göz tamamen temizlenene kadar silme işlemine devam </a:t>
            </a: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edilir.</a:t>
            </a:r>
            <a:endParaRPr lang="tr-TR" dirty="0">
              <a:solidFill>
                <a:schemeClr val="tx1"/>
              </a:solidFill>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5D455B62-C360-43F0-B2CF-405B866D2709}" type="datetime1">
              <a:rPr lang="tr-TR" smtClean="0"/>
              <a:t>6.02.2020</a:t>
            </a:fld>
            <a:endParaRPr lang="tr-TR"/>
          </a:p>
        </p:txBody>
      </p:sp>
      <p:sp>
        <p:nvSpPr>
          <p:cNvPr id="7" name="Altbilgi Yer Tutucusu 6"/>
          <p:cNvSpPr>
            <a:spLocks noGrp="1"/>
          </p:cNvSpPr>
          <p:nvPr>
            <p:ph type="ftr" sz="quarter" idx="11"/>
          </p:nvPr>
        </p:nvSpPr>
        <p:spPr/>
        <p:txBody>
          <a:bodyPr/>
          <a:lstStyle/>
          <a:p>
            <a:r>
              <a:rPr lang="tr-TR" dirty="0">
                <a:latin typeface="Calibri" panose="020F0502020204030204" pitchFamily="34" charset="0"/>
                <a:ea typeface="Calibri" panose="020F0502020204030204" pitchFamily="34" charset="0"/>
                <a:cs typeface="Calibri" panose="020F0502020204030204" pitchFamily="34" charset="0"/>
              </a:rPr>
              <a:t>(Marshall, 2013).</a:t>
            </a:r>
          </a:p>
          <a:p>
            <a:endParaRPr lang="tr-TR" dirty="0"/>
          </a:p>
        </p:txBody>
      </p:sp>
      <p:sp>
        <p:nvSpPr>
          <p:cNvPr id="8" name="Slayt Numarası Yer Tutucusu 7"/>
          <p:cNvSpPr>
            <a:spLocks noGrp="1"/>
          </p:cNvSpPr>
          <p:nvPr>
            <p:ph type="sldNum" sz="quarter" idx="12"/>
          </p:nvPr>
        </p:nvSpPr>
        <p:spPr/>
        <p:txBody>
          <a:bodyPr/>
          <a:lstStyle/>
          <a:p>
            <a:fld id="{B1DEFA8C-F947-479F-BE07-76B6B3F80BF1}" type="slidenum">
              <a:rPr lang="tr-TR" smtClean="0"/>
              <a:pPr/>
              <a:t>49</a:t>
            </a:fld>
            <a:endParaRPr lang="tr-TR"/>
          </a:p>
        </p:txBody>
      </p:sp>
    </p:spTree>
    <p:extLst>
      <p:ext uri="{BB962C8B-B14F-4D97-AF65-F5344CB8AC3E}">
        <p14:creationId xmlns:p14="http://schemas.microsoft.com/office/powerpoint/2010/main" val="131200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692696"/>
            <a:ext cx="7665690" cy="5483702"/>
          </a:xfrm>
        </p:spPr>
        <p:txBody>
          <a:bodyPr>
            <a:normAutofit/>
          </a:bodyPr>
          <a:lstStyle/>
          <a:p>
            <a:pPr algn="just">
              <a:lnSpc>
                <a:spcPct val="150000"/>
              </a:lnSpc>
            </a:pPr>
            <a:r>
              <a:rPr lang="tr-TR" b="1" dirty="0">
                <a:solidFill>
                  <a:srgbClr val="002060"/>
                </a:solidFill>
                <a:latin typeface="Calibri" panose="020F0502020204030204" pitchFamily="34" charset="0"/>
                <a:cs typeface="Calibri" panose="020F0502020204030204" pitchFamily="34" charset="0"/>
              </a:rPr>
              <a:t>Sosyoekonomik ve kültürel durum; </a:t>
            </a:r>
            <a:r>
              <a:rPr lang="tr-TR" dirty="0">
                <a:latin typeface="Calibri" panose="020F0502020204030204" pitchFamily="34" charset="0"/>
                <a:cs typeface="Calibri" panose="020F0502020204030204" pitchFamily="34" charset="0"/>
              </a:rPr>
              <a:t>bireyler hijyen uygulamalarını; çocukluk döneminde ebeveynlerinden öğrenirler ve kazandıkları bu alışkanlıkları genellikle yaşam boyu da sürdürürler. </a:t>
            </a:r>
            <a:endParaRPr lang="tr-TR" dirty="0" smtClean="0">
              <a:latin typeface="Calibri" panose="020F0502020204030204" pitchFamily="34" charset="0"/>
              <a:cs typeface="Calibri" panose="020F0502020204030204" pitchFamily="34" charset="0"/>
            </a:endParaRPr>
          </a:p>
          <a:p>
            <a:pPr algn="just">
              <a:lnSpc>
                <a:spcPct val="150000"/>
              </a:lnSpc>
            </a:pPr>
            <a:r>
              <a:rPr lang="tr-TR" dirty="0" smtClean="0">
                <a:latin typeface="Calibri" panose="020F0502020204030204" pitchFamily="34" charset="0"/>
                <a:cs typeface="Calibri" panose="020F0502020204030204" pitchFamily="34" charset="0"/>
              </a:rPr>
              <a:t>Ailenin </a:t>
            </a:r>
            <a:r>
              <a:rPr lang="tr-TR" dirty="0">
                <a:latin typeface="Calibri" panose="020F0502020204030204" pitchFamily="34" charset="0"/>
                <a:cs typeface="Calibri" panose="020F0502020204030204" pitchFamily="34" charset="0"/>
              </a:rPr>
              <a:t>hijyene ilişkin uygulamaları ise yaşadıkları kültürel özelliklerin etkisinde oluşmuştur. </a:t>
            </a:r>
            <a:endParaRPr lang="tr-TR" dirty="0" smtClean="0">
              <a:latin typeface="Calibri" panose="020F0502020204030204" pitchFamily="34" charset="0"/>
              <a:cs typeface="Calibri" panose="020F0502020204030204" pitchFamily="34" charset="0"/>
            </a:endParaRPr>
          </a:p>
          <a:p>
            <a:pPr algn="just">
              <a:lnSpc>
                <a:spcPct val="150000"/>
              </a:lnSpc>
            </a:pPr>
            <a:r>
              <a:rPr lang="tr-TR" dirty="0" smtClean="0">
                <a:latin typeface="Calibri" panose="020F0502020204030204" pitchFamily="34" charset="0"/>
                <a:cs typeface="Calibri" panose="020F0502020204030204" pitchFamily="34" charset="0"/>
              </a:rPr>
              <a:t>Örnek olarak; </a:t>
            </a:r>
            <a:r>
              <a:rPr lang="tr-TR" dirty="0">
                <a:latin typeface="Calibri" panose="020F0502020204030204" pitchFamily="34" charset="0"/>
                <a:cs typeface="Calibri" panose="020F0502020204030204" pitchFamily="34" charset="0"/>
              </a:rPr>
              <a:t>bazı toplumlarda her gün banyo yapılırken bazı toplumlarda ise haftada bir kez banyo yapılır. </a:t>
            </a:r>
            <a:endParaRPr lang="tr-TR" dirty="0" smtClean="0">
              <a:latin typeface="Calibri" panose="020F0502020204030204" pitchFamily="34" charset="0"/>
              <a:cs typeface="Calibri" panose="020F0502020204030204" pitchFamily="34" charset="0"/>
            </a:endParaRPr>
          </a:p>
          <a:p>
            <a:pPr algn="just">
              <a:lnSpc>
                <a:spcPct val="150000"/>
              </a:lnSpc>
            </a:pPr>
            <a:r>
              <a:rPr lang="tr-TR" dirty="0" smtClean="0">
                <a:latin typeface="Calibri" panose="020F0502020204030204" pitchFamily="34" charset="0"/>
                <a:cs typeface="Calibri" panose="020F0502020204030204" pitchFamily="34" charset="0"/>
              </a:rPr>
              <a:t>Ayrıca </a:t>
            </a:r>
            <a:r>
              <a:rPr lang="tr-TR" dirty="0">
                <a:latin typeface="Calibri" panose="020F0502020204030204" pitchFamily="34" charset="0"/>
                <a:cs typeface="Calibri" panose="020F0502020204030204" pitchFamily="34" charset="0"/>
              </a:rPr>
              <a:t>evin fiziksel yapısı (sürekli sıcak su bulunması), evde yaşayan birey sayısı ve ekonomik durum ailenin hijyen uygulamalarını etkiler.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B90292AE-38A6-49E8-8AC0-DF82A3E4AA3B}"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5</a:t>
            </a:fld>
            <a:endParaRPr lang="tr-TR"/>
          </a:p>
        </p:txBody>
      </p:sp>
    </p:spTree>
    <p:extLst>
      <p:ext uri="{BB962C8B-B14F-4D97-AF65-F5344CB8AC3E}">
        <p14:creationId xmlns:p14="http://schemas.microsoft.com/office/powerpoint/2010/main" val="2894876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3568" y="271179"/>
            <a:ext cx="8209824" cy="4195481"/>
          </a:xfrm>
        </p:spPr>
        <p:txBody>
          <a:bodyPr/>
          <a:lstStyle/>
          <a:p>
            <a:pPr algn="just">
              <a:lnSpc>
                <a:spcPct val="150000"/>
              </a:lnSpc>
            </a:pPr>
            <a:r>
              <a:rPr lang="tr-TR" dirty="0">
                <a:solidFill>
                  <a:schemeClr val="tx1"/>
                </a:solidFill>
                <a:latin typeface="Calibri" panose="020F0502020204030204" pitchFamily="34" charset="0"/>
                <a:cs typeface="Calibri" panose="020F0502020204030204" pitchFamily="34" charset="0"/>
              </a:rPr>
              <a:t>Gerekçe: Göz temizliğinde sabun gözü tahriş edeceği için kullanılmamalıdır. Kesenin her göz için ayrı köşesinin kullanılması, bir gözden diğerine enfeksiyon geçişini engellemek içindir. Gözün iç </a:t>
            </a:r>
            <a:r>
              <a:rPr lang="tr-TR" dirty="0" err="1">
                <a:solidFill>
                  <a:schemeClr val="tx1"/>
                </a:solidFill>
                <a:latin typeface="Calibri" panose="020F0502020204030204" pitchFamily="34" charset="0"/>
                <a:cs typeface="Calibri" panose="020F0502020204030204" pitchFamily="34" charset="0"/>
              </a:rPr>
              <a:t>kantüsten</a:t>
            </a:r>
            <a:r>
              <a:rPr lang="tr-TR" dirty="0">
                <a:solidFill>
                  <a:schemeClr val="tx1"/>
                </a:solidFill>
                <a:latin typeface="Calibri" panose="020F0502020204030204" pitchFamily="34" charset="0"/>
                <a:cs typeface="Calibri" panose="020F0502020204030204" pitchFamily="34" charset="0"/>
              </a:rPr>
              <a:t> dış </a:t>
            </a:r>
            <a:r>
              <a:rPr lang="tr-TR" dirty="0" err="1">
                <a:solidFill>
                  <a:schemeClr val="tx1"/>
                </a:solidFill>
                <a:latin typeface="Calibri" panose="020F0502020204030204" pitchFamily="34" charset="0"/>
                <a:cs typeface="Calibri" panose="020F0502020204030204" pitchFamily="34" charset="0"/>
              </a:rPr>
              <a:t>kantüse</a:t>
            </a:r>
            <a:r>
              <a:rPr lang="tr-TR" dirty="0">
                <a:solidFill>
                  <a:schemeClr val="tx1"/>
                </a:solidFill>
                <a:latin typeface="Calibri" panose="020F0502020204030204" pitchFamily="34" charset="0"/>
                <a:cs typeface="Calibri" panose="020F0502020204030204" pitchFamily="34" charset="0"/>
              </a:rPr>
              <a:t> doğru silinmesi ise, göz salgıların </a:t>
            </a:r>
            <a:r>
              <a:rPr lang="tr-TR" dirty="0" err="1">
                <a:solidFill>
                  <a:schemeClr val="tx1"/>
                </a:solidFill>
                <a:latin typeface="Calibri" panose="020F0502020204030204" pitchFamily="34" charset="0"/>
                <a:cs typeface="Calibri" panose="020F0502020204030204" pitchFamily="34" charset="0"/>
              </a:rPr>
              <a:t>nazolakrimal</a:t>
            </a:r>
            <a:r>
              <a:rPr lang="tr-TR" dirty="0">
                <a:solidFill>
                  <a:schemeClr val="tx1"/>
                </a:solidFill>
                <a:latin typeface="Calibri" panose="020F0502020204030204" pitchFamily="34" charset="0"/>
                <a:cs typeface="Calibri" panose="020F0502020204030204" pitchFamily="34" charset="0"/>
              </a:rPr>
              <a:t> kanala geçerek burayı </a:t>
            </a:r>
            <a:r>
              <a:rPr lang="tr-TR" dirty="0" err="1">
                <a:solidFill>
                  <a:schemeClr val="tx1"/>
                </a:solidFill>
                <a:latin typeface="Calibri" panose="020F0502020204030204" pitchFamily="34" charset="0"/>
                <a:cs typeface="Calibri" panose="020F0502020204030204" pitchFamily="34" charset="0"/>
              </a:rPr>
              <a:t>enfekte</a:t>
            </a:r>
            <a:r>
              <a:rPr lang="tr-TR" dirty="0">
                <a:solidFill>
                  <a:schemeClr val="tx1"/>
                </a:solidFill>
                <a:latin typeface="Calibri" panose="020F0502020204030204" pitchFamily="34" charset="0"/>
                <a:cs typeface="Calibri" panose="020F0502020204030204" pitchFamily="34" charset="0"/>
              </a:rPr>
              <a:t> etmesini engeller. </a:t>
            </a:r>
          </a:p>
        </p:txBody>
      </p:sp>
      <p:pic>
        <p:nvPicPr>
          <p:cNvPr id="4" name="Resim 3"/>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348880"/>
            <a:ext cx="3672408" cy="4021716"/>
          </a:xfrm>
          <a:prstGeom prst="rect">
            <a:avLst/>
          </a:prstGeom>
          <a:noFill/>
          <a:ln>
            <a:noFill/>
          </a:ln>
        </p:spPr>
      </p:pic>
      <p:sp>
        <p:nvSpPr>
          <p:cNvPr id="9" name="Veri Yer Tutucusu 8"/>
          <p:cNvSpPr>
            <a:spLocks noGrp="1"/>
          </p:cNvSpPr>
          <p:nvPr>
            <p:ph type="dt" sz="half" idx="10"/>
          </p:nvPr>
        </p:nvSpPr>
        <p:spPr/>
        <p:txBody>
          <a:bodyPr/>
          <a:lstStyle/>
          <a:p>
            <a:fld id="{5A7367D4-C149-4B37-9632-B406B852D60E}" type="datetime1">
              <a:rPr lang="tr-TR" smtClean="0"/>
              <a:t>6.02.2020</a:t>
            </a:fld>
            <a:endParaRPr lang="tr-TR"/>
          </a:p>
        </p:txBody>
      </p:sp>
      <p:sp>
        <p:nvSpPr>
          <p:cNvPr id="10" name="Altbilgi Yer Tutucusu 9"/>
          <p:cNvSpPr>
            <a:spLocks noGrp="1"/>
          </p:cNvSpPr>
          <p:nvPr>
            <p:ph type="ftr" sz="quarter" idx="11"/>
          </p:nvPr>
        </p:nvSpPr>
        <p:spPr/>
        <p:txBody>
          <a:bodyPr/>
          <a:lstStyle/>
          <a:p>
            <a:r>
              <a:rPr lang="tr-TR" dirty="0">
                <a:latin typeface="Times New Roman" panose="02020603050405020304" pitchFamily="18" charset="0"/>
                <a:ea typeface="Calibri" panose="020F0502020204030204" pitchFamily="34" charset="0"/>
              </a:rPr>
              <a:t>(</a:t>
            </a:r>
            <a:r>
              <a:rPr lang="tr-TR" dirty="0" err="1">
                <a:latin typeface="Times New Roman" panose="02020603050405020304" pitchFamily="18" charset="0"/>
                <a:ea typeface="Calibri" panose="020F0502020204030204" pitchFamily="34" charset="0"/>
              </a:rPr>
              <a:t>Berman</a:t>
            </a:r>
            <a:r>
              <a:rPr lang="tr-TR" dirty="0">
                <a:latin typeface="Times New Roman" panose="02020603050405020304" pitchFamily="18" charset="0"/>
                <a:ea typeface="Calibri" panose="020F0502020204030204" pitchFamily="34" charset="0"/>
              </a:rPr>
              <a:t> ve ark, 2016)</a:t>
            </a:r>
            <a:endParaRPr lang="tr-TR" dirty="0"/>
          </a:p>
          <a:p>
            <a:endParaRPr lang="tr-TR" dirty="0"/>
          </a:p>
        </p:txBody>
      </p:sp>
      <p:sp>
        <p:nvSpPr>
          <p:cNvPr id="11" name="Slayt Numarası Yer Tutucusu 10"/>
          <p:cNvSpPr>
            <a:spLocks noGrp="1"/>
          </p:cNvSpPr>
          <p:nvPr>
            <p:ph type="sldNum" sz="quarter" idx="12"/>
          </p:nvPr>
        </p:nvSpPr>
        <p:spPr/>
        <p:txBody>
          <a:bodyPr/>
          <a:lstStyle/>
          <a:p>
            <a:fld id="{B1DEFA8C-F947-479F-BE07-76B6B3F80BF1}" type="slidenum">
              <a:rPr lang="tr-TR" smtClean="0"/>
              <a:pPr/>
              <a:t>50</a:t>
            </a:fld>
            <a:endParaRPr lang="tr-TR"/>
          </a:p>
        </p:txBody>
      </p:sp>
    </p:spTree>
    <p:extLst>
      <p:ext uri="{BB962C8B-B14F-4D97-AF65-F5344CB8AC3E}">
        <p14:creationId xmlns:p14="http://schemas.microsoft.com/office/powerpoint/2010/main" val="1049558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476672"/>
            <a:ext cx="7633742" cy="6131774"/>
          </a:xfrm>
        </p:spPr>
        <p:txBody>
          <a:bodyPr>
            <a:normAutofit lnSpcReduction="10000"/>
          </a:bodyPr>
          <a:lstStyle/>
          <a:p>
            <a:pPr marL="457200" lvl="0" indent="-457200" algn="just">
              <a:lnSpc>
                <a:spcPct val="150000"/>
              </a:lnSpc>
              <a:buFont typeface="+mj-lt"/>
              <a:buAutoNum type="arabicPeriod" startAt="15"/>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Gözler silindikten sonra basınç uygulamadan yüz havlusu ile yavaşça kurulanır.</a:t>
            </a:r>
          </a:p>
          <a:p>
            <a:pPr marL="899160" algn="just">
              <a:lnSpc>
                <a:spcPct val="150000"/>
              </a:lnSpc>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Gerekçe: Basınç, gözün iç dokularında zedelenmeye neden olur.</a:t>
            </a:r>
          </a:p>
          <a:p>
            <a:pPr marL="457200" lvl="0" indent="-457200" algn="just">
              <a:lnSpc>
                <a:spcPct val="150000"/>
              </a:lnSpc>
              <a:buFont typeface="+mj-lt"/>
              <a:buAutoNum type="arabicPeriod" startAt="16"/>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Hastaya yüz temizliğinde sabun kullanılıp kullanılmayacağını sorulur. Hasta sabun kullanılmasını istiyorsa yüz önce sabunlu su ile sonra duru su ile silinir. Duru suyla silme işlemi yüzde hiç sabun kalmayacak şekilde yapılmalıdır.</a:t>
            </a:r>
          </a:p>
          <a:p>
            <a:pPr marL="899160" algn="just">
              <a:lnSpc>
                <a:spcPct val="150000"/>
              </a:lnSpc>
              <a:spcAft>
                <a:spcPts val="800"/>
              </a:spcAf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Gerekçe: deride sabun kalması derinin kurumasına, tahriş olmasına ve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pH</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sının değişmesine neden olur.</a:t>
            </a:r>
          </a:p>
          <a:p>
            <a:pPr algn="just">
              <a:lnSpc>
                <a:spcPct val="150000"/>
              </a:lnSpc>
            </a:pPr>
            <a:endParaRPr lang="tr-TR" dirty="0">
              <a:solidFill>
                <a:schemeClr val="tx1"/>
              </a:solidFill>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1B8E6CB8-4C39-4940-A293-4BD26770FF63}"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51</a:t>
            </a:fld>
            <a:endParaRPr lang="tr-TR"/>
          </a:p>
        </p:txBody>
      </p:sp>
    </p:spTree>
    <p:extLst>
      <p:ext uri="{BB962C8B-B14F-4D97-AF65-F5344CB8AC3E}">
        <p14:creationId xmlns:p14="http://schemas.microsoft.com/office/powerpoint/2010/main" val="18904805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764705"/>
            <a:ext cx="7521674" cy="5483702"/>
          </a:xfrm>
        </p:spPr>
        <p:txBody>
          <a:bodyPr>
            <a:normAutofit/>
          </a:bodyPr>
          <a:lstStyle/>
          <a:p>
            <a:pPr marL="457200" lvl="0" indent="-457200" algn="just">
              <a:lnSpc>
                <a:spcPct val="150000"/>
              </a:lnSpc>
              <a:spcAft>
                <a:spcPts val="1000"/>
              </a:spcAft>
              <a:buFont typeface="+mj-lt"/>
              <a:buAutoNum type="arabicPeriod" startAt="17"/>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Yüzü silme işlemini yüzün merkezinden dış kenarlara doğru yapılır. Yüzde önce alın, daha sonra burun yanları, yanaklar ve çene silinir. Her bölgeyi el bezinin farklı yüzleri ile silinir ve gerektiğinde el bezi küvette yıkanıp sıkılarak silmeye devam edilir.</a:t>
            </a:r>
          </a:p>
          <a:p>
            <a:pPr marL="342900" lvl="0" indent="-342900" algn="just">
              <a:lnSpc>
                <a:spcPct val="150000"/>
              </a:lnSpc>
              <a:spcAft>
                <a:spcPts val="1000"/>
              </a:spcAft>
              <a:buFont typeface="+mj-lt"/>
              <a:buAutoNum type="arabicPeriod" startAt="17"/>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Silme işlemi bitince yüz havlusuyla yüz kurulanır. Kurulama işlemi yüze dokundurularak yapılmalıdır. </a:t>
            </a:r>
          </a:p>
          <a:p>
            <a:pPr marL="457200" indent="441960" algn="just">
              <a:lnSpc>
                <a:spcPct val="150000"/>
              </a:lnSpc>
              <a:spcAft>
                <a:spcPts val="800"/>
              </a:spcAf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Gerekçe: Sürtünme ve basın deriyi tahriş edecektir.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B6C98093-7B65-43B2-B65C-CB510FB459D5}"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52</a:t>
            </a:fld>
            <a:endParaRPr lang="tr-TR"/>
          </a:p>
        </p:txBody>
      </p:sp>
    </p:spTree>
    <p:extLst>
      <p:ext uri="{BB962C8B-B14F-4D97-AF65-F5344CB8AC3E}">
        <p14:creationId xmlns:p14="http://schemas.microsoft.com/office/powerpoint/2010/main" val="945693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576" y="332656"/>
            <a:ext cx="7816924" cy="6043023"/>
          </a:xfrm>
        </p:spPr>
        <p:txBody>
          <a:bodyPr>
            <a:normAutofit fontScale="85000" lnSpcReduction="20000"/>
          </a:bodyPr>
          <a:lstStyle/>
          <a:p>
            <a:pPr marL="457200" lvl="0" indent="-457200" algn="just">
              <a:lnSpc>
                <a:spcPct val="160000"/>
              </a:lnSpc>
              <a:spcAft>
                <a:spcPts val="1000"/>
              </a:spcAft>
              <a:buFont typeface="+mj-lt"/>
              <a:buAutoNum type="arabicPeriod" startAt="19"/>
            </a:pPr>
            <a:r>
              <a:rPr lang="tr-TR" sz="2100" dirty="0">
                <a:solidFill>
                  <a:schemeClr val="tx1"/>
                </a:solidFill>
                <a:latin typeface="Calibri" panose="020F0502020204030204" pitchFamily="34" charset="0"/>
                <a:ea typeface="Calibri" panose="020F0502020204030204" pitchFamily="34" charset="0"/>
                <a:cs typeface="Calibri" panose="020F0502020204030204" pitchFamily="34" charset="0"/>
              </a:rPr>
              <a:t>Boyun ve kulaklar önce sabunlu sonra duru su ile silinir. Kulak temizliği; kulak kepçesi ve memesinin her iki yüzeyine uygulanır. Silme işleminden sonra boyun kulaklar ve özellikle kulak arkaları iyice kurulanmalıdır.</a:t>
            </a:r>
          </a:p>
          <a:p>
            <a:pPr marL="342900" lvl="0" indent="-342900" algn="just">
              <a:lnSpc>
                <a:spcPct val="160000"/>
              </a:lnSpc>
              <a:spcAft>
                <a:spcPts val="1000"/>
              </a:spcAft>
              <a:buFont typeface="+mj-lt"/>
              <a:buAutoNum type="arabicPeriod" startAt="19"/>
            </a:pPr>
            <a:r>
              <a:rPr lang="tr-TR" sz="2100" dirty="0">
                <a:solidFill>
                  <a:schemeClr val="tx1"/>
                </a:solidFill>
                <a:latin typeface="Calibri" panose="020F0502020204030204" pitchFamily="34" charset="0"/>
                <a:ea typeface="Calibri" panose="020F0502020204030204" pitchFamily="34" charset="0"/>
                <a:cs typeface="Calibri" panose="020F0502020204030204" pitchFamily="34" charset="0"/>
              </a:rPr>
              <a:t>Küvetteki suyun ısısı ve temizliği sık sık kontrol edilir. Su soğumuşsa ya da kirlenmişse değiştirilir. Yatak banyosu süresince suyun sıcaklığının 43-46</a:t>
            </a:r>
            <a:r>
              <a:rPr lang="tr-TR" sz="2100"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o</a:t>
            </a:r>
            <a:r>
              <a:rPr lang="tr-TR" sz="2100" dirty="0">
                <a:solidFill>
                  <a:schemeClr val="tx1"/>
                </a:solidFill>
                <a:latin typeface="Calibri" panose="020F0502020204030204" pitchFamily="34" charset="0"/>
                <a:ea typeface="Calibri" panose="020F0502020204030204" pitchFamily="34" charset="0"/>
                <a:cs typeface="Calibri" panose="020F0502020204030204" pitchFamily="34" charset="0"/>
              </a:rPr>
              <a:t> olmasına dikkat edilir.</a:t>
            </a:r>
          </a:p>
          <a:p>
            <a:pPr marL="342900" lvl="0" indent="-342900" algn="just">
              <a:lnSpc>
                <a:spcPct val="160000"/>
              </a:lnSpc>
              <a:spcAft>
                <a:spcPts val="1000"/>
              </a:spcAft>
              <a:buFont typeface="+mj-lt"/>
              <a:buAutoNum type="arabicPeriod" startAt="19"/>
            </a:pPr>
            <a:r>
              <a:rPr lang="tr-TR" sz="2100" dirty="0">
                <a:solidFill>
                  <a:schemeClr val="tx1"/>
                </a:solidFill>
                <a:latin typeface="Calibri" panose="020F0502020204030204" pitchFamily="34" charset="0"/>
                <a:ea typeface="Calibri" panose="020F0502020204030204" pitchFamily="34" charset="0"/>
                <a:cs typeface="Calibri" panose="020F0502020204030204" pitchFamily="34" charset="0"/>
              </a:rPr>
              <a:t>Banyo havlusu hastanın başının altından alınır. Hastanın uzak olan kolu pikenin altından çıkarılarak kolun altına boydan boya, uzunlamasına banyo havlusu serilir.</a:t>
            </a:r>
          </a:p>
          <a:p>
            <a:pPr marL="899160" algn="just">
              <a:lnSpc>
                <a:spcPct val="160000"/>
              </a:lnSpc>
              <a:spcAft>
                <a:spcPts val="800"/>
              </a:spcAft>
            </a:pPr>
            <a:r>
              <a:rPr lang="tr-TR" sz="2100" dirty="0">
                <a:solidFill>
                  <a:schemeClr val="tx1"/>
                </a:solidFill>
                <a:latin typeface="Calibri" panose="020F0502020204030204" pitchFamily="34" charset="0"/>
                <a:ea typeface="Calibri" panose="020F0502020204030204" pitchFamily="34" charset="0"/>
                <a:cs typeface="Calibri" panose="020F0502020204030204" pitchFamily="34" charset="0"/>
              </a:rPr>
              <a:t>Gerekçe: Önce uzak olan taraftan temizlemeye başlanmazsa, daha sonra bu kolu temizlemek için uzanarak çalışmak gerekir. Bu durumda temizlenen kolun kirlenme olasılığı vardır. Kol altına serilen havlu yatağın ıslanmasını engellemek içindir.</a:t>
            </a:r>
          </a:p>
          <a:p>
            <a:pPr algn="just">
              <a:lnSpc>
                <a:spcPct val="16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2A7414D8-B1B3-4309-ADBA-1BCB9CABD394}"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53</a:t>
            </a:fld>
            <a:endParaRPr lang="tr-TR"/>
          </a:p>
        </p:txBody>
      </p:sp>
    </p:spTree>
    <p:extLst>
      <p:ext uri="{BB962C8B-B14F-4D97-AF65-F5344CB8AC3E}">
        <p14:creationId xmlns:p14="http://schemas.microsoft.com/office/powerpoint/2010/main" val="6276939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476672"/>
            <a:ext cx="7809706" cy="5771735"/>
          </a:xfrm>
        </p:spPr>
        <p:txBody>
          <a:bodyPr>
            <a:normAutofit/>
          </a:bodyPr>
          <a:lstStyle/>
          <a:p>
            <a:pPr marL="457200" lvl="0" indent="-457200" algn="just">
              <a:lnSpc>
                <a:spcPct val="150000"/>
              </a:lnSpc>
              <a:spcAft>
                <a:spcPts val="1000"/>
              </a:spcAft>
              <a:buFont typeface="+mj-lt"/>
              <a:buAutoNum type="arabicPeriod" startAt="22"/>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 Kol önce sabunlu su, sonra duru su ile el bileğinden başlayarak yukarı doğru koltuk silinir. Silme işlemi uzunlamasına bir hareketle ve hafif basınçla yapılır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899160" algn="just">
              <a:lnSpc>
                <a:spcPct val="150000"/>
              </a:lnSpc>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Gerekçe: böylece derideki kan dolaşımı uyarılarak, </a:t>
            </a:r>
            <a:r>
              <a:rPr lang="tr-TR" dirty="0" err="1">
                <a:solidFill>
                  <a:schemeClr val="tx1"/>
                </a:solidFill>
                <a:latin typeface="Calibri" panose="020F0502020204030204" pitchFamily="34" charset="0"/>
                <a:ea typeface="Calibri" panose="020F0502020204030204" pitchFamily="34" charset="0"/>
                <a:cs typeface="Calibri" panose="020F0502020204030204" pitchFamily="34" charset="0"/>
              </a:rPr>
              <a:t>venöz</a:t>
            </a: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 kanın kalbe dönüşüne yardımcı olunur.</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1000"/>
              </a:spcAft>
              <a:buFont typeface="+mj-lt"/>
              <a:buAutoNum type="arabicPeriod" startAt="23"/>
            </a:pPr>
            <a:r>
              <a:rPr lang="tr-TR" dirty="0">
                <a:solidFill>
                  <a:schemeClr val="tx1"/>
                </a:solidFill>
                <a:latin typeface="Calibri" panose="020F0502020204030204" pitchFamily="34" charset="0"/>
                <a:ea typeface="Calibri" panose="020F0502020204030204" pitchFamily="34" charset="0"/>
                <a:cs typeface="Calibri" panose="020F0502020204030204" pitchFamily="34" charset="0"/>
              </a:rPr>
              <a:t>Kolun üst yüzeyi silindikten sonra bir el ile kol desteklenerek yukarı doğru kaldırılır ve kol bu pozisyonda iken kolun alt yüzeyi ve koltuk altı sabunlu ve duru su ile silinir. Silme işlem biter bitmez kolun altındaki banyo havlusu ile kurulanır. Özellikle koltuk altının kurulanmasına dikkat edilir. Yeteri kadar kurulanmazsa derinin yumuşamasına ve tahriş olmasına neden olur</a:t>
            </a:r>
            <a:r>
              <a:rPr lang="tr-TR"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32BF15B9-D7A7-4546-853B-9297851E3BC4}"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54</a:t>
            </a:fld>
            <a:endParaRPr lang="tr-TR"/>
          </a:p>
        </p:txBody>
      </p:sp>
    </p:spTree>
    <p:extLst>
      <p:ext uri="{BB962C8B-B14F-4D97-AF65-F5344CB8AC3E}">
        <p14:creationId xmlns:p14="http://schemas.microsoft.com/office/powerpoint/2010/main" val="33727848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just">
              <a:lnSpc>
                <a:spcPct val="150000"/>
              </a:lnSpc>
            </a:pPr>
            <a:endParaRPr lang="tr-TR">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p:txBody>
          <a:bodyPr/>
          <a:lstStyle/>
          <a:p>
            <a:endParaRPr lang="tr-TR"/>
          </a:p>
        </p:txBody>
      </p:sp>
      <p:pic>
        <p:nvPicPr>
          <p:cNvPr id="4" name="Resim 3"/>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356144"/>
          </a:xfrm>
          <a:prstGeom prst="rect">
            <a:avLst/>
          </a:prstGeom>
          <a:noFill/>
          <a:ln>
            <a:noFill/>
          </a:ln>
        </p:spPr>
      </p:pic>
      <p:sp>
        <p:nvSpPr>
          <p:cNvPr id="9" name="Veri Yer Tutucusu 8"/>
          <p:cNvSpPr>
            <a:spLocks noGrp="1"/>
          </p:cNvSpPr>
          <p:nvPr>
            <p:ph type="dt" sz="half" idx="10"/>
          </p:nvPr>
        </p:nvSpPr>
        <p:spPr/>
        <p:txBody>
          <a:bodyPr/>
          <a:lstStyle/>
          <a:p>
            <a:fld id="{D743A2F5-08D5-43BE-A8B6-11D0E787E56C}" type="datetime1">
              <a:rPr lang="tr-TR" smtClean="0"/>
              <a:t>6.02.2020</a:t>
            </a:fld>
            <a:endParaRPr lang="tr-TR"/>
          </a:p>
        </p:txBody>
      </p:sp>
      <p:sp>
        <p:nvSpPr>
          <p:cNvPr id="10" name="Altbilgi Yer Tutucusu 9"/>
          <p:cNvSpPr>
            <a:spLocks noGrp="1"/>
          </p:cNvSpPr>
          <p:nvPr>
            <p:ph type="ftr" sz="quarter" idx="11"/>
          </p:nvPr>
        </p:nvSpPr>
        <p:spPr/>
        <p:txBody>
          <a:bodyPr/>
          <a:lstStyle/>
          <a:p>
            <a:r>
              <a:rPr lang="tr-TR" dirty="0">
                <a:latin typeface="Times New Roman" panose="02020603050405020304" pitchFamily="18" charset="0"/>
                <a:ea typeface="Calibri" panose="020F0502020204030204" pitchFamily="34" charset="0"/>
              </a:rPr>
              <a:t>(</a:t>
            </a:r>
            <a:r>
              <a:rPr lang="tr-TR" dirty="0" err="1">
                <a:latin typeface="Times New Roman" panose="02020603050405020304" pitchFamily="18" charset="0"/>
                <a:ea typeface="Calibri" panose="020F0502020204030204" pitchFamily="34" charset="0"/>
              </a:rPr>
              <a:t>DeLauna</a:t>
            </a:r>
            <a:r>
              <a:rPr lang="tr-TR" dirty="0">
                <a:latin typeface="Times New Roman" panose="02020603050405020304" pitchFamily="18" charset="0"/>
                <a:ea typeface="Calibri" panose="020F0502020204030204" pitchFamily="34" charset="0"/>
              </a:rPr>
              <a:t> ve </a:t>
            </a:r>
            <a:r>
              <a:rPr lang="tr-TR" dirty="0" err="1">
                <a:latin typeface="Times New Roman" panose="02020603050405020304" pitchFamily="18" charset="0"/>
                <a:ea typeface="Calibri" panose="020F0502020204030204" pitchFamily="34" charset="0"/>
              </a:rPr>
              <a:t>Ladner</a:t>
            </a:r>
            <a:r>
              <a:rPr lang="tr-TR" dirty="0">
                <a:latin typeface="Times New Roman" panose="02020603050405020304" pitchFamily="18" charset="0"/>
                <a:ea typeface="Calibri" panose="020F0502020204030204" pitchFamily="34" charset="0"/>
              </a:rPr>
              <a:t>, 2002)</a:t>
            </a:r>
            <a:endParaRPr lang="tr-TR" dirty="0"/>
          </a:p>
          <a:p>
            <a:endParaRPr lang="tr-TR" dirty="0"/>
          </a:p>
        </p:txBody>
      </p:sp>
      <p:sp>
        <p:nvSpPr>
          <p:cNvPr id="11" name="Slayt Numarası Yer Tutucusu 10"/>
          <p:cNvSpPr>
            <a:spLocks noGrp="1"/>
          </p:cNvSpPr>
          <p:nvPr>
            <p:ph type="sldNum" sz="quarter" idx="12"/>
          </p:nvPr>
        </p:nvSpPr>
        <p:spPr/>
        <p:txBody>
          <a:bodyPr/>
          <a:lstStyle/>
          <a:p>
            <a:fld id="{B1DEFA8C-F947-479F-BE07-76B6B3F80BF1}" type="slidenum">
              <a:rPr lang="tr-TR" smtClean="0"/>
              <a:pPr/>
              <a:t>55</a:t>
            </a:fld>
            <a:endParaRPr lang="tr-TR" dirty="0"/>
          </a:p>
        </p:txBody>
      </p:sp>
    </p:spTree>
    <p:extLst>
      <p:ext uri="{BB962C8B-B14F-4D97-AF65-F5344CB8AC3E}">
        <p14:creationId xmlns:p14="http://schemas.microsoft.com/office/powerpoint/2010/main" val="12091334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3568" y="980728"/>
            <a:ext cx="7776864" cy="5483702"/>
          </a:xfrm>
        </p:spPr>
        <p:txBody>
          <a:bodyPr>
            <a:normAutofit/>
          </a:bodyPr>
          <a:lstStyle/>
          <a:p>
            <a:pPr marL="457200" lvl="0" indent="-457200" algn="just">
              <a:lnSpc>
                <a:spcPct val="150000"/>
              </a:lnSpc>
              <a:buFont typeface="+mj-lt"/>
              <a:buAutoNum type="arabicPeriod" startAt="24"/>
            </a:pPr>
            <a:r>
              <a:rPr lang="tr-TR" sz="2400" dirty="0">
                <a:solidFill>
                  <a:schemeClr val="tx1"/>
                </a:solidFill>
                <a:latin typeface="Calibri" panose="020F0502020204030204" pitchFamily="34" charset="0"/>
                <a:cs typeface="Calibri" panose="020F0502020204030204" pitchFamily="34" charset="0"/>
              </a:rPr>
              <a:t>Banyo havlusu ikiye katlanarak uzak olan taraftaki elin altına serilir. Sabunlu su olan yıkama küveti, havlunun üzerine konur ve hastanın eli sabunlu suyun içine yerleştirilir. Hastanın eli 3-5 dakika sabunlu su içinde bekletilerek özellikle tırnak dipleri ve tırnak araları iyice temizlenir. Daha sonra sabunlu su küveti kaldırılıp duru su küveti yerleştirilir ve aynı işlem suyun içinde tekrarlandıktan sonra yıkama küveti kaldırılıp el özellikle parmak araları havlu ile kurulanır.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0B1AEC82-F627-4EF0-80E2-7E26AE015B7D}"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56</a:t>
            </a:fld>
            <a:endParaRPr lang="tr-TR"/>
          </a:p>
        </p:txBody>
      </p:sp>
    </p:spTree>
    <p:extLst>
      <p:ext uri="{BB962C8B-B14F-4D97-AF65-F5344CB8AC3E}">
        <p14:creationId xmlns:p14="http://schemas.microsoft.com/office/powerpoint/2010/main" val="26369148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584" y="620688"/>
            <a:ext cx="7744916" cy="5627719"/>
          </a:xfrm>
        </p:spPr>
        <p:txBody>
          <a:bodyPr>
            <a:normAutofit/>
          </a:bodyPr>
          <a:lstStyle/>
          <a:p>
            <a:pPr marL="457200" lvl="0" indent="-457200" algn="just">
              <a:lnSpc>
                <a:spcPct val="150000"/>
              </a:lnSpc>
              <a:buFont typeface="+mj-lt"/>
              <a:buAutoNum type="arabicPeriod" startAt="25"/>
            </a:pPr>
            <a:r>
              <a:rPr lang="tr-TR" sz="2400" dirty="0">
                <a:solidFill>
                  <a:schemeClr val="tx1"/>
                </a:solidFill>
                <a:latin typeface="Calibri" panose="020F0502020204030204" pitchFamily="34" charset="0"/>
                <a:cs typeface="Calibri" panose="020F0502020204030204" pitchFamily="34" charset="0"/>
              </a:rPr>
              <a:t>Banyo havlusunun katı açılır ve yakın taraftaki kol pikenin altından çıkarılır. Kolun altına banyo havlusu uzunlamasına serilir. Diğer kol ve el için yapılan işlemler bu kol ve el içinde yapılır.</a:t>
            </a:r>
          </a:p>
          <a:p>
            <a:pPr marL="457200" lvl="0" indent="-457200" algn="just">
              <a:lnSpc>
                <a:spcPct val="150000"/>
              </a:lnSpc>
              <a:buFont typeface="+mj-lt"/>
              <a:buAutoNum type="arabicPeriod" startAt="25"/>
            </a:pPr>
            <a:r>
              <a:rPr lang="tr-TR" sz="2400" dirty="0">
                <a:solidFill>
                  <a:schemeClr val="tx1"/>
                </a:solidFill>
                <a:latin typeface="Calibri" panose="020F0502020204030204" pitchFamily="34" charset="0"/>
                <a:cs typeface="Calibri" panose="020F0502020204030204" pitchFamily="34" charset="0"/>
              </a:rPr>
              <a:t>Hastanın üzerine örtülmüş örtü göğüs ve karın açıkta kalacak şekilde göbek hizasının altına kadar bir taraftan açılırken diğer taraftan bu alana banyo havlusu uzunlamasına serilir. Bu işlem yapılırken hastanın gizliliğinin sağlanmasına özen gösterilir.</a:t>
            </a:r>
          </a:p>
          <a:p>
            <a:pPr marL="457200" indent="-457200" algn="just">
              <a:lnSpc>
                <a:spcPct val="150000"/>
              </a:lnSpc>
              <a:buFont typeface="+mj-lt"/>
              <a:buAutoNum type="arabicPeriod" startAt="25"/>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492D685F-51BF-4372-9CD0-779384F989B6}"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57</a:t>
            </a:fld>
            <a:endParaRPr lang="tr-TR"/>
          </a:p>
        </p:txBody>
      </p:sp>
    </p:spTree>
    <p:extLst>
      <p:ext uri="{BB962C8B-B14F-4D97-AF65-F5344CB8AC3E}">
        <p14:creationId xmlns:p14="http://schemas.microsoft.com/office/powerpoint/2010/main" val="245602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764704"/>
            <a:ext cx="7848756" cy="5483703"/>
          </a:xfrm>
        </p:spPr>
        <p:txBody>
          <a:bodyPr>
            <a:normAutofit/>
          </a:bodyPr>
          <a:lstStyle/>
          <a:p>
            <a:pPr marL="457200" lvl="0" indent="-457200" algn="just">
              <a:lnSpc>
                <a:spcPct val="150000"/>
              </a:lnSpc>
              <a:buFont typeface="+mj-lt"/>
              <a:buAutoNum type="arabicPeriod" startAt="27"/>
            </a:pPr>
            <a:r>
              <a:rPr lang="tr-TR" sz="2400" dirty="0">
                <a:solidFill>
                  <a:schemeClr val="tx1"/>
                </a:solidFill>
                <a:latin typeface="Calibri" panose="020F0502020204030204" pitchFamily="34" charset="0"/>
                <a:cs typeface="Calibri" panose="020F0502020204030204" pitchFamily="34" charset="0"/>
              </a:rPr>
              <a:t>Havlunun göğüs bölgesindeki ucu bir el ile kaldırılır, diğer el ile havlunun altından geçerek önce uzak sonra yakın taraftaki göğüs bölgesi sabunlu su ile silinir. Silme hareketleri uzunlamasına hareketlerle ve hafif basınç oluşturularak gerçekleştirilir. Kadın hastalarda meme altının temizliğine dikkat edilir. Meme altı temizlenirken gerekirse meme kaldırılarak altı silinir. Çünkü deri katları arasına vücut salgıları ve bununla beraber kir birikir. Göğüs bölgesi aynı yöntemle durulanıp kurulanır.</a:t>
            </a:r>
          </a:p>
        </p:txBody>
      </p:sp>
      <p:sp>
        <p:nvSpPr>
          <p:cNvPr id="7" name="Veri Yer Tutucusu 6"/>
          <p:cNvSpPr>
            <a:spLocks noGrp="1"/>
          </p:cNvSpPr>
          <p:nvPr>
            <p:ph type="dt" sz="half" idx="10"/>
          </p:nvPr>
        </p:nvSpPr>
        <p:spPr/>
        <p:txBody>
          <a:bodyPr/>
          <a:lstStyle/>
          <a:p>
            <a:fld id="{10B55FA8-2B19-4A8D-967C-07E575661F17}"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58</a:t>
            </a:fld>
            <a:endParaRPr lang="tr-TR"/>
          </a:p>
        </p:txBody>
      </p:sp>
    </p:spTree>
    <p:extLst>
      <p:ext uri="{BB962C8B-B14F-4D97-AF65-F5344CB8AC3E}">
        <p14:creationId xmlns:p14="http://schemas.microsoft.com/office/powerpoint/2010/main" val="25921323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just">
              <a:lnSpc>
                <a:spcPct val="150000"/>
              </a:lnSpc>
            </a:pPr>
            <a:endParaRPr lang="tr-TR" dirty="0">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p:txBody>
          <a:bodyPr/>
          <a:lstStyle/>
          <a:p>
            <a:endParaRPr lang="tr-TR"/>
          </a:p>
        </p:txBody>
      </p:sp>
      <p:pic>
        <p:nvPicPr>
          <p:cNvPr id="4" name="Resim 3"/>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949280"/>
          </a:xfrm>
          <a:prstGeom prst="rect">
            <a:avLst/>
          </a:prstGeom>
          <a:noFill/>
          <a:ln>
            <a:noFill/>
          </a:ln>
        </p:spPr>
      </p:pic>
      <p:sp>
        <p:nvSpPr>
          <p:cNvPr id="9" name="Veri Yer Tutucusu 8"/>
          <p:cNvSpPr>
            <a:spLocks noGrp="1"/>
          </p:cNvSpPr>
          <p:nvPr>
            <p:ph type="dt" sz="half" idx="10"/>
          </p:nvPr>
        </p:nvSpPr>
        <p:spPr/>
        <p:txBody>
          <a:bodyPr/>
          <a:lstStyle/>
          <a:p>
            <a:fld id="{CFD34334-E0DC-47D7-9A0A-58DAADBAE183}" type="datetime1">
              <a:rPr lang="tr-TR" smtClean="0"/>
              <a:t>6.02.2020</a:t>
            </a:fld>
            <a:endParaRPr lang="tr-TR"/>
          </a:p>
        </p:txBody>
      </p:sp>
      <p:sp>
        <p:nvSpPr>
          <p:cNvPr id="10" name="Altbilgi Yer Tutucusu 9"/>
          <p:cNvSpPr>
            <a:spLocks noGrp="1"/>
          </p:cNvSpPr>
          <p:nvPr>
            <p:ph type="ftr" sz="quarter" idx="11"/>
          </p:nvPr>
        </p:nvSpPr>
        <p:spPr/>
        <p:txBody>
          <a:bodyPr/>
          <a:lstStyle/>
          <a:p>
            <a:r>
              <a:rPr lang="tr-TR" dirty="0">
                <a:latin typeface="Times New Roman" panose="02020603050405020304" pitchFamily="18" charset="0"/>
                <a:ea typeface="Calibri" panose="020F0502020204030204" pitchFamily="34" charset="0"/>
                <a:cs typeface="Times New Roman" panose="02020603050405020304" pitchFamily="18" charset="0"/>
              </a:rPr>
              <a:t>(</a:t>
            </a:r>
            <a:r>
              <a:rPr lang="tr-TR" dirty="0" err="1">
                <a:latin typeface="Times New Roman" panose="02020603050405020304" pitchFamily="18" charset="0"/>
                <a:ea typeface="Calibri" panose="020F0502020204030204" pitchFamily="34" charset="0"/>
                <a:cs typeface="Times New Roman" panose="02020603050405020304" pitchFamily="18" charset="0"/>
              </a:rPr>
              <a:t>DeLauna</a:t>
            </a:r>
            <a:r>
              <a:rPr lang="tr-TR" dirty="0">
                <a:latin typeface="Times New Roman" panose="02020603050405020304" pitchFamily="18" charset="0"/>
                <a:ea typeface="Calibri" panose="020F0502020204030204" pitchFamily="34" charset="0"/>
                <a:cs typeface="Times New Roman" panose="02020603050405020304" pitchFamily="18" charset="0"/>
              </a:rPr>
              <a:t> ve </a:t>
            </a:r>
            <a:r>
              <a:rPr lang="tr-TR" dirty="0" err="1">
                <a:latin typeface="Times New Roman" panose="02020603050405020304" pitchFamily="18" charset="0"/>
                <a:ea typeface="Calibri" panose="020F0502020204030204" pitchFamily="34" charset="0"/>
                <a:cs typeface="Times New Roman" panose="02020603050405020304" pitchFamily="18" charset="0"/>
              </a:rPr>
              <a:t>Ladner</a:t>
            </a:r>
            <a:r>
              <a:rPr lang="tr-TR" dirty="0">
                <a:latin typeface="Times New Roman" panose="02020603050405020304" pitchFamily="18" charset="0"/>
                <a:ea typeface="Calibri" panose="020F0502020204030204" pitchFamily="34" charset="0"/>
                <a:cs typeface="Times New Roman" panose="02020603050405020304" pitchFamily="18" charset="0"/>
              </a:rPr>
              <a:t>, 2002)</a:t>
            </a:r>
            <a:endParaRPr lang="tr-TR" sz="9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11" name="Slayt Numarası Yer Tutucusu 10"/>
          <p:cNvSpPr>
            <a:spLocks noGrp="1"/>
          </p:cNvSpPr>
          <p:nvPr>
            <p:ph type="sldNum" sz="quarter" idx="12"/>
          </p:nvPr>
        </p:nvSpPr>
        <p:spPr/>
        <p:txBody>
          <a:bodyPr/>
          <a:lstStyle/>
          <a:p>
            <a:fld id="{B1DEFA8C-F947-479F-BE07-76B6B3F80BF1}" type="slidenum">
              <a:rPr lang="tr-TR" smtClean="0"/>
              <a:pPr/>
              <a:t>59</a:t>
            </a:fld>
            <a:endParaRPr lang="tr-TR"/>
          </a:p>
        </p:txBody>
      </p:sp>
    </p:spTree>
    <p:extLst>
      <p:ext uri="{BB962C8B-B14F-4D97-AF65-F5344CB8AC3E}">
        <p14:creationId xmlns:p14="http://schemas.microsoft.com/office/powerpoint/2010/main" val="666551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15616" y="692697"/>
            <a:ext cx="7456884" cy="5555710"/>
          </a:xfrm>
        </p:spPr>
        <p:txBody>
          <a:bodyPr>
            <a:noAutofit/>
          </a:bodyPr>
          <a:lstStyle/>
          <a:p>
            <a:pPr marL="0" indent="0" algn="just">
              <a:lnSpc>
                <a:spcPct val="150000"/>
              </a:lnSpc>
              <a:buNone/>
            </a:pPr>
            <a:r>
              <a:rPr lang="tr-TR" sz="2400" b="1" dirty="0">
                <a:solidFill>
                  <a:srgbClr val="002060"/>
                </a:solidFill>
                <a:latin typeface="Calibri" panose="020F0502020204030204" pitchFamily="34" charset="0"/>
                <a:cs typeface="Calibri" panose="020F0502020204030204" pitchFamily="34" charset="0"/>
              </a:rPr>
              <a:t>Bilgi düzeyi; </a:t>
            </a:r>
            <a:r>
              <a:rPr lang="tr-TR" sz="2400" dirty="0">
                <a:latin typeface="Calibri" panose="020F0502020204030204" pitchFamily="34" charset="0"/>
                <a:cs typeface="Calibri" panose="020F0502020204030204" pitchFamily="34" charset="0"/>
              </a:rPr>
              <a:t>hijyenin ve genel görünümün önemini, çeşitli hijyenik yöntemleri ve sağlık için yapılan hijyenik uygulamaları kapsar. Hemşirelik bakımı; bireyin hijyene ilişkin bilgisini geliştirmesine olanak sağlayacak ve kendi öz bakımını yapmaya güdüleyecek bir şekilde planlanmalıdır.</a:t>
            </a:r>
          </a:p>
          <a:p>
            <a:pPr marL="0" indent="0" algn="just">
              <a:lnSpc>
                <a:spcPct val="150000"/>
              </a:lnSpc>
              <a:buNone/>
            </a:pPr>
            <a:r>
              <a:rPr lang="tr-TR" sz="2400" b="1" dirty="0" smtClean="0">
                <a:solidFill>
                  <a:srgbClr val="002060"/>
                </a:solidFill>
                <a:latin typeface="Calibri" panose="020F0502020204030204" pitchFamily="34" charset="0"/>
                <a:cs typeface="Calibri" panose="020F0502020204030204" pitchFamily="34" charset="0"/>
              </a:rPr>
              <a:t>Sağlık </a:t>
            </a:r>
            <a:r>
              <a:rPr lang="tr-TR" sz="2400" b="1" dirty="0">
                <a:solidFill>
                  <a:srgbClr val="002060"/>
                </a:solidFill>
                <a:latin typeface="Calibri" panose="020F0502020204030204" pitchFamily="34" charset="0"/>
                <a:cs typeface="Calibri" panose="020F0502020204030204" pitchFamily="34" charset="0"/>
              </a:rPr>
              <a:t>durumu; </a:t>
            </a:r>
            <a:r>
              <a:rPr lang="tr-TR" sz="2400" dirty="0">
                <a:latin typeface="Calibri" panose="020F0502020204030204" pitchFamily="34" charset="0"/>
                <a:cs typeface="Calibri" panose="020F0502020204030204" pitchFamily="34" charset="0"/>
              </a:rPr>
              <a:t>hastalıklar sıklıkla bireyin hijyenik uygulamalarını gerçekleştirmelerini engellerler. Bireyin uygulamayı yapma gücü, becerisi ya azalmıştır ya da </a:t>
            </a:r>
            <a:r>
              <a:rPr lang="tr-TR" sz="2400" dirty="0" smtClean="0">
                <a:latin typeface="Calibri" panose="020F0502020204030204" pitchFamily="34" charset="0"/>
                <a:cs typeface="Calibri" panose="020F0502020204030204" pitchFamily="34" charset="0"/>
              </a:rPr>
              <a:t>yoktur.</a:t>
            </a:r>
            <a:endParaRPr lang="tr-TR" sz="2400"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A6F323AF-F3EB-4D83-B811-15F2F30406A5}" type="datetime1">
              <a:rPr lang="tr-TR" smtClean="0"/>
              <a:t>6.02.2020</a:t>
            </a:fld>
            <a:endParaRPr lang="tr-TR" dirty="0"/>
          </a:p>
        </p:txBody>
      </p:sp>
      <p:sp>
        <p:nvSpPr>
          <p:cNvPr id="7" name="Altbilgi Yer Tutucusu 6"/>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(Ulusoy ve Görgülü, 2001; Ünsal, 2013</a:t>
            </a:r>
            <a:r>
              <a:rPr lang="tr-TR" dirty="0" smtClean="0">
                <a:latin typeface="Calibri" panose="020F0502020204030204" pitchFamily="34" charset="0"/>
                <a:cs typeface="Calibri" panose="020F0502020204030204" pitchFamily="34" charset="0"/>
              </a:rPr>
              <a:t>)</a:t>
            </a:r>
            <a:endParaRPr lang="tr-TR" dirty="0">
              <a:latin typeface="Calibri" panose="020F0502020204030204" pitchFamily="34" charset="0"/>
              <a:cs typeface="Calibri" panose="020F0502020204030204" pitchFamily="34" charset="0"/>
            </a:endParaRPr>
          </a:p>
          <a:p>
            <a:endParaRPr lang="tr-TR" dirty="0"/>
          </a:p>
        </p:txBody>
      </p:sp>
      <p:sp>
        <p:nvSpPr>
          <p:cNvPr id="8" name="Slayt Numarası Yer Tutucusu 7"/>
          <p:cNvSpPr>
            <a:spLocks noGrp="1"/>
          </p:cNvSpPr>
          <p:nvPr>
            <p:ph type="sldNum" sz="quarter" idx="12"/>
          </p:nvPr>
        </p:nvSpPr>
        <p:spPr/>
        <p:txBody>
          <a:bodyPr/>
          <a:lstStyle/>
          <a:p>
            <a:fld id="{B1DEFA8C-F947-479F-BE07-76B6B3F80BF1}" type="slidenum">
              <a:rPr lang="tr-TR" smtClean="0"/>
              <a:pPr/>
              <a:t>6</a:t>
            </a:fld>
            <a:endParaRPr lang="tr-TR"/>
          </a:p>
        </p:txBody>
      </p:sp>
    </p:spTree>
    <p:extLst>
      <p:ext uri="{BB962C8B-B14F-4D97-AF65-F5344CB8AC3E}">
        <p14:creationId xmlns:p14="http://schemas.microsoft.com/office/powerpoint/2010/main" val="30446959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548680"/>
            <a:ext cx="7809706" cy="5699727"/>
          </a:xfrm>
        </p:spPr>
        <p:txBody>
          <a:bodyPr>
            <a:normAutofit fontScale="92500"/>
          </a:bodyPr>
          <a:lstStyle/>
          <a:p>
            <a:pPr marL="457200" lvl="0" indent="-457200" algn="just">
              <a:lnSpc>
                <a:spcPct val="150000"/>
              </a:lnSpc>
              <a:buFont typeface="+mj-lt"/>
              <a:buAutoNum type="arabicPeriod" startAt="28"/>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Havlu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bu defa karın bölgesindeki ucundan, bir </a:t>
            </a: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elle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hafifçe </a:t>
            </a: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kaldırılır.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Diğer elinizi havlunun altından geçirerek </a:t>
            </a: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karın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bir yandan diğer yana doğru, sabunlu ve duru su ile </a:t>
            </a: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silinir.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Silme sırasında, karında derinin oluşturduğu kat yerlerinin arasının ve göbeğin temizliğine çok dikkat ediniz. Silme işleminiz bittikten sonra, karnı iyice kurulayınız. Bu işlemlerin tümünü yaparken, hastanın gizliliğini koruyacak biçimde, havlu altından çalışınız.</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mj-lt"/>
              <a:buAutoNum type="arabicPeriod" startAt="28"/>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Göğüs ve karın bölgesinin temizliği bittikten sonra, hastanın göğüs ve karın bölgesinin üzerine serilen banyo havlusu kaldırılır, aynı anda pike ile hastanın üzeri örtülür, asla açık bırakılmaz.</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DA6E2488-78F8-4F5B-91B5-632E85227201}"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60</a:t>
            </a:fld>
            <a:endParaRPr lang="tr-TR"/>
          </a:p>
        </p:txBody>
      </p:sp>
    </p:spTree>
    <p:extLst>
      <p:ext uri="{BB962C8B-B14F-4D97-AF65-F5344CB8AC3E}">
        <p14:creationId xmlns:p14="http://schemas.microsoft.com/office/powerpoint/2010/main" val="2393940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476672"/>
            <a:ext cx="7633742" cy="5982609"/>
          </a:xfrm>
        </p:spPr>
        <p:txBody>
          <a:bodyPr>
            <a:normAutofit fontScale="92500"/>
          </a:bodyPr>
          <a:lstStyle/>
          <a:p>
            <a:pPr marL="457200" lvl="0" indent="-457200" algn="just">
              <a:lnSpc>
                <a:spcPct val="150000"/>
              </a:lnSpc>
              <a:buFont typeface="+mj-lt"/>
              <a:buAutoNum type="arabicPeriod" startAt="30"/>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Hastanın yalnızca uzak olan bacağı örtüden dışarı çıkarılır ve örtü, uzak bacak kasığa kadar tamamen açık kalacak biçimde düzenlenir. Bu arada, perine bölgesinin tamamen örtülü olduğundan emin olunur. </a:t>
            </a:r>
          </a:p>
          <a:p>
            <a:pPr marL="899160" algn="just">
              <a:lnSpc>
                <a:spcPct val="150000"/>
              </a:lnSpc>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Gerekçe: Uzak bacak önce temizlenmezse daha sonra bu bacağı temizlemek için temizlenen alan üzerinden uzanarak çalışmak gerekir.</a:t>
            </a:r>
          </a:p>
          <a:p>
            <a:pPr marL="457200" lvl="0" indent="-457200" algn="just">
              <a:lnSpc>
                <a:spcPct val="150000"/>
              </a:lnSpc>
              <a:spcAft>
                <a:spcPts val="800"/>
              </a:spcAft>
              <a:buFont typeface="+mj-lt"/>
              <a:buAutoNum type="arabicPeriod" startAt="31"/>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Banyo havlusu bacağın altına uzunlamasına serilir. Havluyu kolay bir şekilde yerleştirmek için, bacak dizden bükülerek (bacak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fleksiyonda</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iken), bir elle topuktan ve ayak bileğinden tutulur, önkolla da bacak desteklenir. </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3CC95C77-645F-49CC-AFAE-20527F7BAEAD}"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61</a:t>
            </a:fld>
            <a:endParaRPr lang="tr-TR"/>
          </a:p>
        </p:txBody>
      </p:sp>
    </p:spTree>
    <p:extLst>
      <p:ext uri="{BB962C8B-B14F-4D97-AF65-F5344CB8AC3E}">
        <p14:creationId xmlns:p14="http://schemas.microsoft.com/office/powerpoint/2010/main" val="20992601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584" y="548680"/>
            <a:ext cx="7744916" cy="5699727"/>
          </a:xfrm>
        </p:spPr>
        <p:txBody>
          <a:bodyPr>
            <a:normAutofit fontScale="92500"/>
          </a:bodyPr>
          <a:lstStyle/>
          <a:p>
            <a:pPr marL="457200" lvl="0" indent="-457200" algn="just">
              <a:lnSpc>
                <a:spcPct val="150000"/>
              </a:lnSpc>
              <a:buFont typeface="+mj-lt"/>
              <a:buAutoNum type="arabicPeriod" startAt="32"/>
            </a:pPr>
            <a:r>
              <a:rPr lang="tr-TR" sz="2200" dirty="0">
                <a:solidFill>
                  <a:schemeClr val="tx1"/>
                </a:solidFill>
                <a:latin typeface="Calibri" panose="020F0502020204030204" pitchFamily="34" charset="0"/>
                <a:ea typeface="Calibri" panose="020F0502020204030204" pitchFamily="34" charset="0"/>
                <a:cs typeface="Calibri" panose="020F0502020204030204" pitchFamily="34" charset="0"/>
              </a:rPr>
              <a:t>Bacak </a:t>
            </a:r>
            <a:r>
              <a:rPr lang="tr-TR" sz="2200" dirty="0" err="1">
                <a:solidFill>
                  <a:schemeClr val="tx1"/>
                </a:solidFill>
                <a:latin typeface="Calibri" panose="020F0502020204030204" pitchFamily="34" charset="0"/>
                <a:ea typeface="Calibri" panose="020F0502020204030204" pitchFamily="34" charset="0"/>
                <a:cs typeface="Calibri" panose="020F0502020204030204" pitchFamily="34" charset="0"/>
              </a:rPr>
              <a:t>fleksiyonda</a:t>
            </a:r>
            <a:r>
              <a:rPr lang="tr-TR" sz="2200" dirty="0">
                <a:solidFill>
                  <a:schemeClr val="tx1"/>
                </a:solidFill>
                <a:latin typeface="Calibri" panose="020F0502020204030204" pitchFamily="34" charset="0"/>
                <a:ea typeface="Calibri" panose="020F0502020204030204" pitchFamily="34" charset="0"/>
                <a:cs typeface="Calibri" panose="020F0502020204030204" pitchFamily="34" charset="0"/>
              </a:rPr>
              <a:t> iken, önce sabunlu, sonra duru ile ayak bileğinden dize, dizden de kasıklara kadar silinir. Silme işlemi uzunlamasına hareketle ve hafif bir basınç oluşturacak biçimde yapılır. </a:t>
            </a:r>
          </a:p>
          <a:p>
            <a:pPr marL="899160" algn="just">
              <a:lnSpc>
                <a:spcPct val="150000"/>
              </a:lnSpc>
              <a:spcAft>
                <a:spcPts val="800"/>
              </a:spcAft>
            </a:pPr>
            <a:r>
              <a:rPr lang="tr-TR" sz="2200" dirty="0">
                <a:solidFill>
                  <a:schemeClr val="tx1"/>
                </a:solidFill>
                <a:latin typeface="Calibri" panose="020F0502020204030204" pitchFamily="34" charset="0"/>
                <a:ea typeface="Calibri" panose="020F0502020204030204" pitchFamily="34" charset="0"/>
                <a:cs typeface="Calibri" panose="020F0502020204030204" pitchFamily="34" charset="0"/>
              </a:rPr>
              <a:t>Gerekçe: Bacağı, ayak bileğinden kasıklara doğru, hafif bir basınçla uzunlamasına silmek, </a:t>
            </a:r>
            <a:r>
              <a:rPr lang="tr-TR" sz="2200" dirty="0" err="1">
                <a:solidFill>
                  <a:schemeClr val="tx1"/>
                </a:solidFill>
                <a:latin typeface="Calibri" panose="020F0502020204030204" pitchFamily="34" charset="0"/>
                <a:ea typeface="Calibri" panose="020F0502020204030204" pitchFamily="34" charset="0"/>
                <a:cs typeface="Calibri" panose="020F0502020204030204" pitchFamily="34" charset="0"/>
              </a:rPr>
              <a:t>venöz</a:t>
            </a:r>
            <a:r>
              <a:rPr lang="tr-TR" sz="2200" dirty="0">
                <a:solidFill>
                  <a:schemeClr val="tx1"/>
                </a:solidFill>
                <a:latin typeface="Calibri" panose="020F0502020204030204" pitchFamily="34" charset="0"/>
                <a:ea typeface="Calibri" panose="020F0502020204030204" pitchFamily="34" charset="0"/>
                <a:cs typeface="Calibri" panose="020F0502020204030204" pitchFamily="34" charset="0"/>
              </a:rPr>
              <a:t> kanın kalbe dönüşünü kolaylaştırır. Ancak baldırda ağrı ya da bacakta kızarıklık, deri ısısında lokal artış, ağrı varsa, silme işlemi sırasında kesinlikle basınç oluşturulmaz. Çünkü bu belirtiler, </a:t>
            </a:r>
            <a:r>
              <a:rPr lang="tr-TR" sz="2200" dirty="0" err="1">
                <a:solidFill>
                  <a:schemeClr val="tx1"/>
                </a:solidFill>
                <a:latin typeface="Calibri" panose="020F0502020204030204" pitchFamily="34" charset="0"/>
                <a:ea typeface="Calibri" panose="020F0502020204030204" pitchFamily="34" charset="0"/>
                <a:cs typeface="Calibri" panose="020F0502020204030204" pitchFamily="34" charset="0"/>
              </a:rPr>
              <a:t>tromboflebite</a:t>
            </a:r>
            <a:r>
              <a:rPr lang="tr-TR" sz="2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2200" dirty="0" err="1">
                <a:solidFill>
                  <a:schemeClr val="tx1"/>
                </a:solidFill>
                <a:latin typeface="Calibri" panose="020F0502020204030204" pitchFamily="34" charset="0"/>
                <a:ea typeface="Calibri" panose="020F0502020204030204" pitchFamily="34" charset="0"/>
                <a:cs typeface="Calibri" panose="020F0502020204030204" pitchFamily="34" charset="0"/>
              </a:rPr>
              <a:t>venin</a:t>
            </a:r>
            <a:r>
              <a:rPr lang="tr-TR" sz="2200" dirty="0">
                <a:solidFill>
                  <a:schemeClr val="tx1"/>
                </a:solidFill>
                <a:latin typeface="Calibri" panose="020F0502020204030204" pitchFamily="34" charset="0"/>
                <a:ea typeface="Calibri" panose="020F0502020204030204" pitchFamily="34" charset="0"/>
                <a:cs typeface="Calibri" panose="020F0502020204030204" pitchFamily="34" charset="0"/>
              </a:rPr>
              <a:t> pıhtı oluşumu ile birlikte olan iltihabı) bağlı ortaya çıkmış olabilir. </a:t>
            </a:r>
            <a:r>
              <a:rPr lang="tr-TR" sz="2200" dirty="0" err="1">
                <a:solidFill>
                  <a:schemeClr val="tx1"/>
                </a:solidFill>
                <a:latin typeface="Calibri" panose="020F0502020204030204" pitchFamily="34" charset="0"/>
                <a:ea typeface="Calibri" panose="020F0502020204030204" pitchFamily="34" charset="0"/>
                <a:cs typeface="Calibri" panose="020F0502020204030204" pitchFamily="34" charset="0"/>
              </a:rPr>
              <a:t>Tromboflebit</a:t>
            </a:r>
            <a:r>
              <a:rPr lang="tr-TR" sz="2200" dirty="0">
                <a:solidFill>
                  <a:schemeClr val="tx1"/>
                </a:solidFill>
                <a:latin typeface="Calibri" panose="020F0502020204030204" pitchFamily="34" charset="0"/>
                <a:ea typeface="Calibri" panose="020F0502020204030204" pitchFamily="34" charset="0"/>
                <a:cs typeface="Calibri" panose="020F0502020204030204" pitchFamily="34" charset="0"/>
              </a:rPr>
              <a:t> gelişen bir bacakta, silme işleminin basınçlı yapılması pıhtının yer değiştirmesine neden olabilir.</a:t>
            </a:r>
          </a:p>
          <a:p>
            <a:pPr algn="just">
              <a:lnSpc>
                <a:spcPct val="150000"/>
              </a:lnSpc>
            </a:pPr>
            <a:endParaRPr lang="tr-TR" sz="2200"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E50EA999-CD3D-413A-BDF9-8C5BA70135F4}"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62</a:t>
            </a:fld>
            <a:endParaRPr lang="tr-TR"/>
          </a:p>
        </p:txBody>
      </p:sp>
    </p:spTree>
    <p:extLst>
      <p:ext uri="{BB962C8B-B14F-4D97-AF65-F5344CB8AC3E}">
        <p14:creationId xmlns:p14="http://schemas.microsoft.com/office/powerpoint/2010/main" val="1605179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just">
              <a:lnSpc>
                <a:spcPct val="150000"/>
              </a:lnSpc>
            </a:pPr>
            <a:endParaRPr lang="tr-TR">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p:txBody>
          <a:bodyPr/>
          <a:lstStyle/>
          <a:p>
            <a:endParaRPr lang="tr-TR"/>
          </a:p>
        </p:txBody>
      </p:sp>
      <p:pic>
        <p:nvPicPr>
          <p:cNvPr id="4" name="Resim 3"/>
          <p:cNvPicPr/>
          <p:nvPr/>
        </p:nvPicPr>
        <p:blipFill>
          <a:blip r:embed="rId2">
            <a:extLst>
              <a:ext uri="{28A0092B-C50C-407E-A947-70E740481C1C}">
                <a14:useLocalDpi xmlns:a14="http://schemas.microsoft.com/office/drawing/2010/main" val="0"/>
              </a:ext>
            </a:extLst>
          </a:blip>
          <a:srcRect/>
          <a:stretch>
            <a:fillRect/>
          </a:stretch>
        </p:blipFill>
        <p:spPr bwMode="auto">
          <a:xfrm>
            <a:off x="0" y="1700809"/>
            <a:ext cx="9036496" cy="4250082"/>
          </a:xfrm>
          <a:prstGeom prst="rect">
            <a:avLst/>
          </a:prstGeom>
          <a:noFill/>
          <a:ln>
            <a:noFill/>
          </a:ln>
        </p:spPr>
      </p:pic>
      <p:sp>
        <p:nvSpPr>
          <p:cNvPr id="9" name="Veri Yer Tutucusu 8"/>
          <p:cNvSpPr>
            <a:spLocks noGrp="1"/>
          </p:cNvSpPr>
          <p:nvPr>
            <p:ph type="dt" sz="half" idx="10"/>
          </p:nvPr>
        </p:nvSpPr>
        <p:spPr/>
        <p:txBody>
          <a:bodyPr/>
          <a:lstStyle/>
          <a:p>
            <a:fld id="{894A146B-2191-4A8C-8CAC-9927938ACAD3}" type="datetime1">
              <a:rPr lang="tr-TR" smtClean="0"/>
              <a:t>6.02.2020</a:t>
            </a:fld>
            <a:endParaRPr lang="tr-TR"/>
          </a:p>
        </p:txBody>
      </p:sp>
      <p:sp>
        <p:nvSpPr>
          <p:cNvPr id="10" name="Altbilgi Yer Tutucusu 9"/>
          <p:cNvSpPr>
            <a:spLocks noGrp="1"/>
          </p:cNvSpPr>
          <p:nvPr>
            <p:ph type="ftr" sz="quarter" idx="11"/>
          </p:nvPr>
        </p:nvSpPr>
        <p:spPr/>
        <p:txBody>
          <a:bodyPr/>
          <a:lstStyle/>
          <a:p>
            <a:r>
              <a:rPr lang="tr-TR" dirty="0">
                <a:latin typeface="Times New Roman" panose="02020603050405020304" pitchFamily="18" charset="0"/>
                <a:ea typeface="Calibri" panose="020F0502020204030204" pitchFamily="34" charset="0"/>
                <a:cs typeface="Times New Roman" panose="02020603050405020304" pitchFamily="18" charset="0"/>
              </a:rPr>
              <a:t>(</a:t>
            </a:r>
            <a:r>
              <a:rPr lang="tr-TR" dirty="0" err="1">
                <a:latin typeface="Times New Roman" panose="02020603050405020304" pitchFamily="18" charset="0"/>
                <a:ea typeface="Calibri" panose="020F0502020204030204" pitchFamily="34" charset="0"/>
                <a:cs typeface="Times New Roman" panose="02020603050405020304" pitchFamily="18" charset="0"/>
              </a:rPr>
              <a:t>Berman</a:t>
            </a:r>
            <a:r>
              <a:rPr lang="tr-TR" dirty="0">
                <a:latin typeface="Times New Roman" panose="02020603050405020304" pitchFamily="18" charset="0"/>
                <a:ea typeface="Calibri" panose="020F0502020204030204" pitchFamily="34" charset="0"/>
                <a:cs typeface="Times New Roman" panose="02020603050405020304" pitchFamily="18" charset="0"/>
              </a:rPr>
              <a:t> ve ark, 2016)</a:t>
            </a:r>
            <a:endParaRPr lang="tr-TR" sz="9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11" name="Slayt Numarası Yer Tutucusu 10"/>
          <p:cNvSpPr>
            <a:spLocks noGrp="1"/>
          </p:cNvSpPr>
          <p:nvPr>
            <p:ph type="sldNum" sz="quarter" idx="12"/>
          </p:nvPr>
        </p:nvSpPr>
        <p:spPr>
          <a:xfrm>
            <a:off x="6562296" y="5853691"/>
            <a:ext cx="2114549" cy="345796"/>
          </a:xfrm>
        </p:spPr>
        <p:txBody>
          <a:bodyPr/>
          <a:lstStyle/>
          <a:p>
            <a:fld id="{B1DEFA8C-F947-479F-BE07-76B6B3F80BF1}" type="slidenum">
              <a:rPr lang="tr-TR" smtClean="0"/>
              <a:pPr/>
              <a:t>63</a:t>
            </a:fld>
            <a:endParaRPr lang="tr-TR" dirty="0"/>
          </a:p>
        </p:txBody>
      </p:sp>
    </p:spTree>
    <p:extLst>
      <p:ext uri="{BB962C8B-B14F-4D97-AF65-F5344CB8AC3E}">
        <p14:creationId xmlns:p14="http://schemas.microsoft.com/office/powerpoint/2010/main" val="3668370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43608" y="620688"/>
            <a:ext cx="7528892" cy="6347798"/>
          </a:xfrm>
        </p:spPr>
        <p:txBody>
          <a:bodyPr>
            <a:normAutofit/>
          </a:bodyPr>
          <a:lstStyle/>
          <a:p>
            <a:pPr marL="457200" lvl="0" indent="-457200" algn="just">
              <a:lnSpc>
                <a:spcPct val="150000"/>
              </a:lnSpc>
              <a:buFont typeface="+mj-lt"/>
              <a:buAutoNum type="arabicPeriod" startAt="33"/>
            </a:pPr>
            <a:r>
              <a:rPr lang="tr-TR" sz="2400" dirty="0">
                <a:solidFill>
                  <a:schemeClr val="tx1"/>
                </a:solidFill>
                <a:latin typeface="Calibri" panose="020F0502020204030204" pitchFamily="34" charset="0"/>
                <a:cs typeface="Calibri" panose="020F0502020204030204" pitchFamily="34" charset="0"/>
              </a:rPr>
              <a:t>Bacağın her iki yüzeyi tamamen silindikten sonra bacak bir elle alttan desteklenerek havlunun üzerine düz olacak biçimde uzatılır. Bacak, havlu ile iyice kurulanır ve banyo havlusu (yine bacak alttan bir elle desteklenerek) bacağın altından alınır. Bacak örtü ile kapatılır.</a:t>
            </a:r>
          </a:p>
          <a:p>
            <a:pPr marL="457200" lvl="0" indent="-457200" algn="just">
              <a:lnSpc>
                <a:spcPct val="150000"/>
              </a:lnSpc>
              <a:buFont typeface="+mj-lt"/>
              <a:buAutoNum type="arabicPeriod" startAt="33"/>
            </a:pPr>
            <a:r>
              <a:rPr lang="tr-TR" sz="2400" dirty="0">
                <a:solidFill>
                  <a:schemeClr val="tx1"/>
                </a:solidFill>
                <a:latin typeface="Calibri" panose="020F0502020204030204" pitchFamily="34" charset="0"/>
                <a:cs typeface="Calibri" panose="020F0502020204030204" pitchFamily="34" charset="0"/>
              </a:rPr>
              <a:t>Yakın olan taraftaki bacak örtünün altından çıkarılır. Yakın olan bacak, uzak olan bacakta yapılan işlemler tekrarlanarak temizlenir.</a:t>
            </a:r>
          </a:p>
          <a:p>
            <a:pPr algn="just">
              <a:lnSpc>
                <a:spcPct val="150000"/>
              </a:lnSpc>
            </a:pPr>
            <a:endParaRPr lang="tr-TR" sz="1800"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E3B0218A-A9EF-45EB-AF96-0785639F7DB7}"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64</a:t>
            </a:fld>
            <a:endParaRPr lang="tr-TR"/>
          </a:p>
        </p:txBody>
      </p:sp>
    </p:spTree>
    <p:extLst>
      <p:ext uri="{BB962C8B-B14F-4D97-AF65-F5344CB8AC3E}">
        <p14:creationId xmlns:p14="http://schemas.microsoft.com/office/powerpoint/2010/main" val="40450018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576" y="548680"/>
            <a:ext cx="7632848" cy="5699727"/>
          </a:xfrm>
        </p:spPr>
        <p:txBody>
          <a:bodyPr>
            <a:normAutofit fontScale="92500" lnSpcReduction="10000"/>
          </a:bodyPr>
          <a:lstStyle/>
          <a:p>
            <a:pPr marL="457200" lvl="0" indent="-457200" algn="just">
              <a:lnSpc>
                <a:spcPct val="150000"/>
              </a:lnSpc>
              <a:spcAft>
                <a:spcPts val="800"/>
              </a:spcAft>
              <a:buFont typeface="+mj-lt"/>
              <a:buAutoNum type="arabicPeriod" startAt="35"/>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Banyo havlusu ikiye katlanarak uzak tarafta hastanın ayağının yakınına serilir. Havlunun üzerine sabunlu su küveti konulur ve hastanın uzak olan taraftaki ayağı örtüden dışarı çıkarıp küvetin içine yerleştirilir. Ayak küvetin içine yerleştirilirken bir elle hastanın ayak bileği ve topuğundan tutulur, önkolla da bacak desteklenir. Bacağı desteklemeye ayağın temizlik işlemi sırasında da devam edilir. Ayak yıkama küvetinde 3-5 dakika bekletilir. Böylece ayaktaki nasırlar ve sertleşen deriler yumuşar. Ayak sabunlu su içinde iken, ayağın tüm yüzeylerini silinerek temizlenir. Özellikle parmak araları ve tırnak diplerinin temizliğine dikkat edilir.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6CB1E989-E043-4FBE-B5E8-78C97640E80A}"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65</a:t>
            </a:fld>
            <a:endParaRPr lang="tr-TR"/>
          </a:p>
        </p:txBody>
      </p:sp>
    </p:spTree>
    <p:extLst>
      <p:ext uri="{BB962C8B-B14F-4D97-AF65-F5344CB8AC3E}">
        <p14:creationId xmlns:p14="http://schemas.microsoft.com/office/powerpoint/2010/main" val="9932075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just">
              <a:lnSpc>
                <a:spcPct val="150000"/>
              </a:lnSpc>
            </a:pPr>
            <a:endParaRPr lang="tr-TR">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p:txBody>
          <a:bodyPr/>
          <a:lstStyle/>
          <a:p>
            <a:endParaRPr lang="tr-TR"/>
          </a:p>
        </p:txBody>
      </p:sp>
      <p:pic>
        <p:nvPicPr>
          <p:cNvPr id="4" name="Resim 3"/>
          <p:cNvPicPr/>
          <p:nvPr/>
        </p:nvPicPr>
        <p:blipFill>
          <a:blip r:embed="rId2">
            <a:extLst>
              <a:ext uri="{28A0092B-C50C-407E-A947-70E740481C1C}">
                <a14:useLocalDpi xmlns:a14="http://schemas.microsoft.com/office/drawing/2010/main" val="0"/>
              </a:ext>
            </a:extLst>
          </a:blip>
          <a:srcRect/>
          <a:stretch>
            <a:fillRect/>
          </a:stretch>
        </p:blipFill>
        <p:spPr bwMode="auto">
          <a:xfrm>
            <a:off x="8562" y="764704"/>
            <a:ext cx="9135438" cy="4988644"/>
          </a:xfrm>
          <a:prstGeom prst="rect">
            <a:avLst/>
          </a:prstGeom>
          <a:noFill/>
          <a:ln>
            <a:noFill/>
          </a:ln>
        </p:spPr>
      </p:pic>
      <p:sp>
        <p:nvSpPr>
          <p:cNvPr id="9" name="Veri Yer Tutucusu 8"/>
          <p:cNvSpPr>
            <a:spLocks noGrp="1"/>
          </p:cNvSpPr>
          <p:nvPr>
            <p:ph type="dt" sz="half" idx="10"/>
          </p:nvPr>
        </p:nvSpPr>
        <p:spPr/>
        <p:txBody>
          <a:bodyPr/>
          <a:lstStyle/>
          <a:p>
            <a:fld id="{2E93371F-24AB-4487-BBA3-65E88C2636BF}" type="datetime1">
              <a:rPr lang="tr-TR" smtClean="0"/>
              <a:t>6.02.2020</a:t>
            </a:fld>
            <a:endParaRPr lang="tr-TR"/>
          </a:p>
        </p:txBody>
      </p:sp>
      <p:sp>
        <p:nvSpPr>
          <p:cNvPr id="10" name="Altbilgi Yer Tutucusu 9"/>
          <p:cNvSpPr>
            <a:spLocks noGrp="1"/>
          </p:cNvSpPr>
          <p:nvPr>
            <p:ph type="ftr" sz="quarter" idx="11"/>
          </p:nvPr>
        </p:nvSpPr>
        <p:spPr/>
        <p:txBody>
          <a:bodyPr/>
          <a:lstStyle/>
          <a:p>
            <a:r>
              <a:rPr lang="tr-TR" dirty="0">
                <a:latin typeface="Times New Roman" panose="02020603050405020304" pitchFamily="18" charset="0"/>
                <a:ea typeface="Calibri" panose="020F0502020204030204" pitchFamily="34" charset="0"/>
              </a:rPr>
              <a:t>(</a:t>
            </a:r>
            <a:r>
              <a:rPr lang="tr-TR" dirty="0" err="1">
                <a:latin typeface="Times New Roman" panose="02020603050405020304" pitchFamily="18" charset="0"/>
                <a:ea typeface="Calibri" panose="020F0502020204030204" pitchFamily="34" charset="0"/>
              </a:rPr>
              <a:t>DeLauna</a:t>
            </a:r>
            <a:r>
              <a:rPr lang="tr-TR" dirty="0">
                <a:latin typeface="Times New Roman" panose="02020603050405020304" pitchFamily="18" charset="0"/>
                <a:ea typeface="Calibri" panose="020F0502020204030204" pitchFamily="34" charset="0"/>
              </a:rPr>
              <a:t> ve </a:t>
            </a:r>
            <a:r>
              <a:rPr lang="tr-TR" dirty="0" err="1">
                <a:latin typeface="Times New Roman" panose="02020603050405020304" pitchFamily="18" charset="0"/>
                <a:ea typeface="Calibri" panose="020F0502020204030204" pitchFamily="34" charset="0"/>
              </a:rPr>
              <a:t>Ladner</a:t>
            </a:r>
            <a:r>
              <a:rPr lang="tr-TR" dirty="0">
                <a:latin typeface="Times New Roman" panose="02020603050405020304" pitchFamily="18" charset="0"/>
                <a:ea typeface="Calibri" panose="020F0502020204030204" pitchFamily="34" charset="0"/>
              </a:rPr>
              <a:t>, 2002)</a:t>
            </a:r>
            <a:endParaRPr lang="tr-TR" dirty="0"/>
          </a:p>
          <a:p>
            <a:endParaRPr lang="tr-TR" dirty="0"/>
          </a:p>
        </p:txBody>
      </p:sp>
      <p:sp>
        <p:nvSpPr>
          <p:cNvPr id="11" name="Slayt Numarası Yer Tutucusu 10"/>
          <p:cNvSpPr>
            <a:spLocks noGrp="1"/>
          </p:cNvSpPr>
          <p:nvPr>
            <p:ph type="sldNum" sz="quarter" idx="12"/>
          </p:nvPr>
        </p:nvSpPr>
        <p:spPr/>
        <p:txBody>
          <a:bodyPr/>
          <a:lstStyle/>
          <a:p>
            <a:fld id="{B1DEFA8C-F947-479F-BE07-76B6B3F80BF1}" type="slidenum">
              <a:rPr lang="tr-TR" smtClean="0"/>
              <a:pPr/>
              <a:t>66</a:t>
            </a:fld>
            <a:endParaRPr lang="tr-TR" dirty="0"/>
          </a:p>
        </p:txBody>
      </p:sp>
    </p:spTree>
    <p:extLst>
      <p:ext uri="{BB962C8B-B14F-4D97-AF65-F5344CB8AC3E}">
        <p14:creationId xmlns:p14="http://schemas.microsoft.com/office/powerpoint/2010/main" val="29043335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1412777"/>
            <a:ext cx="7776748" cy="4835630"/>
          </a:xfrm>
        </p:spPr>
        <p:txBody>
          <a:bodyPr>
            <a:normAutofit/>
          </a:bodyPr>
          <a:lstStyle/>
          <a:p>
            <a:pPr marL="457200" lvl="0" indent="-457200" algn="just">
              <a:lnSpc>
                <a:spcPct val="150000"/>
              </a:lnSpc>
              <a:spcAft>
                <a:spcPts val="800"/>
              </a:spcAft>
              <a:buFont typeface="+mj-lt"/>
              <a:buAutoNum type="arabicPeriod" startAt="36"/>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Hastanın ayağı ve bacağı desteklenerek sabunlu su küvetinden çıkarılır. Sabunlu su küveti kaldırılıp duru su küveti havlunun üzerine konulur ve ayak küvete yerleştirilir. Duru su ile sabun kalmayacak biçimde ayak temizlenir. Ayak tamamen durulandıktan sonra duru su küveti de kaldırılır ve ayak, özellikle parmak araları, havlu ile iyice kurulanır. Ayağın kurulanması bittikten sonra banyo havlusu alınır.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CB8EA7E4-8226-47D2-9648-532A5BD5E0B5}"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67</a:t>
            </a:fld>
            <a:endParaRPr lang="tr-TR"/>
          </a:p>
        </p:txBody>
      </p:sp>
    </p:spTree>
    <p:extLst>
      <p:ext uri="{BB962C8B-B14F-4D97-AF65-F5344CB8AC3E}">
        <p14:creationId xmlns:p14="http://schemas.microsoft.com/office/powerpoint/2010/main" val="16113307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3568" y="476672"/>
            <a:ext cx="7920880" cy="5771735"/>
          </a:xfrm>
        </p:spPr>
        <p:txBody>
          <a:bodyPr>
            <a:normAutofit lnSpcReduction="10000"/>
          </a:bodyPr>
          <a:lstStyle/>
          <a:p>
            <a:pPr marL="457200" lvl="0" indent="-457200" algn="just">
              <a:lnSpc>
                <a:spcPct val="150000"/>
              </a:lnSpc>
              <a:buFont typeface="+mj-lt"/>
              <a:buAutoNum type="arabicPeriod" startAt="37"/>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Yakın olan taraftaki ayak, uzak olan taraftaki ayağa yapılan işlemler tekrarlanarak temizlenir.</a:t>
            </a:r>
          </a:p>
          <a:p>
            <a:pPr marL="342900" lvl="0" indent="-342900" algn="just">
              <a:lnSpc>
                <a:spcPct val="150000"/>
              </a:lnSpc>
              <a:buFont typeface="+mj-lt"/>
              <a:buAutoNum type="arabicPeriod" startAt="37"/>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Hastanın sırtı silinmek üzere, hastaya yan ya da yüzüstü yatış pozisyonu verilir. Pozisyon verilirken yatağın uzak taraftaki parmaklarının kalkık olduğundan emin olunur. Hastaya yan yatış pozisyonu verilecekse sırtı çalışılan tarafa dönük olacak biçimde hasta çevrilir.</a:t>
            </a:r>
          </a:p>
          <a:p>
            <a:pPr marL="342900" lvl="0" indent="-342900" algn="just">
              <a:lnSpc>
                <a:spcPct val="150000"/>
              </a:lnSpc>
              <a:spcAft>
                <a:spcPts val="800"/>
              </a:spcAft>
              <a:buFont typeface="+mj-lt"/>
              <a:buAutoNum type="arabicPeriod" startAt="37"/>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Hastanın sırtı ve kalçalarının üzerindeki örtü açılır, aynı anda banyo havlusu bu bölgeye uzunlamasına serilir. Havlu hafifçe hastanın altına sıkıştırılarak kayması önlenir.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6DE11985-4618-408E-A7FB-CF947E2134DE}"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68</a:t>
            </a:fld>
            <a:endParaRPr lang="tr-TR"/>
          </a:p>
        </p:txBody>
      </p:sp>
    </p:spTree>
    <p:extLst>
      <p:ext uri="{BB962C8B-B14F-4D97-AF65-F5344CB8AC3E}">
        <p14:creationId xmlns:p14="http://schemas.microsoft.com/office/powerpoint/2010/main" val="2970196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576" y="548681"/>
            <a:ext cx="7920880" cy="5699726"/>
          </a:xfrm>
        </p:spPr>
        <p:txBody>
          <a:bodyPr>
            <a:normAutofit/>
          </a:bodyPr>
          <a:lstStyle/>
          <a:p>
            <a:pPr marL="457200" indent="-457200" algn="just">
              <a:lnSpc>
                <a:spcPct val="150000"/>
              </a:lnSpc>
              <a:buFont typeface="+mj-lt"/>
              <a:buAutoNum type="arabicPeriod" startAt="40"/>
            </a:pPr>
            <a:r>
              <a:rPr lang="tr-TR" sz="2400" dirty="0">
                <a:solidFill>
                  <a:schemeClr val="tx1"/>
                </a:solidFill>
                <a:latin typeface="Calibri" panose="020F0502020204030204" pitchFamily="34" charset="0"/>
                <a:cs typeface="Calibri" panose="020F0502020204030204" pitchFamily="34" charset="0"/>
              </a:rPr>
              <a:t>Havlunun bir kenarı, elin geçebileceği kadar hafifçe kaldırılır. Banyo havlusunun altından çalışacak biçimde, ense ve omuzlardan kalçalara kadar sabunlu ve duru su ile uzunlamasına bir hareketle ve hafif bir basınç oluşturarak silinir. Silme işlemi sırasında özellikle kalçalar arasındaki deri katlarının temizlenmesine dikkat edilir. Çünkü anal bölgeye yakın olan bu alanda </a:t>
            </a:r>
            <a:r>
              <a:rPr lang="tr-TR" sz="2400" dirty="0" err="1">
                <a:solidFill>
                  <a:schemeClr val="tx1"/>
                </a:solidFill>
                <a:latin typeface="Calibri" panose="020F0502020204030204" pitchFamily="34" charset="0"/>
                <a:cs typeface="Calibri" panose="020F0502020204030204" pitchFamily="34" charset="0"/>
              </a:rPr>
              <a:t>fekal</a:t>
            </a:r>
            <a:r>
              <a:rPr lang="tr-TR" sz="2400" dirty="0">
                <a:solidFill>
                  <a:schemeClr val="tx1"/>
                </a:solidFill>
                <a:latin typeface="Calibri" panose="020F0502020204030204" pitchFamily="34" charset="0"/>
                <a:cs typeface="Calibri" panose="020F0502020204030204" pitchFamily="34" charset="0"/>
              </a:rPr>
              <a:t> atıklar kalabilir ve bunlar da mikroorganizma kaynağı olabilirler. Silme işlemi bittikten sonra bölge iyice kurulanır.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93B5ED37-60DE-4339-861E-65692C8E0D49}"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69</a:t>
            </a:fld>
            <a:endParaRPr lang="tr-TR"/>
          </a:p>
        </p:txBody>
      </p:sp>
    </p:spTree>
    <p:extLst>
      <p:ext uri="{BB962C8B-B14F-4D97-AF65-F5344CB8AC3E}">
        <p14:creationId xmlns:p14="http://schemas.microsoft.com/office/powerpoint/2010/main" val="4001039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11762" y="1484784"/>
            <a:ext cx="7633742" cy="3593591"/>
          </a:xfrm>
        </p:spPr>
        <p:txBody>
          <a:bodyPr/>
          <a:lstStyle/>
          <a:p>
            <a:pPr marL="0" indent="0" algn="just">
              <a:lnSpc>
                <a:spcPct val="150000"/>
              </a:lnSpc>
              <a:buNone/>
            </a:pPr>
            <a:r>
              <a:rPr lang="tr-TR" sz="2400" b="1" dirty="0">
                <a:solidFill>
                  <a:srgbClr val="002060"/>
                </a:solidFill>
                <a:latin typeface="Calibri" panose="020F0502020204030204" pitchFamily="34" charset="0"/>
                <a:cs typeface="Calibri" panose="020F0502020204030204" pitchFamily="34" charset="0"/>
              </a:rPr>
              <a:t>Bireysel tercihler; </a:t>
            </a:r>
            <a:r>
              <a:rPr lang="tr-TR" sz="2400" dirty="0">
                <a:latin typeface="Calibri" panose="020F0502020204030204" pitchFamily="34" charset="0"/>
                <a:cs typeface="Calibri" panose="020F0502020204030204" pitchFamily="34" charset="0"/>
              </a:rPr>
              <a:t>bireyin alışkanlık ve tercihlerini yansıtır. Hijyenik uygulamada kullanılacak araç gereç, uygulama zamanı, sıklığı ve biçimini belirler. Bu nedenle hemşirelik bakımı verilirken bireysel tercihler göz önünde bulundurulmalıdır.</a:t>
            </a:r>
          </a:p>
          <a:p>
            <a:endParaRPr lang="tr-TR" dirty="0"/>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7</a:t>
            </a:fld>
            <a:endParaRPr lang="tr-TR"/>
          </a:p>
        </p:txBody>
      </p:sp>
    </p:spTree>
    <p:extLst>
      <p:ext uri="{BB962C8B-B14F-4D97-AF65-F5344CB8AC3E}">
        <p14:creationId xmlns:p14="http://schemas.microsoft.com/office/powerpoint/2010/main" val="26563954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just">
              <a:lnSpc>
                <a:spcPct val="150000"/>
              </a:lnSpc>
            </a:pPr>
            <a:endParaRPr lang="tr-TR">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p:txBody>
          <a:bodyPr/>
          <a:lstStyle/>
          <a:p>
            <a:endParaRPr lang="tr-TR"/>
          </a:p>
        </p:txBody>
      </p:sp>
      <p:pic>
        <p:nvPicPr>
          <p:cNvPr id="4" name="Resim 3"/>
          <p:cNvPicPr/>
          <p:nvPr/>
        </p:nvPicPr>
        <p:blipFill>
          <a:blip r:embed="rId2">
            <a:extLst>
              <a:ext uri="{28A0092B-C50C-407E-A947-70E740481C1C}">
                <a14:useLocalDpi xmlns:a14="http://schemas.microsoft.com/office/drawing/2010/main" val="0"/>
              </a:ext>
            </a:extLst>
          </a:blip>
          <a:srcRect/>
          <a:stretch>
            <a:fillRect/>
          </a:stretch>
        </p:blipFill>
        <p:spPr bwMode="auto">
          <a:xfrm>
            <a:off x="0" y="1412777"/>
            <a:ext cx="9144000" cy="5011790"/>
          </a:xfrm>
          <a:prstGeom prst="rect">
            <a:avLst/>
          </a:prstGeom>
          <a:noFill/>
          <a:ln>
            <a:noFill/>
          </a:ln>
        </p:spPr>
      </p:pic>
      <p:sp>
        <p:nvSpPr>
          <p:cNvPr id="9" name="Veri Yer Tutucusu 8"/>
          <p:cNvSpPr>
            <a:spLocks noGrp="1"/>
          </p:cNvSpPr>
          <p:nvPr>
            <p:ph type="dt" sz="half" idx="10"/>
          </p:nvPr>
        </p:nvSpPr>
        <p:spPr/>
        <p:txBody>
          <a:bodyPr/>
          <a:lstStyle/>
          <a:p>
            <a:fld id="{AADC6A6D-6627-4916-88D5-67FE40AEDFF2}" type="datetime1">
              <a:rPr lang="tr-TR" smtClean="0"/>
              <a:t>6.02.2020</a:t>
            </a:fld>
            <a:endParaRPr lang="tr-TR"/>
          </a:p>
        </p:txBody>
      </p:sp>
      <p:sp>
        <p:nvSpPr>
          <p:cNvPr id="10" name="Altbilgi Yer Tutucusu 9"/>
          <p:cNvSpPr>
            <a:spLocks noGrp="1"/>
          </p:cNvSpPr>
          <p:nvPr>
            <p:ph type="ftr" sz="quarter" idx="11"/>
          </p:nvPr>
        </p:nvSpPr>
        <p:spPr>
          <a:xfrm>
            <a:off x="3028950" y="6499712"/>
            <a:ext cx="3086100" cy="345796"/>
          </a:xfrm>
        </p:spPr>
        <p:txBody>
          <a:bodyPr/>
          <a:lstStyle/>
          <a:p>
            <a:r>
              <a:rPr lang="tr-TR" dirty="0">
                <a:latin typeface="Times New Roman" panose="02020603050405020304" pitchFamily="18" charset="0"/>
                <a:ea typeface="Calibri" panose="020F0502020204030204" pitchFamily="34" charset="0"/>
              </a:rPr>
              <a:t>(</a:t>
            </a:r>
            <a:r>
              <a:rPr lang="tr-TR" dirty="0" err="1">
                <a:latin typeface="Times New Roman" panose="02020603050405020304" pitchFamily="18" charset="0"/>
                <a:ea typeface="Calibri" panose="020F0502020204030204" pitchFamily="34" charset="0"/>
              </a:rPr>
              <a:t>Berman</a:t>
            </a:r>
            <a:r>
              <a:rPr lang="tr-TR" dirty="0">
                <a:latin typeface="Times New Roman" panose="02020603050405020304" pitchFamily="18" charset="0"/>
                <a:ea typeface="Calibri" panose="020F0502020204030204" pitchFamily="34" charset="0"/>
              </a:rPr>
              <a:t> ve ark, 2016)</a:t>
            </a:r>
            <a:endParaRPr lang="tr-TR" dirty="0"/>
          </a:p>
          <a:p>
            <a:endParaRPr lang="tr-TR" dirty="0"/>
          </a:p>
        </p:txBody>
      </p:sp>
      <p:sp>
        <p:nvSpPr>
          <p:cNvPr id="11" name="Slayt Numarası Yer Tutucusu 10"/>
          <p:cNvSpPr>
            <a:spLocks noGrp="1"/>
          </p:cNvSpPr>
          <p:nvPr>
            <p:ph type="sldNum" sz="quarter" idx="12"/>
          </p:nvPr>
        </p:nvSpPr>
        <p:spPr/>
        <p:txBody>
          <a:bodyPr/>
          <a:lstStyle/>
          <a:p>
            <a:fld id="{B1DEFA8C-F947-479F-BE07-76B6B3F80BF1}" type="slidenum">
              <a:rPr lang="tr-TR" smtClean="0"/>
              <a:pPr/>
              <a:t>70</a:t>
            </a:fld>
            <a:endParaRPr lang="tr-TR" dirty="0"/>
          </a:p>
        </p:txBody>
      </p:sp>
    </p:spTree>
    <p:extLst>
      <p:ext uri="{BB962C8B-B14F-4D97-AF65-F5344CB8AC3E}">
        <p14:creationId xmlns:p14="http://schemas.microsoft.com/office/powerpoint/2010/main" val="24175652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8436" y="980728"/>
            <a:ext cx="7848020" cy="4771545"/>
          </a:xfrm>
        </p:spPr>
        <p:txBody>
          <a:bodyPr>
            <a:normAutofit/>
          </a:bodyPr>
          <a:lstStyle/>
          <a:p>
            <a:pPr marL="457200" lvl="0" indent="-457200" algn="just">
              <a:lnSpc>
                <a:spcPct val="150000"/>
              </a:lnSpc>
              <a:buFont typeface="+mj-lt"/>
              <a:buAutoNum type="arabicPeriod" startAt="41"/>
            </a:pPr>
            <a:r>
              <a:rPr lang="tr-TR" sz="2400" dirty="0">
                <a:solidFill>
                  <a:schemeClr val="tx1"/>
                </a:solidFill>
                <a:latin typeface="Calibri" panose="020F0502020204030204" pitchFamily="34" charset="0"/>
                <a:cs typeface="Calibri" panose="020F0502020204030204" pitchFamily="34" charset="0"/>
              </a:rPr>
              <a:t>Eğer herhangi bir sakıncası yoksa (örneğin kas-iskelet yaralanmaları, kalp damar hastalıkları) hastaya bu pozisyonda iken sırt masajı yapılır.</a:t>
            </a:r>
          </a:p>
          <a:p>
            <a:pPr marL="457200" lvl="0" indent="-457200" algn="just">
              <a:lnSpc>
                <a:spcPct val="150000"/>
              </a:lnSpc>
              <a:buFont typeface="+mj-lt"/>
              <a:buAutoNum type="arabicPeriod" startAt="41"/>
            </a:pPr>
            <a:r>
              <a:rPr lang="tr-TR" sz="2400" dirty="0">
                <a:solidFill>
                  <a:schemeClr val="tx1"/>
                </a:solidFill>
                <a:latin typeface="Calibri" panose="020F0502020204030204" pitchFamily="34" charset="0"/>
                <a:cs typeface="Calibri" panose="020F0502020204030204" pitchFamily="34" charset="0"/>
              </a:rPr>
              <a:t>Masaj tamamlandıktan sonra hastanın sırtından havlu alınıp aynı anda örtü örtülür ve hasta sırtüstü yatış pozisyonuna getirilir.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F3B0D6B0-5E6E-45BA-86CE-61ECE7951B6D}"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71</a:t>
            </a:fld>
            <a:endParaRPr lang="tr-TR"/>
          </a:p>
        </p:txBody>
      </p:sp>
    </p:spTree>
    <p:extLst>
      <p:ext uri="{BB962C8B-B14F-4D97-AF65-F5344CB8AC3E}">
        <p14:creationId xmlns:p14="http://schemas.microsoft.com/office/powerpoint/2010/main" val="42909414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87624" y="476672"/>
            <a:ext cx="7560840" cy="5771735"/>
          </a:xfrm>
        </p:spPr>
        <p:txBody>
          <a:bodyPr>
            <a:normAutofit fontScale="92500"/>
          </a:bodyPr>
          <a:lstStyle/>
          <a:p>
            <a:pPr marL="457200" lvl="0" indent="-457200" algn="just">
              <a:lnSpc>
                <a:spcPct val="150000"/>
              </a:lnSpc>
              <a:buFont typeface="+mj-lt"/>
              <a:buAutoNum type="arabicPeriod" startAt="43"/>
            </a:pPr>
            <a:r>
              <a:rPr lang="tr-TR" sz="2400" dirty="0">
                <a:solidFill>
                  <a:schemeClr val="tx1"/>
                </a:solidFill>
                <a:latin typeface="Calibri" panose="020F0502020204030204" pitchFamily="34" charset="0"/>
                <a:cs typeface="Calibri" panose="020F0502020204030204" pitchFamily="34" charset="0"/>
              </a:rPr>
              <a:t>Hasta perine bakımı verecek pozisyona getirilir, örtü bu pozisyona uygun örtünür ve perine temizliği yapılır. Ancak ellerini kullanabilecek durumda olan hastaların, perine bakımını genellikle kendilerinin yapması istenir. Bu durumda hastaya perine bakımı için gereken araç-gereç verilir ve özellikle </a:t>
            </a:r>
            <a:r>
              <a:rPr lang="tr-TR" sz="2400" dirty="0" err="1">
                <a:solidFill>
                  <a:schemeClr val="tx1"/>
                </a:solidFill>
                <a:latin typeface="Calibri" panose="020F0502020204030204" pitchFamily="34" charset="0"/>
                <a:cs typeface="Calibri" panose="020F0502020204030204" pitchFamily="34" charset="0"/>
              </a:rPr>
              <a:t>perinedeki</a:t>
            </a:r>
            <a:r>
              <a:rPr lang="tr-TR" sz="2400" dirty="0">
                <a:solidFill>
                  <a:schemeClr val="tx1"/>
                </a:solidFill>
                <a:latin typeface="Calibri" panose="020F0502020204030204" pitchFamily="34" charset="0"/>
                <a:cs typeface="Calibri" panose="020F0502020204030204" pitchFamily="34" charset="0"/>
              </a:rPr>
              <a:t> deri katlarının arasının çok iyi temizlenmesi gerektiği belirtilerek temizliği nasıl yapacağı anlatılır. Perine bakımına ilişkin eğitim verilmeden önce hastanın konuya ilişkin bilgi düzeyi belirlenir.</a:t>
            </a:r>
          </a:p>
          <a:p>
            <a:pPr marL="457200" lvl="0" indent="-457200" algn="just">
              <a:lnSpc>
                <a:spcPct val="150000"/>
              </a:lnSpc>
              <a:buFont typeface="+mj-lt"/>
              <a:buAutoNum type="arabicPeriod" startAt="43"/>
            </a:pPr>
            <a:r>
              <a:rPr lang="tr-TR" sz="2400" dirty="0">
                <a:solidFill>
                  <a:schemeClr val="tx1"/>
                </a:solidFill>
                <a:latin typeface="Calibri" panose="020F0502020204030204" pitchFamily="34" charset="0"/>
                <a:cs typeface="Calibri" panose="020F0502020204030204" pitchFamily="34" charset="0"/>
              </a:rPr>
              <a:t>Perine bakımı tamamladıktan sonra hasta rahat bir pozisyona getirilir. Kullanılan araç-gereçler ortamdan uzaklaştırılır.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89CC404F-075D-47C4-9613-44937FDDC6D5}"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72</a:t>
            </a:fld>
            <a:endParaRPr lang="tr-TR"/>
          </a:p>
        </p:txBody>
      </p:sp>
    </p:spTree>
    <p:extLst>
      <p:ext uri="{BB962C8B-B14F-4D97-AF65-F5344CB8AC3E}">
        <p14:creationId xmlns:p14="http://schemas.microsoft.com/office/powerpoint/2010/main" val="39069215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1340769"/>
            <a:ext cx="7560724" cy="4907638"/>
          </a:xfrm>
        </p:spPr>
        <p:txBody>
          <a:bodyPr>
            <a:normAutofit fontScale="92500"/>
          </a:bodyPr>
          <a:lstStyle/>
          <a:p>
            <a:pPr marL="457200" lvl="0" indent="-457200" algn="just">
              <a:lnSpc>
                <a:spcPct val="150000"/>
              </a:lnSpc>
              <a:buFont typeface="+mj-lt"/>
              <a:buAutoNum type="arabicPeriod" startAt="45"/>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Eldivenler çıkartılır, el hijyeni sağlanır. Böylece mikroorganizmalara karşı korunmuş olunur. </a:t>
            </a:r>
          </a:p>
          <a:p>
            <a:pPr marL="457200" lvl="0" indent="-457200" algn="just">
              <a:lnSpc>
                <a:spcPct val="150000"/>
              </a:lnSpc>
              <a:buFont typeface="+mj-lt"/>
              <a:buAutoNum type="arabicPeriod" startAt="45"/>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Yatak banyosu sırasında hastanın derisinin kuru olduğu gözlenmişse tüm vücuda ya da yalnızca derinin kuru olduğu bölgelere nemlendirici vücut losyonu uygulanır. </a:t>
            </a:r>
          </a:p>
          <a:p>
            <a:pPr marL="457200" indent="441960" algn="just">
              <a:lnSpc>
                <a:spcPct val="150000"/>
              </a:lnSpc>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Gerekçe: Böylece deride kuruma ve çatlaklar önlenir.</a:t>
            </a:r>
          </a:p>
          <a:p>
            <a:pPr marL="457200" lvl="0" indent="-457200" algn="just">
              <a:lnSpc>
                <a:spcPct val="150000"/>
              </a:lnSpc>
              <a:spcAft>
                <a:spcPts val="800"/>
              </a:spcAft>
              <a:buFont typeface="+mj-lt"/>
              <a:buAutoNum type="arabicPeriod" startAt="47"/>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 temiz giysilerini (iç çamaşırı, pijama vb.) giyerken yardımcı olunur ve saçları taranır.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36FCA92B-3A04-45D7-B9E2-ED5D71C95C7C}"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73</a:t>
            </a:fld>
            <a:endParaRPr lang="tr-TR"/>
          </a:p>
        </p:txBody>
      </p:sp>
    </p:spTree>
    <p:extLst>
      <p:ext uri="{BB962C8B-B14F-4D97-AF65-F5344CB8AC3E}">
        <p14:creationId xmlns:p14="http://schemas.microsoft.com/office/powerpoint/2010/main" val="27249097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576" y="836712"/>
            <a:ext cx="8136788" cy="4907638"/>
          </a:xfrm>
        </p:spPr>
        <p:txBody>
          <a:bodyPr>
            <a:normAutofit fontScale="92500"/>
          </a:bodyPr>
          <a:lstStyle/>
          <a:p>
            <a:pPr marL="457200" lvl="0" indent="-457200" algn="just">
              <a:lnSpc>
                <a:spcPct val="150000"/>
              </a:lnSpc>
              <a:buFont typeface="+mj-lt"/>
              <a:buAutoNum type="arabicPeriod" startAt="48"/>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Yatak takımları değiştirilir.</a:t>
            </a:r>
          </a:p>
          <a:p>
            <a:pPr marL="457200" lvl="0" indent="-457200" algn="just">
              <a:lnSpc>
                <a:spcPct val="150000"/>
              </a:lnSpc>
              <a:buFont typeface="+mj-lt"/>
              <a:buAutoNum type="arabicPeriod" startAt="48"/>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Kullanılan araç ve gereç niteliğine göre kirliye atılır (örneğin havlular) ya da imha edilir (örneğin eldiven). Bazı malzemeler ise (örneğin yıkama küvetleri) yeniden kullanılabilmesi için dezenfekte edilir.</a:t>
            </a:r>
          </a:p>
          <a:p>
            <a:pPr marL="457200" lvl="0" indent="-457200" algn="just">
              <a:lnSpc>
                <a:spcPct val="150000"/>
              </a:lnSpc>
              <a:buFont typeface="+mj-lt"/>
              <a:buAutoNum type="arabicPeriod" startAt="48"/>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Eller tekrar yıkanır.</a:t>
            </a:r>
          </a:p>
          <a:p>
            <a:pPr marL="457200" lvl="0" indent="-457200" algn="just">
              <a:lnSpc>
                <a:spcPct val="150000"/>
              </a:lnSpc>
              <a:spcAft>
                <a:spcPts val="800"/>
              </a:spcAft>
              <a:buFont typeface="+mj-lt"/>
              <a:buAutoNum type="arabicPeriod" startAt="48"/>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Yapılan uygulama, hastaya ilişkin önemli gözlemler (örneğin deri bütünlüğüne ya da hastanın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psikososyal</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durumuna ilişkin) hemşire gözlem formuna kayıt </a:t>
            </a: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edilir.</a:t>
            </a:r>
            <a:endParaRPr lang="tr-TR" dirty="0">
              <a:solidFill>
                <a:schemeClr val="tx1"/>
              </a:solidFill>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CE42A67A-F990-4587-B3E4-F23B81E460A3}" type="datetime1">
              <a:rPr lang="tr-TR" smtClean="0"/>
              <a:t>6.02.2020</a:t>
            </a:fld>
            <a:endParaRPr lang="tr-TR"/>
          </a:p>
        </p:txBody>
      </p:sp>
      <p:sp>
        <p:nvSpPr>
          <p:cNvPr id="7" name="Altbilgi Yer Tutucusu 6"/>
          <p:cNvSpPr>
            <a:spLocks noGrp="1"/>
          </p:cNvSpPr>
          <p:nvPr>
            <p:ph type="ftr" sz="quarter" idx="11"/>
          </p:nvPr>
        </p:nvSpPr>
        <p:spPr/>
        <p:txBody>
          <a:bodyPr/>
          <a:lstStyle/>
          <a:p>
            <a:r>
              <a:rPr lang="tr-TR" dirty="0">
                <a:latin typeface="Calibri" panose="020F0502020204030204" pitchFamily="34" charset="0"/>
                <a:ea typeface="Calibri" panose="020F0502020204030204" pitchFamily="34" charset="0"/>
                <a:cs typeface="Calibri" panose="020F0502020204030204" pitchFamily="34" charset="0"/>
              </a:rPr>
              <a:t>(Ulusoy ve Görgülü, 2001).</a:t>
            </a:r>
          </a:p>
          <a:p>
            <a:endParaRPr lang="tr-TR" dirty="0"/>
          </a:p>
        </p:txBody>
      </p:sp>
      <p:sp>
        <p:nvSpPr>
          <p:cNvPr id="8" name="Slayt Numarası Yer Tutucusu 7"/>
          <p:cNvSpPr>
            <a:spLocks noGrp="1"/>
          </p:cNvSpPr>
          <p:nvPr>
            <p:ph type="sldNum" sz="quarter" idx="12"/>
          </p:nvPr>
        </p:nvSpPr>
        <p:spPr/>
        <p:txBody>
          <a:bodyPr/>
          <a:lstStyle/>
          <a:p>
            <a:fld id="{B1DEFA8C-F947-479F-BE07-76B6B3F80BF1}" type="slidenum">
              <a:rPr lang="tr-TR" smtClean="0"/>
              <a:pPr/>
              <a:t>74</a:t>
            </a:fld>
            <a:endParaRPr lang="tr-TR"/>
          </a:p>
        </p:txBody>
      </p:sp>
    </p:spTree>
    <p:extLst>
      <p:ext uri="{BB962C8B-B14F-4D97-AF65-F5344CB8AC3E}">
        <p14:creationId xmlns:p14="http://schemas.microsoft.com/office/powerpoint/2010/main" val="18829571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lnSpc>
                <a:spcPct val="150000"/>
              </a:lnSpc>
            </a:pPr>
            <a:r>
              <a:rPr lang="tr-TR" b="1" dirty="0" smtClean="0">
                <a:latin typeface="Calibri" panose="020F0502020204030204" pitchFamily="34" charset="0"/>
                <a:cs typeface="Calibri" panose="020F0502020204030204" pitchFamily="34" charset="0"/>
              </a:rPr>
              <a:t>Perine Bakımı</a:t>
            </a:r>
            <a:br>
              <a:rPr lang="tr-TR" b="1" dirty="0" smtClean="0">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
        <p:nvSpPr>
          <p:cNvPr id="3" name="2 İçerik Yer Tutucusu"/>
          <p:cNvSpPr>
            <a:spLocks noGrp="1"/>
          </p:cNvSpPr>
          <p:nvPr>
            <p:ph idx="1"/>
          </p:nvPr>
        </p:nvSpPr>
        <p:spPr>
          <a:xfrm>
            <a:off x="827584" y="1484784"/>
            <a:ext cx="7725544" cy="4525963"/>
          </a:xfrm>
        </p:spPr>
        <p:txBody>
          <a:bodyPr>
            <a:no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Perine; önde </a:t>
            </a:r>
            <a:r>
              <a:rPr lang="tr-TR" sz="2400" dirty="0" err="1">
                <a:solidFill>
                  <a:schemeClr val="tx1"/>
                </a:solidFill>
                <a:latin typeface="Calibri" panose="020F0502020204030204" pitchFamily="34" charset="0"/>
                <a:cs typeface="Calibri" panose="020F0502020204030204" pitchFamily="34" charset="0"/>
              </a:rPr>
              <a:t>simfisiz</a:t>
            </a:r>
            <a:r>
              <a:rPr lang="tr-TR" sz="2400" dirty="0">
                <a:solidFill>
                  <a:schemeClr val="tx1"/>
                </a:solidFill>
                <a:latin typeface="Calibri" panose="020F0502020204030204" pitchFamily="34" charset="0"/>
                <a:cs typeface="Calibri" panose="020F0502020204030204" pitchFamily="34" charset="0"/>
              </a:rPr>
              <a:t> </a:t>
            </a:r>
            <a:r>
              <a:rPr lang="tr-TR" sz="2400" dirty="0" err="1">
                <a:solidFill>
                  <a:schemeClr val="tx1"/>
                </a:solidFill>
                <a:latin typeface="Calibri" panose="020F0502020204030204" pitchFamily="34" charset="0"/>
                <a:cs typeface="Calibri" panose="020F0502020204030204" pitchFamily="34" charset="0"/>
              </a:rPr>
              <a:t>pubis</a:t>
            </a:r>
            <a:r>
              <a:rPr lang="tr-TR" sz="2400" dirty="0">
                <a:solidFill>
                  <a:schemeClr val="tx1"/>
                </a:solidFill>
                <a:latin typeface="Calibri" panose="020F0502020204030204" pitchFamily="34" charset="0"/>
                <a:cs typeface="Calibri" panose="020F0502020204030204" pitchFamily="34" charset="0"/>
              </a:rPr>
              <a:t>, yanlarda </a:t>
            </a:r>
            <a:r>
              <a:rPr lang="tr-TR" sz="2400" dirty="0" err="1">
                <a:solidFill>
                  <a:schemeClr val="tx1"/>
                </a:solidFill>
                <a:latin typeface="Calibri" panose="020F0502020204030204" pitchFamily="34" charset="0"/>
                <a:cs typeface="Calibri" panose="020F0502020204030204" pitchFamily="34" charset="0"/>
              </a:rPr>
              <a:t>iskial</a:t>
            </a:r>
            <a:r>
              <a:rPr lang="tr-TR" sz="2400" dirty="0">
                <a:solidFill>
                  <a:schemeClr val="tx1"/>
                </a:solidFill>
                <a:latin typeface="Calibri" panose="020F0502020204030204" pitchFamily="34" charset="0"/>
                <a:cs typeface="Calibri" panose="020F0502020204030204" pitchFamily="34" charset="0"/>
              </a:rPr>
              <a:t> </a:t>
            </a:r>
            <a:r>
              <a:rPr lang="tr-TR" sz="2400" dirty="0" err="1">
                <a:solidFill>
                  <a:schemeClr val="tx1"/>
                </a:solidFill>
                <a:latin typeface="Calibri" panose="020F0502020204030204" pitchFamily="34" charset="0"/>
                <a:cs typeface="Calibri" panose="020F0502020204030204" pitchFamily="34" charset="0"/>
              </a:rPr>
              <a:t>tüberositler</a:t>
            </a:r>
            <a:r>
              <a:rPr lang="tr-TR" sz="2400" dirty="0">
                <a:solidFill>
                  <a:schemeClr val="tx1"/>
                </a:solidFill>
                <a:latin typeface="Calibri" panose="020F0502020204030204" pitchFamily="34" charset="0"/>
                <a:cs typeface="Calibri" panose="020F0502020204030204" pitchFamily="34" charset="0"/>
              </a:rPr>
              <a:t>, arkada ise </a:t>
            </a:r>
            <a:r>
              <a:rPr lang="tr-TR" sz="2400" dirty="0" err="1">
                <a:solidFill>
                  <a:schemeClr val="tx1"/>
                </a:solidFill>
                <a:latin typeface="Calibri" panose="020F0502020204030204" pitchFamily="34" charset="0"/>
                <a:cs typeface="Calibri" panose="020F0502020204030204" pitchFamily="34" charset="0"/>
              </a:rPr>
              <a:t>koksis</a:t>
            </a:r>
            <a:r>
              <a:rPr lang="tr-TR" sz="2400" dirty="0">
                <a:solidFill>
                  <a:schemeClr val="tx1"/>
                </a:solidFill>
                <a:latin typeface="Calibri" panose="020F0502020204030204" pitchFamily="34" charset="0"/>
                <a:cs typeface="Calibri" panose="020F0502020204030204" pitchFamily="34" charset="0"/>
              </a:rPr>
              <a:t> yapıları tarafından sınırlandırılır.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Dış </a:t>
            </a:r>
            <a:r>
              <a:rPr lang="tr-TR" sz="2400" dirty="0" err="1">
                <a:solidFill>
                  <a:schemeClr val="tx1"/>
                </a:solidFill>
                <a:latin typeface="Calibri" panose="020F0502020204030204" pitchFamily="34" charset="0"/>
                <a:cs typeface="Calibri" panose="020F0502020204030204" pitchFamily="34" charset="0"/>
              </a:rPr>
              <a:t>genital</a:t>
            </a:r>
            <a:r>
              <a:rPr lang="tr-TR" sz="2400" dirty="0">
                <a:solidFill>
                  <a:schemeClr val="tx1"/>
                </a:solidFill>
                <a:latin typeface="Calibri" panose="020F0502020204030204" pitchFamily="34" charset="0"/>
                <a:cs typeface="Calibri" panose="020F0502020204030204" pitchFamily="34" charset="0"/>
              </a:rPr>
              <a:t> organları kapsayan bir alandır.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Perine </a:t>
            </a:r>
            <a:r>
              <a:rPr lang="tr-TR" sz="2400" dirty="0">
                <a:solidFill>
                  <a:schemeClr val="tx1"/>
                </a:solidFill>
                <a:latin typeface="Calibri" panose="020F0502020204030204" pitchFamily="34" charset="0"/>
                <a:cs typeface="Calibri" panose="020F0502020204030204" pitchFamily="34" charset="0"/>
              </a:rPr>
              <a:t>bölgesi dış ortamla teması olmayan kapalı bir alan olduğu için vücudun en sıcak, en nemli ve en kirli bölgelerindendir.  </a:t>
            </a:r>
            <a:endParaRPr lang="tr-TR" sz="2400" dirty="0" smtClean="0">
              <a:solidFill>
                <a:schemeClr val="tx1"/>
              </a:solidFill>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0C59F105-5E65-41E3-A091-4CF433580D0F}"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75</a:t>
            </a:fld>
            <a:endParaRPr lang="tr-TR"/>
          </a:p>
        </p:txBody>
      </p:sp>
    </p:spTree>
    <p:extLst>
      <p:ext uri="{BB962C8B-B14F-4D97-AF65-F5344CB8AC3E}">
        <p14:creationId xmlns:p14="http://schemas.microsoft.com/office/powerpoint/2010/main" val="347274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1268761"/>
            <a:ext cx="7704740" cy="4979646"/>
          </a:xfrm>
        </p:spPr>
        <p:txBody>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Ter, idrar gibi vücut salgıları deri kıvrımları arasında biriktiği için mikroorganizmaların kolayca yerleşip çoğaldığı bir bölgedir. </a:t>
            </a:r>
          </a:p>
          <a:p>
            <a:pPr algn="just">
              <a:lnSpc>
                <a:spcPct val="150000"/>
              </a:lnSpc>
            </a:pPr>
            <a:r>
              <a:rPr lang="tr-TR" sz="2400" dirty="0">
                <a:solidFill>
                  <a:schemeClr val="tx1"/>
                </a:solidFill>
                <a:latin typeface="Calibri" panose="020F0502020204030204" pitchFamily="34" charset="0"/>
                <a:cs typeface="Calibri" panose="020F0502020204030204" pitchFamily="34" charset="0"/>
              </a:rPr>
              <a:t>Perine bölgesinde çeşitli enfeksiyonlar kolayca gelişebilir, deride ve mukozada kötü kokular ve </a:t>
            </a:r>
            <a:r>
              <a:rPr lang="tr-TR" sz="2400" dirty="0" err="1">
                <a:solidFill>
                  <a:schemeClr val="tx1"/>
                </a:solidFill>
                <a:latin typeface="Calibri" panose="020F0502020204030204" pitchFamily="34" charset="0"/>
                <a:cs typeface="Calibri" panose="020F0502020204030204" pitchFamily="34" charset="0"/>
              </a:rPr>
              <a:t>irritasyonlar</a:t>
            </a:r>
            <a:r>
              <a:rPr lang="tr-TR" sz="2400" dirty="0">
                <a:solidFill>
                  <a:schemeClr val="tx1"/>
                </a:solidFill>
                <a:latin typeface="Calibri" panose="020F0502020204030204" pitchFamily="34" charset="0"/>
                <a:cs typeface="Calibri" panose="020F0502020204030204" pitchFamily="34" charset="0"/>
              </a:rPr>
              <a:t> oluşturabilir.</a:t>
            </a:r>
          </a:p>
          <a:p>
            <a:pPr algn="just">
              <a:lnSpc>
                <a:spcPct val="150000"/>
              </a:lnSpc>
            </a:pPr>
            <a:endParaRPr lang="tr-TR" sz="2400"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C92B9355-597A-41D3-A69F-9F0ECADE0A22}"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76</a:t>
            </a:fld>
            <a:endParaRPr lang="tr-TR"/>
          </a:p>
        </p:txBody>
      </p:sp>
    </p:spTree>
    <p:extLst>
      <p:ext uri="{BB962C8B-B14F-4D97-AF65-F5344CB8AC3E}">
        <p14:creationId xmlns:p14="http://schemas.microsoft.com/office/powerpoint/2010/main" val="4607310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56460" y="24764"/>
            <a:ext cx="8236020" cy="5555710"/>
          </a:xfrm>
        </p:spPr>
        <p:txBody>
          <a:bodyPr>
            <a:normAutofit/>
          </a:bodyPr>
          <a:lstStyle/>
          <a:p>
            <a:pPr algn="just">
              <a:lnSpc>
                <a:spcPct val="150000"/>
              </a:lnSpc>
            </a:pPr>
            <a:r>
              <a:rPr lang="tr-TR"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Kadında anatomik olarak; </a:t>
            </a:r>
            <a:r>
              <a:rPr lang="tr-TR" sz="2400" dirty="0">
                <a:solidFill>
                  <a:schemeClr val="tx1"/>
                </a:solidFill>
                <a:latin typeface="Calibri" panose="020F0502020204030204" pitchFamily="34" charset="0"/>
                <a:cs typeface="Calibri" panose="020F0502020204030204" pitchFamily="34" charset="0"/>
              </a:rPr>
              <a:t>gerek </a:t>
            </a:r>
            <a:r>
              <a:rPr lang="tr-TR" sz="2400" dirty="0" err="1">
                <a:solidFill>
                  <a:schemeClr val="tx1"/>
                </a:solidFill>
                <a:latin typeface="Calibri" panose="020F0502020204030204" pitchFamily="34" charset="0"/>
                <a:cs typeface="Calibri" panose="020F0502020204030204" pitchFamily="34" charset="0"/>
              </a:rPr>
              <a:t>üretranın</a:t>
            </a:r>
            <a:r>
              <a:rPr lang="tr-TR" sz="2400" dirty="0">
                <a:solidFill>
                  <a:schemeClr val="tx1"/>
                </a:solidFill>
                <a:latin typeface="Calibri" panose="020F0502020204030204" pitchFamily="34" charset="0"/>
                <a:cs typeface="Calibri" panose="020F0502020204030204" pitchFamily="34" charset="0"/>
              </a:rPr>
              <a:t> kısa olması, gerekse </a:t>
            </a:r>
            <a:r>
              <a:rPr lang="tr-TR" sz="2400" dirty="0" err="1">
                <a:solidFill>
                  <a:schemeClr val="tx1"/>
                </a:solidFill>
                <a:latin typeface="Calibri" panose="020F0502020204030204" pitchFamily="34" charset="0"/>
                <a:cs typeface="Calibri" panose="020F0502020204030204" pitchFamily="34" charset="0"/>
              </a:rPr>
              <a:t>üretral</a:t>
            </a:r>
            <a:r>
              <a:rPr lang="tr-TR" sz="2400" dirty="0">
                <a:solidFill>
                  <a:schemeClr val="tx1"/>
                </a:solidFill>
                <a:latin typeface="Calibri" panose="020F0502020204030204" pitchFamily="34" charset="0"/>
                <a:cs typeface="Calibri" panose="020F0502020204030204" pitchFamily="34" charset="0"/>
              </a:rPr>
              <a:t> </a:t>
            </a:r>
            <a:r>
              <a:rPr lang="tr-TR" sz="2400" dirty="0" err="1">
                <a:solidFill>
                  <a:schemeClr val="tx1"/>
                </a:solidFill>
                <a:latin typeface="Calibri" panose="020F0502020204030204" pitchFamily="34" charset="0"/>
                <a:cs typeface="Calibri" panose="020F0502020204030204" pitchFamily="34" charset="0"/>
              </a:rPr>
              <a:t>meatus</a:t>
            </a:r>
            <a:r>
              <a:rPr lang="tr-TR" sz="2400" dirty="0">
                <a:solidFill>
                  <a:schemeClr val="tx1"/>
                </a:solidFill>
                <a:latin typeface="Calibri" panose="020F0502020204030204" pitchFamily="34" charset="0"/>
                <a:cs typeface="Calibri" panose="020F0502020204030204" pitchFamily="34" charset="0"/>
              </a:rPr>
              <a:t>, </a:t>
            </a:r>
            <a:r>
              <a:rPr lang="tr-TR" sz="2400" dirty="0" err="1">
                <a:solidFill>
                  <a:schemeClr val="tx1"/>
                </a:solidFill>
                <a:latin typeface="Calibri" panose="020F0502020204030204" pitchFamily="34" charset="0"/>
                <a:cs typeface="Calibri" panose="020F0502020204030204" pitchFamily="34" charset="0"/>
              </a:rPr>
              <a:t>vagina</a:t>
            </a:r>
            <a:r>
              <a:rPr lang="tr-TR" sz="2400" dirty="0">
                <a:solidFill>
                  <a:schemeClr val="tx1"/>
                </a:solidFill>
                <a:latin typeface="Calibri" panose="020F0502020204030204" pitchFamily="34" charset="0"/>
                <a:cs typeface="Calibri" panose="020F0502020204030204" pitchFamily="34" charset="0"/>
              </a:rPr>
              <a:t> ve anüsün birbirine yakın olması mikroorganizmaların </a:t>
            </a:r>
            <a:r>
              <a:rPr lang="tr-TR" sz="2400" dirty="0" err="1">
                <a:solidFill>
                  <a:schemeClr val="tx1"/>
                </a:solidFill>
                <a:latin typeface="Calibri" panose="020F0502020204030204" pitchFamily="34" charset="0"/>
                <a:cs typeface="Calibri" panose="020F0502020204030204" pitchFamily="34" charset="0"/>
              </a:rPr>
              <a:t>meatusa</a:t>
            </a:r>
            <a:r>
              <a:rPr lang="tr-TR" sz="2400" dirty="0">
                <a:solidFill>
                  <a:schemeClr val="tx1"/>
                </a:solidFill>
                <a:latin typeface="Calibri" panose="020F0502020204030204" pitchFamily="34" charset="0"/>
                <a:cs typeface="Calibri" panose="020F0502020204030204" pitchFamily="34" charset="0"/>
              </a:rPr>
              <a:t> ve </a:t>
            </a:r>
            <a:r>
              <a:rPr lang="tr-TR" sz="2400" dirty="0" err="1">
                <a:solidFill>
                  <a:schemeClr val="tx1"/>
                </a:solidFill>
                <a:latin typeface="Calibri" panose="020F0502020204030204" pitchFamily="34" charset="0"/>
                <a:cs typeface="Calibri" panose="020F0502020204030204" pitchFamily="34" charset="0"/>
              </a:rPr>
              <a:t>vaginaya</a:t>
            </a:r>
            <a:r>
              <a:rPr lang="tr-TR" sz="2400" dirty="0">
                <a:solidFill>
                  <a:schemeClr val="tx1"/>
                </a:solidFill>
                <a:latin typeface="Calibri" panose="020F0502020204030204" pitchFamily="34" charset="0"/>
                <a:cs typeface="Calibri" panose="020F0502020204030204" pitchFamily="34" charset="0"/>
              </a:rPr>
              <a:t> kolayca taşınmasına yol açar. Ayrıca </a:t>
            </a:r>
            <a:r>
              <a:rPr lang="tr-TR" sz="2400" dirty="0" err="1">
                <a:solidFill>
                  <a:schemeClr val="tx1"/>
                </a:solidFill>
                <a:latin typeface="Calibri" panose="020F0502020204030204" pitchFamily="34" charset="0"/>
                <a:cs typeface="Calibri" panose="020F0502020204030204" pitchFamily="34" charset="0"/>
              </a:rPr>
              <a:t>menstüral</a:t>
            </a:r>
            <a:r>
              <a:rPr lang="tr-TR" sz="2400" dirty="0">
                <a:solidFill>
                  <a:schemeClr val="tx1"/>
                </a:solidFill>
                <a:latin typeface="Calibri" panose="020F0502020204030204" pitchFamily="34" charset="0"/>
                <a:cs typeface="Calibri" panose="020F0502020204030204" pitchFamily="34" charset="0"/>
              </a:rPr>
              <a:t> dönemde de perine hijyenine özellikle dikkat etmeleri gerekmektedir.  Bu nedenle kadınlarda </a:t>
            </a:r>
            <a:r>
              <a:rPr lang="tr-TR" sz="2400" dirty="0" err="1">
                <a:solidFill>
                  <a:schemeClr val="tx1"/>
                </a:solidFill>
                <a:latin typeface="Calibri" panose="020F0502020204030204" pitchFamily="34" charset="0"/>
                <a:cs typeface="Calibri" panose="020F0502020204030204" pitchFamily="34" charset="0"/>
              </a:rPr>
              <a:t>genital</a:t>
            </a:r>
            <a:r>
              <a:rPr lang="tr-TR" sz="2400" dirty="0">
                <a:solidFill>
                  <a:schemeClr val="tx1"/>
                </a:solidFill>
                <a:latin typeface="Calibri" panose="020F0502020204030204" pitchFamily="34" charset="0"/>
                <a:cs typeface="Calibri" panose="020F0502020204030204" pitchFamily="34" charset="0"/>
              </a:rPr>
              <a:t> ve </a:t>
            </a:r>
            <a:r>
              <a:rPr lang="tr-TR" sz="2400" dirty="0" err="1">
                <a:solidFill>
                  <a:schemeClr val="tx1"/>
                </a:solidFill>
                <a:latin typeface="Calibri" panose="020F0502020204030204" pitchFamily="34" charset="0"/>
                <a:cs typeface="Calibri" panose="020F0502020204030204" pitchFamily="34" charset="0"/>
              </a:rPr>
              <a:t>üriner</a:t>
            </a:r>
            <a:r>
              <a:rPr lang="tr-TR" sz="2400" dirty="0">
                <a:solidFill>
                  <a:schemeClr val="tx1"/>
                </a:solidFill>
                <a:latin typeface="Calibri" panose="020F0502020204030204" pitchFamily="34" charset="0"/>
                <a:cs typeface="Calibri" panose="020F0502020204030204" pitchFamily="34" charset="0"/>
              </a:rPr>
              <a:t> sistem enfeksiyonlarının önlenmesi son derece önemlidir. </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50428EEE-E31F-4162-B5DB-69BAF08832B1}"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77</a:t>
            </a:fld>
            <a:endParaRPr lang="tr-TR"/>
          </a:p>
        </p:txBody>
      </p:sp>
      <p:pic>
        <p:nvPicPr>
          <p:cNvPr id="1026" name="Picture 2" descr="kadÄ±n genital organlarÄ±nÄ±n anatomi ve fizyolojisi slayt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560387"/>
            <a:ext cx="4420716" cy="3298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555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584" y="1484784"/>
            <a:ext cx="7744916" cy="4195481"/>
          </a:xfrm>
        </p:spPr>
        <p:txBody>
          <a:bodyPr>
            <a:normAutofit/>
          </a:bodyPr>
          <a:lstStyle/>
          <a:p>
            <a:pPr algn="just">
              <a:lnSpc>
                <a:spcPct val="150000"/>
              </a:lnSpc>
            </a:pPr>
            <a:r>
              <a:rPr lang="tr-TR" sz="2400" dirty="0" smtClean="0">
                <a:solidFill>
                  <a:schemeClr val="tx1"/>
                </a:solidFill>
                <a:latin typeface="Calibri" panose="020F0502020204030204" pitchFamily="34" charset="0"/>
                <a:cs typeface="Calibri" panose="020F0502020204030204" pitchFamily="34" charset="0"/>
              </a:rPr>
              <a:t>Kadınlarda, perine </a:t>
            </a:r>
            <a:r>
              <a:rPr lang="tr-TR" sz="2400" dirty="0">
                <a:solidFill>
                  <a:schemeClr val="tx1"/>
                </a:solidFill>
                <a:latin typeface="Calibri" panose="020F0502020204030204" pitchFamily="34" charset="0"/>
                <a:cs typeface="Calibri" panose="020F0502020204030204" pitchFamily="34" charset="0"/>
              </a:rPr>
              <a:t>hijyeninin yanı sıra el ve vücut temizliği, iç çamaşırının her gün değiştirilmesi, çamaşırların beyaz ve pamuklu olması; </a:t>
            </a:r>
            <a:r>
              <a:rPr lang="tr-TR" sz="2400" dirty="0" err="1">
                <a:solidFill>
                  <a:schemeClr val="tx1"/>
                </a:solidFill>
                <a:latin typeface="Calibri" panose="020F0502020204030204" pitchFamily="34" charset="0"/>
                <a:cs typeface="Calibri" panose="020F0502020204030204" pitchFamily="34" charset="0"/>
              </a:rPr>
              <a:t>menstural</a:t>
            </a:r>
            <a:r>
              <a:rPr lang="tr-TR" sz="2400" dirty="0">
                <a:solidFill>
                  <a:schemeClr val="tx1"/>
                </a:solidFill>
                <a:latin typeface="Calibri" panose="020F0502020204030204" pitchFamily="34" charset="0"/>
                <a:cs typeface="Calibri" panose="020F0502020204030204" pitchFamily="34" charset="0"/>
              </a:rPr>
              <a:t> dönemde parfümsüz hijyenik bağların kullanılması ve bunların sık değiştirilmesi; ayrıca sık sık duş biçiminde banyo yapılması, perine hijyeninin sağlanmasında son derece önemlidir.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1343E6D6-7F1C-4C0A-9E9D-2CB6BA66009C}"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78</a:t>
            </a:fld>
            <a:endParaRPr lang="tr-TR"/>
          </a:p>
        </p:txBody>
      </p:sp>
    </p:spTree>
    <p:extLst>
      <p:ext uri="{BB962C8B-B14F-4D97-AF65-F5344CB8AC3E}">
        <p14:creationId xmlns:p14="http://schemas.microsoft.com/office/powerpoint/2010/main" val="26865798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8" name="İçerik Yer Tutucusu 7"/>
          <p:cNvPicPr>
            <a:picLocks noGrp="1" noChangeAspect="1"/>
          </p:cNvPicPr>
          <p:nvPr>
            <p:ph idx="1"/>
          </p:nvPr>
        </p:nvPicPr>
        <p:blipFill>
          <a:blip r:embed="rId2"/>
          <a:stretch>
            <a:fillRect/>
          </a:stretch>
        </p:blipFill>
        <p:spPr>
          <a:xfrm>
            <a:off x="813445" y="0"/>
            <a:ext cx="7884368" cy="6877860"/>
          </a:xfrm>
          <a:prstGeom prst="rect">
            <a:avLst/>
          </a:prstGeom>
        </p:spPr>
      </p:pic>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79</a:t>
            </a:fld>
            <a:endParaRPr lang="tr-TR"/>
          </a:p>
        </p:txBody>
      </p:sp>
    </p:spTree>
    <p:extLst>
      <p:ext uri="{BB962C8B-B14F-4D97-AF65-F5344CB8AC3E}">
        <p14:creationId xmlns:p14="http://schemas.microsoft.com/office/powerpoint/2010/main" val="1498405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7584" y="116632"/>
            <a:ext cx="7632848" cy="1104074"/>
          </a:xfrm>
        </p:spPr>
        <p:txBody>
          <a:bodyPr>
            <a:normAutofit fontScale="90000"/>
          </a:bodyPr>
          <a:lstStyle/>
          <a:p>
            <a:pPr algn="ctr">
              <a:lnSpc>
                <a:spcPct val="150000"/>
              </a:lnSpc>
            </a:pPr>
            <a:r>
              <a:rPr lang="tr-TR" sz="3600" b="1" dirty="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Hijyenik uygulamaların amaçları;</a:t>
            </a:r>
            <a:br>
              <a:rPr lang="tr-TR" sz="3600" b="1" dirty="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tr-TR" sz="3600" b="1" dirty="0">
              <a:solidFill>
                <a:schemeClr val="tx2">
                  <a:lumMod val="50000"/>
                  <a:lumOff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851791451"/>
              </p:ext>
            </p:extLst>
          </p:nvPr>
        </p:nvGraphicFramePr>
        <p:xfrm>
          <a:off x="827584" y="1348585"/>
          <a:ext cx="7920880" cy="4899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Veri Yer Tutucusu 6"/>
          <p:cNvSpPr>
            <a:spLocks noGrp="1"/>
          </p:cNvSpPr>
          <p:nvPr>
            <p:ph type="dt" sz="half" idx="10"/>
          </p:nvPr>
        </p:nvSpPr>
        <p:spPr/>
        <p:txBody>
          <a:bodyPr/>
          <a:lstStyle/>
          <a:p>
            <a:fld id="{6DCDC91B-8ECC-4350-8776-F7F82B9F1D64}" type="datetime1">
              <a:rPr lang="tr-TR" smtClean="0"/>
              <a:t>6.02.2020</a:t>
            </a:fld>
            <a:endParaRPr lang="tr-TR"/>
          </a:p>
        </p:txBody>
      </p:sp>
      <p:sp>
        <p:nvSpPr>
          <p:cNvPr id="8" name="Altbilgi Yer Tutucusu 7"/>
          <p:cNvSpPr>
            <a:spLocks noGrp="1"/>
          </p:cNvSpPr>
          <p:nvPr>
            <p:ph type="ftr" sz="quarter" idx="11"/>
          </p:nvPr>
        </p:nvSpPr>
        <p:spPr/>
        <p:txBody>
          <a:bodyPr/>
          <a:lstStyle/>
          <a:p>
            <a:r>
              <a:rPr lang="tr-TR" dirty="0">
                <a:solidFill>
                  <a:schemeClr val="tx1"/>
                </a:solidFill>
                <a:latin typeface="Calibri" panose="020F0502020204030204" pitchFamily="34" charset="0"/>
                <a:cs typeface="Calibri" panose="020F0502020204030204" pitchFamily="34" charset="0"/>
              </a:rPr>
              <a:t>(Ulusoy ve Görgülü, 2001).</a:t>
            </a:r>
            <a:endParaRPr lang="tr-TR" dirty="0"/>
          </a:p>
        </p:txBody>
      </p:sp>
      <p:sp>
        <p:nvSpPr>
          <p:cNvPr id="9" name="Slayt Numarası Yer Tutucusu 8"/>
          <p:cNvSpPr>
            <a:spLocks noGrp="1"/>
          </p:cNvSpPr>
          <p:nvPr>
            <p:ph type="sldNum" sz="quarter" idx="12"/>
          </p:nvPr>
        </p:nvSpPr>
        <p:spPr/>
        <p:txBody>
          <a:bodyPr/>
          <a:lstStyle/>
          <a:p>
            <a:fld id="{B1DEFA8C-F947-479F-BE07-76B6B3F80BF1}" type="slidenum">
              <a:rPr lang="tr-TR" smtClean="0"/>
              <a:pPr/>
              <a:t>8</a:t>
            </a:fld>
            <a:endParaRPr lang="tr-TR"/>
          </a:p>
        </p:txBody>
      </p:sp>
    </p:spTree>
    <p:extLst>
      <p:ext uri="{BB962C8B-B14F-4D97-AF65-F5344CB8AC3E}">
        <p14:creationId xmlns:p14="http://schemas.microsoft.com/office/powerpoint/2010/main" val="28624800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1124745"/>
            <a:ext cx="7776748" cy="5123662"/>
          </a:xfrm>
        </p:spPr>
        <p:txBody>
          <a:bodyPr>
            <a:no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Perine hijyeni yatak banyosunun bir parçasıdır. Perine vücudun en kirli bölgesi olduğundan en son temizlenir. Ancak perine bakımı, perine de ya da komşu yapılarda bulunan özel durumlar (doğum, </a:t>
            </a:r>
            <a:r>
              <a:rPr lang="tr-TR" sz="2400" dirty="0" err="1">
                <a:solidFill>
                  <a:schemeClr val="tx1"/>
                </a:solidFill>
                <a:latin typeface="Calibri" panose="020F0502020204030204" pitchFamily="34" charset="0"/>
                <a:cs typeface="Calibri" panose="020F0502020204030204" pitchFamily="34" charset="0"/>
              </a:rPr>
              <a:t>genital</a:t>
            </a:r>
            <a:r>
              <a:rPr lang="tr-TR" sz="2400" dirty="0">
                <a:solidFill>
                  <a:schemeClr val="tx1"/>
                </a:solidFill>
                <a:latin typeface="Calibri" panose="020F0502020204030204" pitchFamily="34" charset="0"/>
                <a:cs typeface="Calibri" panose="020F0502020204030204" pitchFamily="34" charset="0"/>
              </a:rPr>
              <a:t> organ ya da rektum ameliyatları, </a:t>
            </a:r>
            <a:r>
              <a:rPr lang="tr-TR" sz="2400" dirty="0" err="1">
                <a:solidFill>
                  <a:schemeClr val="tx1"/>
                </a:solidFill>
                <a:latin typeface="Calibri" panose="020F0502020204030204" pitchFamily="34" charset="0"/>
                <a:cs typeface="Calibri" panose="020F0502020204030204" pitchFamily="34" charset="0"/>
              </a:rPr>
              <a:t>üriner</a:t>
            </a:r>
            <a:r>
              <a:rPr lang="tr-TR" sz="2400" dirty="0">
                <a:solidFill>
                  <a:schemeClr val="tx1"/>
                </a:solidFill>
                <a:latin typeface="Calibri" panose="020F0502020204030204" pitchFamily="34" charset="0"/>
                <a:cs typeface="Calibri" panose="020F0502020204030204" pitchFamily="34" charset="0"/>
              </a:rPr>
              <a:t> </a:t>
            </a:r>
            <a:r>
              <a:rPr lang="tr-TR" sz="2400" dirty="0" err="1">
                <a:solidFill>
                  <a:schemeClr val="tx1"/>
                </a:solidFill>
                <a:latin typeface="Calibri" panose="020F0502020204030204" pitchFamily="34" charset="0"/>
                <a:cs typeface="Calibri" panose="020F0502020204030204" pitchFamily="34" charset="0"/>
              </a:rPr>
              <a:t>katateri</a:t>
            </a:r>
            <a:r>
              <a:rPr lang="tr-TR" sz="2400" dirty="0">
                <a:solidFill>
                  <a:schemeClr val="tx1"/>
                </a:solidFill>
                <a:latin typeface="Calibri" panose="020F0502020204030204" pitchFamily="34" charset="0"/>
                <a:cs typeface="Calibri" panose="020F0502020204030204" pitchFamily="34" charset="0"/>
              </a:rPr>
              <a:t> olan hastalarda vb.) sebebiyle yatak banyosundan bağımsızda yapılabilir.</a:t>
            </a:r>
          </a:p>
          <a:p>
            <a:pPr algn="just">
              <a:lnSpc>
                <a:spcPct val="150000"/>
              </a:lnSpc>
            </a:pPr>
            <a:r>
              <a:rPr lang="tr-TR" sz="2400" dirty="0">
                <a:solidFill>
                  <a:schemeClr val="tx1"/>
                </a:solidFill>
                <a:latin typeface="Calibri" panose="020F0502020204030204" pitchFamily="34" charset="0"/>
                <a:cs typeface="Calibri" panose="020F0502020204030204" pitchFamily="34" charset="0"/>
              </a:rPr>
              <a:t>Perine bakımı birçok hastanın utanmasına ya da sıkılmasına neden olabilir. </a:t>
            </a:r>
          </a:p>
        </p:txBody>
      </p:sp>
      <p:sp>
        <p:nvSpPr>
          <p:cNvPr id="6" name="Veri Yer Tutucusu 5"/>
          <p:cNvSpPr>
            <a:spLocks noGrp="1"/>
          </p:cNvSpPr>
          <p:nvPr>
            <p:ph type="dt" sz="half" idx="10"/>
          </p:nvPr>
        </p:nvSpPr>
        <p:spPr/>
        <p:txBody>
          <a:bodyPr/>
          <a:lstStyle/>
          <a:p>
            <a:fld id="{F1AA57AD-CB15-4234-A3A9-447244C14C95}"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80</a:t>
            </a:fld>
            <a:endParaRPr lang="tr-TR"/>
          </a:p>
        </p:txBody>
      </p:sp>
    </p:spTree>
    <p:extLst>
      <p:ext uri="{BB962C8B-B14F-4D97-AF65-F5344CB8AC3E}">
        <p14:creationId xmlns:p14="http://schemas.microsoft.com/office/powerpoint/2010/main" val="35306300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576" y="1412776"/>
            <a:ext cx="7560724" cy="4195481"/>
          </a:xfrm>
        </p:spPr>
        <p:txBody>
          <a:bodyPr>
            <a:norm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Hasta eğer temizliğini kendi yapabilecekse buna olanak sağlanmalıdır.  Ancak hastanın </a:t>
            </a:r>
            <a:r>
              <a:rPr lang="tr-TR" sz="2400" dirty="0" err="1">
                <a:solidFill>
                  <a:schemeClr val="tx1"/>
                </a:solidFill>
                <a:latin typeface="Calibri" panose="020F0502020204030204" pitchFamily="34" charset="0"/>
                <a:cs typeface="Calibri" panose="020F0502020204030204" pitchFamily="34" charset="0"/>
              </a:rPr>
              <a:t>üriner</a:t>
            </a:r>
            <a:r>
              <a:rPr lang="tr-TR" sz="2400" dirty="0">
                <a:solidFill>
                  <a:schemeClr val="tx1"/>
                </a:solidFill>
                <a:latin typeface="Calibri" panose="020F0502020204030204" pitchFamily="34" charset="0"/>
                <a:cs typeface="Calibri" panose="020F0502020204030204" pitchFamily="34" charset="0"/>
              </a:rPr>
              <a:t> </a:t>
            </a:r>
            <a:r>
              <a:rPr lang="tr-TR" sz="2400" dirty="0" err="1">
                <a:solidFill>
                  <a:schemeClr val="tx1"/>
                </a:solidFill>
                <a:latin typeface="Calibri" panose="020F0502020204030204" pitchFamily="34" charset="0"/>
                <a:cs typeface="Calibri" panose="020F0502020204030204" pitchFamily="34" charset="0"/>
              </a:rPr>
              <a:t>kateteri</a:t>
            </a:r>
            <a:r>
              <a:rPr lang="tr-TR" sz="2400" dirty="0">
                <a:solidFill>
                  <a:schemeClr val="tx1"/>
                </a:solidFill>
                <a:latin typeface="Calibri" panose="020F0502020204030204" pitchFamily="34" charset="0"/>
                <a:cs typeface="Calibri" panose="020F0502020204030204" pitchFamily="34" charset="0"/>
              </a:rPr>
              <a:t>, varsa </a:t>
            </a:r>
            <a:r>
              <a:rPr lang="tr-TR" sz="2400" dirty="0" err="1">
                <a:solidFill>
                  <a:schemeClr val="tx1"/>
                </a:solidFill>
                <a:latin typeface="Calibri" panose="020F0502020204030204" pitchFamily="34" charset="0"/>
                <a:cs typeface="Calibri" panose="020F0502020204030204" pitchFamily="34" charset="0"/>
              </a:rPr>
              <a:t>genital</a:t>
            </a:r>
            <a:r>
              <a:rPr lang="tr-TR" sz="2400" dirty="0">
                <a:solidFill>
                  <a:schemeClr val="tx1"/>
                </a:solidFill>
                <a:latin typeface="Calibri" panose="020F0502020204030204" pitchFamily="34" charset="0"/>
                <a:cs typeface="Calibri" panose="020F0502020204030204" pitchFamily="34" charset="0"/>
              </a:rPr>
              <a:t> bölge hijyeni mutlaka hemşire tarafından yapılmalıdır.  Çünkü hastanın temizlik sırasında </a:t>
            </a:r>
            <a:r>
              <a:rPr lang="tr-TR" sz="2400" dirty="0" err="1">
                <a:solidFill>
                  <a:schemeClr val="tx1"/>
                </a:solidFill>
                <a:latin typeface="Calibri" panose="020F0502020204030204" pitchFamily="34" charset="0"/>
                <a:cs typeface="Calibri" panose="020F0502020204030204" pitchFamily="34" charset="0"/>
              </a:rPr>
              <a:t>katatere</a:t>
            </a:r>
            <a:r>
              <a:rPr lang="tr-TR" sz="2400" dirty="0">
                <a:solidFill>
                  <a:schemeClr val="tx1"/>
                </a:solidFill>
                <a:latin typeface="Calibri" panose="020F0502020204030204" pitchFamily="34" charset="0"/>
                <a:cs typeface="Calibri" panose="020F0502020204030204" pitchFamily="34" charset="0"/>
              </a:rPr>
              <a:t> dokunması hem idrar yolu enfeksiyonu riskini arttırır hem de </a:t>
            </a:r>
            <a:r>
              <a:rPr lang="tr-TR" sz="2400" dirty="0" err="1">
                <a:solidFill>
                  <a:schemeClr val="tx1"/>
                </a:solidFill>
                <a:latin typeface="Calibri" panose="020F0502020204030204" pitchFamily="34" charset="0"/>
                <a:cs typeface="Calibri" panose="020F0502020204030204" pitchFamily="34" charset="0"/>
              </a:rPr>
              <a:t>kataterin</a:t>
            </a:r>
            <a:r>
              <a:rPr lang="tr-TR" sz="2400" dirty="0">
                <a:solidFill>
                  <a:schemeClr val="tx1"/>
                </a:solidFill>
                <a:latin typeface="Calibri" panose="020F0502020204030204" pitchFamily="34" charset="0"/>
                <a:cs typeface="Calibri" panose="020F0502020204030204" pitchFamily="34" charset="0"/>
              </a:rPr>
              <a:t> pozisyonunun değişmesine neden olabilir. Bu bölgedeki kıllar periyodik olarak temizlenmelidir.  </a:t>
            </a:r>
            <a:endParaRPr lang="tr-TR" sz="2400" dirty="0" smtClean="0">
              <a:solidFill>
                <a:schemeClr val="tx1"/>
              </a:solidFill>
              <a:latin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763FE2E9-0A35-4BDB-A050-F8ADD32E0211}"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81</a:t>
            </a:fld>
            <a:endParaRPr lang="tr-TR"/>
          </a:p>
        </p:txBody>
      </p:sp>
    </p:spTree>
    <p:extLst>
      <p:ext uri="{BB962C8B-B14F-4D97-AF65-F5344CB8AC3E}">
        <p14:creationId xmlns:p14="http://schemas.microsoft.com/office/powerpoint/2010/main" val="6607705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1484785"/>
            <a:ext cx="7632732" cy="4763622"/>
          </a:xfrm>
        </p:spPr>
        <p:txBody>
          <a:bodyPr>
            <a:normAutofit/>
          </a:bodyPr>
          <a:lstStyle/>
          <a:p>
            <a:pPr algn="just">
              <a:lnSpc>
                <a:spcPct val="150000"/>
              </a:lnSpc>
            </a:pPr>
            <a:r>
              <a:rPr lang="tr-TR" sz="2400" dirty="0">
                <a:solidFill>
                  <a:schemeClr val="tx1"/>
                </a:solidFill>
                <a:latin typeface="Calibri" panose="020F0502020204030204" pitchFamily="34" charset="0"/>
                <a:cs typeface="Calibri" panose="020F0502020204030204" pitchFamily="34" charset="0"/>
              </a:rPr>
              <a:t>En ideali sabun ve su kullanılarak yapılacak olan temizliktir. Hastaya perine bakımıyla ilgili bilgi verilmeden önce konuyla ilgili bildikleri sorulmalıdır. Daha sonra hastanın eksik bildikleri tamamlanarak yanlış bildikleri düzeltilmelidir. Bilgiler verilirken hastanın kullandığı terimlere dikkat edilmeli ve hasta için ne kadar anlaşılır olduğu kontrol </a:t>
            </a:r>
            <a:r>
              <a:rPr lang="tr-TR" sz="2400" dirty="0" smtClean="0">
                <a:solidFill>
                  <a:schemeClr val="tx1"/>
                </a:solidFill>
                <a:latin typeface="Calibri" panose="020F0502020204030204" pitchFamily="34" charset="0"/>
                <a:cs typeface="Calibri" panose="020F0502020204030204" pitchFamily="34" charset="0"/>
              </a:rPr>
              <a:t>edilmelidir.</a:t>
            </a:r>
            <a:endParaRPr lang="tr-TR" dirty="0">
              <a:solidFill>
                <a:schemeClr val="tx1"/>
              </a:solidFill>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926BFAE7-392A-4185-8D51-49291BED98A6}" type="datetime1">
              <a:rPr lang="tr-TR" smtClean="0"/>
              <a:t>6.02.2020</a:t>
            </a:fld>
            <a:endParaRPr lang="tr-TR"/>
          </a:p>
        </p:txBody>
      </p:sp>
      <p:sp>
        <p:nvSpPr>
          <p:cNvPr id="7" name="Altbilgi Yer Tutucusu 6"/>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(Ulusoy ve Görgülü, 2001).</a:t>
            </a:r>
          </a:p>
          <a:p>
            <a:endParaRPr lang="tr-TR" dirty="0"/>
          </a:p>
        </p:txBody>
      </p:sp>
      <p:sp>
        <p:nvSpPr>
          <p:cNvPr id="8" name="Slayt Numarası Yer Tutucusu 7"/>
          <p:cNvSpPr>
            <a:spLocks noGrp="1"/>
          </p:cNvSpPr>
          <p:nvPr>
            <p:ph type="sldNum" sz="quarter" idx="12"/>
          </p:nvPr>
        </p:nvSpPr>
        <p:spPr/>
        <p:txBody>
          <a:bodyPr/>
          <a:lstStyle/>
          <a:p>
            <a:fld id="{B1DEFA8C-F947-479F-BE07-76B6B3F80BF1}" type="slidenum">
              <a:rPr lang="tr-TR" smtClean="0"/>
              <a:pPr/>
              <a:t>82</a:t>
            </a:fld>
            <a:endParaRPr lang="tr-TR"/>
          </a:p>
        </p:txBody>
      </p:sp>
    </p:spTree>
    <p:extLst>
      <p:ext uri="{BB962C8B-B14F-4D97-AF65-F5344CB8AC3E}">
        <p14:creationId xmlns:p14="http://schemas.microsoft.com/office/powerpoint/2010/main" val="19635711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548680"/>
            <a:ext cx="8229600" cy="1143000"/>
          </a:xfrm>
        </p:spPr>
        <p:txBody>
          <a:bodyPr>
            <a:normAutofit fontScale="90000"/>
          </a:bodyPr>
          <a:lstStyle/>
          <a:p>
            <a:pPr algn="just">
              <a:lnSpc>
                <a:spcPct val="150000"/>
              </a:lnSpc>
            </a:pPr>
            <a:r>
              <a:rPr lang="tr-TR" dirty="0" smtClean="0">
                <a:latin typeface="Calibri" panose="020F0502020204030204" pitchFamily="34" charset="0"/>
                <a:cs typeface="Calibri" panose="020F0502020204030204" pitchFamily="34" charset="0"/>
              </a:rPr>
              <a:t>Perine temizliği yapılırken;</a:t>
            </a:r>
            <a:br>
              <a:rPr lang="tr-TR" dirty="0" smtClean="0">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graphicFrame>
        <p:nvGraphicFramePr>
          <p:cNvPr id="4" name="3 İçerik Yer Tutucusu"/>
          <p:cNvGraphicFramePr>
            <a:graphicFrameLocks noGrp="1"/>
          </p:cNvGraphicFramePr>
          <p:nvPr>
            <p:ph idx="1"/>
          </p:nvPr>
        </p:nvGraphicFramePr>
        <p:xfrm>
          <a:off x="938213" y="2286000"/>
          <a:ext cx="7634287"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Veri Yer Tutucusu 7"/>
          <p:cNvSpPr>
            <a:spLocks noGrp="1"/>
          </p:cNvSpPr>
          <p:nvPr>
            <p:ph type="dt" sz="half" idx="10"/>
          </p:nvPr>
        </p:nvSpPr>
        <p:spPr/>
        <p:txBody>
          <a:bodyPr/>
          <a:lstStyle/>
          <a:p>
            <a:fld id="{444DFDE8-C9B5-4FC7-A597-042B89DCA6BF}" type="datetime1">
              <a:rPr lang="tr-TR" smtClean="0"/>
              <a:t>6.02.2020</a:t>
            </a:fld>
            <a:endParaRPr lang="tr-TR"/>
          </a:p>
        </p:txBody>
      </p:sp>
      <p:sp>
        <p:nvSpPr>
          <p:cNvPr id="9" name="Altbilgi Yer Tutucusu 8"/>
          <p:cNvSpPr>
            <a:spLocks noGrp="1"/>
          </p:cNvSpPr>
          <p:nvPr>
            <p:ph type="ftr" sz="quarter" idx="11"/>
          </p:nvPr>
        </p:nvSpPr>
        <p:spPr/>
        <p:txBody>
          <a:bodyPr/>
          <a:lstStyle/>
          <a:p>
            <a:r>
              <a:rPr lang="tr-TR" dirty="0"/>
              <a:t>Ulusoy ve Görgülü, 2001</a:t>
            </a:r>
          </a:p>
          <a:p>
            <a:endParaRPr lang="tr-TR" dirty="0"/>
          </a:p>
        </p:txBody>
      </p:sp>
      <p:sp>
        <p:nvSpPr>
          <p:cNvPr id="10" name="Slayt Numarası Yer Tutucusu 9"/>
          <p:cNvSpPr>
            <a:spLocks noGrp="1"/>
          </p:cNvSpPr>
          <p:nvPr>
            <p:ph type="sldNum" sz="quarter" idx="12"/>
          </p:nvPr>
        </p:nvSpPr>
        <p:spPr/>
        <p:txBody>
          <a:bodyPr/>
          <a:lstStyle/>
          <a:p>
            <a:fld id="{B1DEFA8C-F947-479F-BE07-76B6B3F80BF1}" type="slidenum">
              <a:rPr lang="tr-TR" smtClean="0"/>
              <a:pPr/>
              <a:t>83</a:t>
            </a:fld>
            <a:endParaRPr lang="tr-TR"/>
          </a:p>
        </p:txBody>
      </p:sp>
    </p:spTree>
    <p:extLst>
      <p:ext uri="{BB962C8B-B14F-4D97-AF65-F5344CB8AC3E}">
        <p14:creationId xmlns:p14="http://schemas.microsoft.com/office/powerpoint/2010/main" val="972183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49877" y="188640"/>
            <a:ext cx="7633742" cy="1492132"/>
          </a:xfrm>
        </p:spPr>
        <p:txBody>
          <a:bodyPr>
            <a:normAutofit fontScale="90000"/>
          </a:bodyPr>
          <a:lstStyle/>
          <a:p>
            <a:pPr algn="ctr">
              <a:lnSpc>
                <a:spcPct val="150000"/>
              </a:lnSpc>
            </a:pPr>
            <a:r>
              <a:rPr lang="tr-TR" b="1" dirty="0">
                <a:latin typeface="Calibri" panose="020F0502020204030204" pitchFamily="34" charset="0"/>
                <a:cs typeface="Calibri" panose="020F0502020204030204" pitchFamily="34" charset="0"/>
              </a:rPr>
              <a:t>PERİNE BAKIMI</a:t>
            </a:r>
            <a:r>
              <a:rPr lang="tr-TR" dirty="0">
                <a:latin typeface="Calibri" panose="020F0502020204030204" pitchFamily="34" charset="0"/>
                <a:cs typeface="Calibri" panose="020F0502020204030204" pitchFamily="34" charset="0"/>
              </a:rPr>
              <a:t/>
            </a:r>
            <a:br>
              <a:rPr lang="tr-TR" dirty="0">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827700" y="1484784"/>
            <a:ext cx="6711654" cy="4763623"/>
          </a:xfrm>
        </p:spPr>
        <p:txBody>
          <a:bodyPr>
            <a:normAutofit lnSpcReduction="10000"/>
          </a:bodyPr>
          <a:lstStyle/>
          <a:p>
            <a:pPr marL="0" indent="0" algn="just">
              <a:lnSpc>
                <a:spcPct val="150000"/>
              </a:lnSpc>
              <a:buNone/>
            </a:pPr>
            <a:r>
              <a:rPr lang="tr-TR" b="1" dirty="0" smtClean="0">
                <a:solidFill>
                  <a:srgbClr val="FF0000"/>
                </a:solidFill>
                <a:latin typeface="Calibri" panose="020F0502020204030204" pitchFamily="34" charset="0"/>
                <a:cs typeface="Calibri" panose="020F0502020204030204" pitchFamily="34" charset="0"/>
              </a:rPr>
              <a:t>Malzemeler</a:t>
            </a:r>
            <a:endParaRPr lang="tr-TR" dirty="0">
              <a:solidFill>
                <a:srgbClr val="FF0000"/>
              </a:solidFill>
              <a:latin typeface="Calibri" panose="020F0502020204030204" pitchFamily="34" charset="0"/>
              <a:cs typeface="Calibri" panose="020F0502020204030204" pitchFamily="34" charset="0"/>
            </a:endParaRPr>
          </a:p>
          <a:p>
            <a:pPr lvl="0" algn="just">
              <a:lnSpc>
                <a:spcPct val="150000"/>
              </a:lnSpc>
            </a:pPr>
            <a:r>
              <a:rPr lang="tr-TR" dirty="0">
                <a:latin typeface="Calibri" panose="020F0502020204030204" pitchFamily="34" charset="0"/>
                <a:cs typeface="Calibri" panose="020F0502020204030204" pitchFamily="34" charset="0"/>
              </a:rPr>
              <a:t>Yıkama küveti (2 adet)</a:t>
            </a:r>
          </a:p>
          <a:p>
            <a:pPr lvl="0" algn="just">
              <a:lnSpc>
                <a:spcPct val="150000"/>
              </a:lnSpc>
            </a:pPr>
            <a:r>
              <a:rPr lang="tr-TR" dirty="0">
                <a:latin typeface="Calibri" panose="020F0502020204030204" pitchFamily="34" charset="0"/>
                <a:cs typeface="Calibri" panose="020F0502020204030204" pitchFamily="34" charset="0"/>
              </a:rPr>
              <a:t>Sabun ve sabunluk</a:t>
            </a:r>
          </a:p>
          <a:p>
            <a:pPr lvl="0" algn="just">
              <a:lnSpc>
                <a:spcPct val="150000"/>
              </a:lnSpc>
            </a:pPr>
            <a:r>
              <a:rPr lang="tr-TR" dirty="0">
                <a:latin typeface="Calibri" panose="020F0502020204030204" pitchFamily="34" charset="0"/>
                <a:cs typeface="Calibri" panose="020F0502020204030204" pitchFamily="34" charset="0"/>
              </a:rPr>
              <a:t>Su (43-46°C)</a:t>
            </a:r>
          </a:p>
          <a:p>
            <a:pPr lvl="0" algn="just">
              <a:lnSpc>
                <a:spcPct val="150000"/>
              </a:lnSpc>
            </a:pPr>
            <a:r>
              <a:rPr lang="tr-TR" dirty="0">
                <a:latin typeface="Calibri" panose="020F0502020204030204" pitchFamily="34" charset="0"/>
                <a:cs typeface="Calibri" panose="020F0502020204030204" pitchFamily="34" charset="0"/>
              </a:rPr>
              <a:t>Bol miktarda gaz </a:t>
            </a:r>
            <a:r>
              <a:rPr lang="tr-TR" dirty="0" smtClean="0">
                <a:latin typeface="Calibri" panose="020F0502020204030204" pitchFamily="34" charset="0"/>
                <a:cs typeface="Calibri" panose="020F0502020204030204" pitchFamily="34" charset="0"/>
              </a:rPr>
              <a:t>bezi,</a:t>
            </a:r>
            <a:endParaRPr lang="tr-TR" dirty="0">
              <a:latin typeface="Calibri" panose="020F0502020204030204" pitchFamily="34" charset="0"/>
              <a:cs typeface="Calibri" panose="020F0502020204030204" pitchFamily="34" charset="0"/>
            </a:endParaRPr>
          </a:p>
          <a:p>
            <a:pPr lvl="0" algn="just">
              <a:lnSpc>
                <a:spcPct val="150000"/>
              </a:lnSpc>
            </a:pPr>
            <a:r>
              <a:rPr lang="tr-TR" dirty="0">
                <a:latin typeface="Calibri" panose="020F0502020204030204" pitchFamily="34" charset="0"/>
                <a:cs typeface="Calibri" panose="020F0502020204030204" pitchFamily="34" charset="0"/>
              </a:rPr>
              <a:t>Tedavi muşambası ve bezi,</a:t>
            </a:r>
          </a:p>
          <a:p>
            <a:pPr lvl="0" algn="just">
              <a:lnSpc>
                <a:spcPct val="150000"/>
              </a:lnSpc>
            </a:pPr>
            <a:r>
              <a:rPr lang="tr-TR" dirty="0">
                <a:latin typeface="Calibri" panose="020F0502020204030204" pitchFamily="34" charset="0"/>
                <a:cs typeface="Calibri" panose="020F0502020204030204" pitchFamily="34" charset="0"/>
              </a:rPr>
              <a:t>Tek kullanımlık eldiven,</a:t>
            </a:r>
          </a:p>
          <a:p>
            <a:pPr lvl="0" algn="just">
              <a:lnSpc>
                <a:spcPct val="150000"/>
              </a:lnSpc>
            </a:pPr>
            <a:r>
              <a:rPr lang="tr-TR" dirty="0">
                <a:latin typeface="Calibri" panose="020F0502020204030204" pitchFamily="34" charset="0"/>
                <a:cs typeface="Calibri" panose="020F0502020204030204" pitchFamily="34" charset="0"/>
              </a:rPr>
              <a:t>Kirli kabı,</a:t>
            </a:r>
          </a:p>
          <a:p>
            <a:pPr lvl="0" algn="just">
              <a:lnSpc>
                <a:spcPct val="150000"/>
              </a:lnSpc>
            </a:pPr>
            <a:r>
              <a:rPr lang="tr-TR" dirty="0">
                <a:latin typeface="Calibri" panose="020F0502020204030204" pitchFamily="34" charset="0"/>
                <a:cs typeface="Calibri" panose="020F0502020204030204" pitchFamily="34" charset="0"/>
              </a:rPr>
              <a:t>Temizlik iç çamaşırı ve </a:t>
            </a:r>
            <a:r>
              <a:rPr lang="tr-TR" dirty="0" smtClean="0">
                <a:latin typeface="Calibri" panose="020F0502020204030204" pitchFamily="34" charset="0"/>
                <a:cs typeface="Calibri" panose="020F0502020204030204" pitchFamily="34" charset="0"/>
              </a:rPr>
              <a:t>giysi</a:t>
            </a:r>
            <a:endParaRPr lang="tr-TR" dirty="0">
              <a:latin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60F3044A-9CF4-4644-9CF3-EDF0C52CB16D}"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84</a:t>
            </a:fld>
            <a:endParaRPr lang="tr-TR"/>
          </a:p>
        </p:txBody>
      </p:sp>
    </p:spTree>
    <p:extLst>
      <p:ext uri="{BB962C8B-B14F-4D97-AF65-F5344CB8AC3E}">
        <p14:creationId xmlns:p14="http://schemas.microsoft.com/office/powerpoint/2010/main" val="15251956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nSpc>
                <a:spcPct val="150000"/>
              </a:lnSpc>
            </a:pPr>
            <a:r>
              <a:rPr lang="tr-TR" b="1" dirty="0" smtClean="0">
                <a:latin typeface="Calibri" panose="020F0502020204030204" pitchFamily="34" charset="0"/>
                <a:ea typeface="Calibri" panose="020F0502020204030204" pitchFamily="34" charset="0"/>
                <a:cs typeface="Calibri" panose="020F0502020204030204" pitchFamily="34" charset="0"/>
              </a:rPr>
              <a:t>İşlem</a:t>
            </a:r>
            <a:r>
              <a:rPr lang="tr-TR" sz="4000" dirty="0">
                <a:latin typeface="Calibri" panose="020F0502020204030204" pitchFamily="34" charset="0"/>
                <a:ea typeface="Calibri" panose="020F0502020204030204" pitchFamily="34" charset="0"/>
                <a:cs typeface="Calibri" panose="020F0502020204030204" pitchFamily="34" charset="0"/>
              </a:rPr>
              <a:t/>
            </a:r>
            <a:br>
              <a:rPr lang="tr-TR" sz="4000" dirty="0">
                <a:latin typeface="Calibri" panose="020F0502020204030204" pitchFamily="34" charset="0"/>
                <a:ea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827700" y="1556793"/>
            <a:ext cx="7560724" cy="4691614"/>
          </a:xfrm>
        </p:spPr>
        <p:txBody>
          <a:bodyPr>
            <a:normAutofit lnSpcReduction="10000"/>
          </a:bodyPr>
          <a:lstStyle/>
          <a:p>
            <a:pPr marL="342900" lvl="0" indent="-342900" algn="just">
              <a:lnSpc>
                <a:spcPct val="150000"/>
              </a:lnSpc>
              <a:buFont typeface="+mj-lt"/>
              <a:buAutoNum type="arabicPeriod"/>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İşlem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hastaya açıklanır.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41960" algn="just">
              <a:lnSpc>
                <a:spcPct val="150000"/>
              </a:lnSpc>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Gerekçe: Hasta ile işbirliği sağlanır ve utanma, sıkılma duygularının azalacağı, konuşabilmesine uygun bir ortam hazırlar.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buFont typeface="+mj-lt"/>
              <a:buAutoNum type="arabicPeriod" startAt="2"/>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Odanın kapısı kapatılarak ve yatağın çevresine paravan yerleştirilerek, hastanın gizliliği sağlanır.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800"/>
              </a:spcAft>
              <a:buFont typeface="+mj-lt"/>
              <a:buAutoNum type="arabicPeriod" startAt="2"/>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Mikroorganizmaların geçişinin önlenmesi için el hijyeni sağlanır.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B0F0FAFF-1DC1-499A-9424-334B90DD639D}"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85</a:t>
            </a:fld>
            <a:endParaRPr lang="tr-TR"/>
          </a:p>
        </p:txBody>
      </p:sp>
    </p:spTree>
    <p:extLst>
      <p:ext uri="{BB962C8B-B14F-4D97-AF65-F5344CB8AC3E}">
        <p14:creationId xmlns:p14="http://schemas.microsoft.com/office/powerpoint/2010/main" val="4191850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47564" y="116632"/>
            <a:ext cx="7848872" cy="4979646"/>
          </a:xfrm>
        </p:spPr>
        <p:txBody>
          <a:bodyPr>
            <a:normAutofit fontScale="92500"/>
          </a:bodyPr>
          <a:lstStyle/>
          <a:p>
            <a:pPr marL="457200" lvl="0" indent="-457200" algn="just">
              <a:lnSpc>
                <a:spcPct val="150000"/>
              </a:lnSpc>
              <a:spcAft>
                <a:spcPts val="800"/>
              </a:spcAft>
              <a:buFont typeface="+mj-lt"/>
              <a:buAutoNum type="arabicPeriod" startAt="4"/>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 yatağının, çalışılacak taraftaki parmaklığı indirilir. Kadın hastalara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dorsal</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rekümbent</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pozisyonu (hasta sırtüstü yatar pozisyondadır, ancak bacaklar dizden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fleksiyona</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getirilir ve mümkün olduğunca yanlara doğru açılarak birbirinden uzaklaştırılır)  erkek hastalara ise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supine</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(sırtüstü yatış) pozisyonu verilir. Hastanın üzerinde sadece çarşaf kalacak biçimde üst yatak takımları, yatağın ayakucuna toplanır. Hastanın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genital</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bölgesi açık olacak biçimde giysileri çıkarılır. Bu şekilde perine bölgesinde rahat çalışılır.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A97331F6-14C7-4D76-B5A3-8E550B987E45}"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86</a:t>
            </a:fld>
            <a:endParaRPr lang="tr-TR"/>
          </a:p>
        </p:txBody>
      </p:sp>
      <p:pic>
        <p:nvPicPr>
          <p:cNvPr id="2" name="Resim 1"/>
          <p:cNvPicPr>
            <a:picLocks noChangeAspect="1"/>
          </p:cNvPicPr>
          <p:nvPr/>
        </p:nvPicPr>
        <p:blipFill rotWithShape="1">
          <a:blip r:embed="rId2"/>
          <a:srcRect b="21902"/>
          <a:stretch/>
        </p:blipFill>
        <p:spPr>
          <a:xfrm>
            <a:off x="5291026" y="4653136"/>
            <a:ext cx="3846614" cy="2204864"/>
          </a:xfrm>
          <a:prstGeom prst="rect">
            <a:avLst/>
          </a:prstGeom>
        </p:spPr>
      </p:pic>
    </p:spTree>
    <p:extLst>
      <p:ext uri="{BB962C8B-B14F-4D97-AF65-F5344CB8AC3E}">
        <p14:creationId xmlns:p14="http://schemas.microsoft.com/office/powerpoint/2010/main" val="14848739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3568" y="1052736"/>
            <a:ext cx="8047730" cy="4979646"/>
          </a:xfrm>
        </p:spPr>
        <p:txBody>
          <a:bodyPr>
            <a:normAutofit fontScale="92500" lnSpcReduction="10000"/>
          </a:bodyPr>
          <a:lstStyle/>
          <a:p>
            <a:pPr marL="457200" lvl="0" indent="-457200" algn="just">
              <a:lnSpc>
                <a:spcPct val="150000"/>
              </a:lnSpc>
              <a:buFont typeface="+mj-lt"/>
              <a:buAutoNum type="arabicPeriod" startAt="5"/>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Tek kullanımlık eldivenler giyilir. Böylece eller, vücut salgıları ve atıkları ile doğrudan temas etmemiş olur ve hastadan geçebilecek mikroorganizmalara karşı korunmuş olur. </a:t>
            </a:r>
          </a:p>
          <a:p>
            <a:pPr marL="457200" lvl="0" indent="-457200" algn="just">
              <a:lnSpc>
                <a:spcPct val="150000"/>
              </a:lnSpc>
              <a:spcAft>
                <a:spcPts val="800"/>
              </a:spcAft>
              <a:buFont typeface="+mj-lt"/>
              <a:buAutoNum type="arabicPeriod" startAt="5"/>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Kadın hastalarda, çarşaf hastanın üzerine yerleştirilir. Daha sonra hem hastanın gizliliğini korumak, utanma duygusunu azaltmak, hem de perine bölgesinde rahat çalışabilmek için çarşafın iki yanda kalan köşeleri hastanın bacaklarına dolanarak bacakları örtülür. Çarşafın iki bacağın arasında kalan köşesi ise yalnızca bakım sırasında açılır. Erkek hastalarda çarşaf penis ve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skrotum</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açıkta kalacak biçimde bacaklarının üzerine düz olarak örtülür.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4235A198-349C-4DE8-AE15-7905E84052D7}"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87</a:t>
            </a:fld>
            <a:endParaRPr lang="tr-TR"/>
          </a:p>
        </p:txBody>
      </p:sp>
    </p:spTree>
    <p:extLst>
      <p:ext uri="{BB962C8B-B14F-4D97-AF65-F5344CB8AC3E}">
        <p14:creationId xmlns:p14="http://schemas.microsoft.com/office/powerpoint/2010/main" val="3688060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just">
              <a:lnSpc>
                <a:spcPct val="150000"/>
              </a:lnSpc>
            </a:pPr>
            <a:endParaRPr lang="tr-TR">
              <a:latin typeface="Calibri" panose="020F0502020204030204" pitchFamily="34" charset="0"/>
              <a:cs typeface="Calibri" panose="020F0502020204030204" pitchFamily="34" charset="0"/>
            </a:endParaRPr>
          </a:p>
        </p:txBody>
      </p:sp>
      <p:pic>
        <p:nvPicPr>
          <p:cNvPr id="4" name="İçerik Yer Tutucusu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5949280"/>
          </a:xfrm>
          <a:prstGeom prst="rect">
            <a:avLst/>
          </a:prstGeom>
          <a:noFill/>
          <a:ln>
            <a:noFill/>
          </a:ln>
        </p:spPr>
      </p:pic>
      <p:sp>
        <p:nvSpPr>
          <p:cNvPr id="8" name="Veri Yer Tutucusu 7"/>
          <p:cNvSpPr>
            <a:spLocks noGrp="1"/>
          </p:cNvSpPr>
          <p:nvPr>
            <p:ph type="dt" sz="half" idx="10"/>
          </p:nvPr>
        </p:nvSpPr>
        <p:spPr/>
        <p:txBody>
          <a:bodyPr/>
          <a:lstStyle/>
          <a:p>
            <a:fld id="{8DF13201-3BAA-4378-B644-09D2F8610323}" type="datetime1">
              <a:rPr lang="tr-TR" smtClean="0"/>
              <a:t>6.02.2020</a:t>
            </a:fld>
            <a:endParaRPr lang="tr-TR"/>
          </a:p>
        </p:txBody>
      </p:sp>
      <p:sp>
        <p:nvSpPr>
          <p:cNvPr id="9" name="Altbilgi Yer Tutucusu 8"/>
          <p:cNvSpPr>
            <a:spLocks noGrp="1"/>
          </p:cNvSpPr>
          <p:nvPr>
            <p:ph type="ftr" sz="quarter" idx="11"/>
          </p:nvPr>
        </p:nvSpPr>
        <p:spPr/>
        <p:txBody>
          <a:bodyPr/>
          <a:lstStyle/>
          <a:p>
            <a:r>
              <a:rPr lang="tr-TR" dirty="0">
                <a:latin typeface="Times New Roman" panose="02020603050405020304" pitchFamily="18" charset="0"/>
                <a:ea typeface="Calibri" panose="020F0502020204030204" pitchFamily="34" charset="0"/>
                <a:cs typeface="Times New Roman" panose="02020603050405020304" pitchFamily="18" charset="0"/>
              </a:rPr>
              <a:t>(</a:t>
            </a:r>
            <a:r>
              <a:rPr lang="tr-TR" dirty="0" err="1">
                <a:latin typeface="Times New Roman" panose="02020603050405020304" pitchFamily="18" charset="0"/>
                <a:ea typeface="Calibri" panose="020F0502020204030204" pitchFamily="34" charset="0"/>
                <a:cs typeface="Times New Roman" panose="02020603050405020304" pitchFamily="18" charset="0"/>
              </a:rPr>
              <a:t>Berman</a:t>
            </a:r>
            <a:r>
              <a:rPr lang="tr-TR" dirty="0">
                <a:latin typeface="Times New Roman" panose="02020603050405020304" pitchFamily="18" charset="0"/>
                <a:ea typeface="Calibri" panose="020F0502020204030204" pitchFamily="34" charset="0"/>
                <a:cs typeface="Times New Roman" panose="02020603050405020304" pitchFamily="18" charset="0"/>
              </a:rPr>
              <a:t> ve ark, 2016)</a:t>
            </a:r>
            <a:endParaRPr lang="tr-TR" sz="9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10" name="Slayt Numarası Yer Tutucusu 9"/>
          <p:cNvSpPr>
            <a:spLocks noGrp="1"/>
          </p:cNvSpPr>
          <p:nvPr>
            <p:ph type="sldNum" sz="quarter" idx="12"/>
          </p:nvPr>
        </p:nvSpPr>
        <p:spPr/>
        <p:txBody>
          <a:bodyPr/>
          <a:lstStyle/>
          <a:p>
            <a:fld id="{B1DEFA8C-F947-479F-BE07-76B6B3F80BF1}" type="slidenum">
              <a:rPr lang="tr-TR" smtClean="0"/>
              <a:pPr/>
              <a:t>88</a:t>
            </a:fld>
            <a:endParaRPr lang="tr-TR"/>
          </a:p>
        </p:txBody>
      </p:sp>
    </p:spTree>
    <p:extLst>
      <p:ext uri="{BB962C8B-B14F-4D97-AF65-F5344CB8AC3E}">
        <p14:creationId xmlns:p14="http://schemas.microsoft.com/office/powerpoint/2010/main" val="38035804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404664"/>
            <a:ext cx="7809706" cy="5843743"/>
          </a:xfrm>
        </p:spPr>
        <p:txBody>
          <a:bodyPr>
            <a:normAutofit fontScale="92500" lnSpcReduction="10000"/>
          </a:bodyPr>
          <a:lstStyle/>
          <a:p>
            <a:pPr marL="457200" lvl="0" indent="-457200" algn="just">
              <a:lnSpc>
                <a:spcPct val="150000"/>
              </a:lnSpc>
              <a:buFont typeface="+mj-lt"/>
              <a:buAutoNum type="arabicPeriod" startAt="7"/>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Tedavi muşambası ve bezi hastanın kalçalarının altına serilir. Böylece silme işlemi sırasında yatağın ve yatak takımlarının ıslanması önlenmiş olunur.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buFont typeface="+mj-lt"/>
              <a:buAutoNum type="arabicPeriod" startAt="7"/>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Yıkama küvetlerinin 2/3’si 43-46°C’lık su ile doldurulur ve küvetler kolay ulaşabilecek bir alana bırakılır. Küvetlerin birisi sabunlu, diğeri ise duru su için kullanılır.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buFont typeface="+mj-lt"/>
              <a:buAutoNum type="arabicPeriod" startAt="7"/>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Gazlı bezlerin bir kısmı, kurulamada kullanılmak üzere kuru olarak saklanır. Perine temizliği yapılacak gazlı bezleri </a:t>
            </a: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küvetlerin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içine yerleştirilir.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50000"/>
              </a:lnSpc>
              <a:spcAft>
                <a:spcPts val="800"/>
              </a:spcAft>
              <a:buFont typeface="+mj-lt"/>
              <a:buAutoNum type="arabicPeriod" startAt="7"/>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Kirli kap hastanın bacaklarının arasına, tedavi muşambası ve bezinin üzerine yerleştirilir.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1627124E-C8C7-4F9A-A17B-ECDAA9D1B908}"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89</a:t>
            </a:fld>
            <a:endParaRPr lang="tr-TR"/>
          </a:p>
        </p:txBody>
      </p:sp>
    </p:spTree>
    <p:extLst>
      <p:ext uri="{BB962C8B-B14F-4D97-AF65-F5344CB8AC3E}">
        <p14:creationId xmlns:p14="http://schemas.microsoft.com/office/powerpoint/2010/main" val="855877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8758" y="188640"/>
            <a:ext cx="7633742" cy="1492132"/>
          </a:xfrm>
        </p:spPr>
        <p:txBody>
          <a:bodyPr>
            <a:noAutofit/>
          </a:bodyPr>
          <a:lstStyle/>
          <a:p>
            <a:pPr algn="ctr">
              <a:lnSpc>
                <a:spcPct val="150000"/>
              </a:lnSpc>
            </a:pPr>
            <a:r>
              <a:rPr lang="tr-TR" sz="3200" b="1" dirty="0">
                <a:solidFill>
                  <a:srgbClr val="E84C0E"/>
                </a:solidFill>
                <a:latin typeface="Calibri" panose="020F0502020204030204" pitchFamily="34" charset="0"/>
                <a:cs typeface="Calibri" panose="020F0502020204030204" pitchFamily="34" charset="0"/>
              </a:rPr>
              <a:t>HİJYENİK BAKIM</a:t>
            </a:r>
            <a:r>
              <a:rPr lang="tr-TR" sz="3200" dirty="0">
                <a:solidFill>
                  <a:srgbClr val="E84C0E"/>
                </a:solidFill>
                <a:latin typeface="Calibri" panose="020F0502020204030204" pitchFamily="34" charset="0"/>
                <a:cs typeface="Calibri" panose="020F0502020204030204" pitchFamily="34" charset="0"/>
              </a:rPr>
              <a:t/>
            </a:r>
            <a:br>
              <a:rPr lang="tr-TR" sz="3200" dirty="0">
                <a:solidFill>
                  <a:srgbClr val="E84C0E"/>
                </a:solidFill>
                <a:latin typeface="Calibri" panose="020F0502020204030204" pitchFamily="34" charset="0"/>
                <a:cs typeface="Calibri" panose="020F0502020204030204" pitchFamily="34" charset="0"/>
              </a:rPr>
            </a:br>
            <a:endParaRPr lang="tr-TR" sz="3200" dirty="0">
              <a:solidFill>
                <a:srgbClr val="E84C0E"/>
              </a:solidFill>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938758" y="1340769"/>
            <a:ext cx="7809706" cy="4907638"/>
          </a:xfrm>
        </p:spPr>
        <p:txBody>
          <a:bodyPr>
            <a:normAutofit/>
          </a:bodyPr>
          <a:lstStyle/>
          <a:p>
            <a:pPr algn="just">
              <a:lnSpc>
                <a:spcPct val="160000"/>
              </a:lnSpc>
            </a:pPr>
            <a:r>
              <a:rPr lang="tr-TR" sz="2200" dirty="0" smtClean="0">
                <a:latin typeface="Calibri" panose="020F0502020204030204" pitchFamily="34" charset="0"/>
                <a:cs typeface="Calibri" panose="020F0502020204030204" pitchFamily="34" charset="0"/>
              </a:rPr>
              <a:t>Hijyenik bakım, </a:t>
            </a:r>
            <a:r>
              <a:rPr lang="tr-TR" sz="2200" dirty="0">
                <a:latin typeface="Calibri" panose="020F0502020204030204" pitchFamily="34" charset="0"/>
                <a:cs typeface="Calibri" panose="020F0502020204030204" pitchFamily="34" charset="0"/>
              </a:rPr>
              <a:t>kişisel vücut temizliğini ve görünümünü koruyan temizlik ve bakım aktivitelerini içerir. </a:t>
            </a:r>
            <a:endParaRPr lang="tr-TR" sz="2200" dirty="0" smtClean="0">
              <a:latin typeface="Calibri" panose="020F0502020204030204" pitchFamily="34" charset="0"/>
              <a:cs typeface="Calibri" panose="020F0502020204030204" pitchFamily="34" charset="0"/>
            </a:endParaRPr>
          </a:p>
          <a:p>
            <a:pPr algn="just">
              <a:lnSpc>
                <a:spcPct val="160000"/>
              </a:lnSpc>
            </a:pPr>
            <a:r>
              <a:rPr lang="tr-TR" sz="2200" dirty="0" smtClean="0">
                <a:latin typeface="Calibri" panose="020F0502020204030204" pitchFamily="34" charset="0"/>
                <a:cs typeface="Calibri" panose="020F0502020204030204" pitchFamily="34" charset="0"/>
              </a:rPr>
              <a:t>Banyo </a:t>
            </a:r>
            <a:r>
              <a:rPr lang="tr-TR" sz="2200" dirty="0">
                <a:latin typeface="Calibri" panose="020F0502020204030204" pitchFamily="34" charset="0"/>
                <a:cs typeface="Calibri" panose="020F0502020204030204" pitchFamily="34" charset="0"/>
              </a:rPr>
              <a:t>veya duş almak, dişleri fırçalamak ve diş ipi kullanmak, saçları yıkamak ve tırnak bakımı yapmak gibi kişisel hijyen aktiviteleri, rahatlamayı sağlar, pozitif bir imaj yaratır, sağlıklı bir cilt sağlar ve enfeksiyon ve hastalığın önlenmesine yardımcı olur. </a:t>
            </a:r>
            <a:endParaRPr lang="tr-TR" sz="2200" dirty="0" smtClean="0">
              <a:latin typeface="Calibri" panose="020F0502020204030204" pitchFamily="34" charset="0"/>
              <a:cs typeface="Calibri" panose="020F0502020204030204" pitchFamily="34" charset="0"/>
            </a:endParaRPr>
          </a:p>
          <a:p>
            <a:pPr algn="just">
              <a:lnSpc>
                <a:spcPct val="160000"/>
              </a:lnSpc>
            </a:pPr>
            <a:r>
              <a:rPr lang="tr-TR" sz="2200" dirty="0" smtClean="0">
                <a:latin typeface="Calibri" panose="020F0502020204030204" pitchFamily="34" charset="0"/>
                <a:cs typeface="Calibri" panose="020F0502020204030204" pitchFamily="34" charset="0"/>
              </a:rPr>
              <a:t>Çeşitli </a:t>
            </a:r>
            <a:r>
              <a:rPr lang="tr-TR" sz="2200" dirty="0">
                <a:latin typeface="Calibri" panose="020F0502020204030204" pitchFamily="34" charset="0"/>
                <a:cs typeface="Calibri" panose="020F0502020204030204" pitchFamily="34" charset="0"/>
              </a:rPr>
              <a:t>kişisel, sosyal ve kültürel faktörler hijyen uygulamalarını etkiler. </a:t>
            </a:r>
            <a:endParaRPr lang="tr-TR" sz="2200" dirty="0" smtClean="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28A31E85-3D6B-494F-8F11-6AFA71D15404}" type="datetime1">
              <a:rPr lang="tr-TR" smtClean="0"/>
              <a:t>6.02.2020</a:t>
            </a:fld>
            <a:endParaRPr lang="tr-TR"/>
          </a:p>
        </p:txBody>
      </p:sp>
      <p:sp>
        <p:nvSpPr>
          <p:cNvPr id="8" name="Altbilgi Yer Tutucusu 7"/>
          <p:cNvSpPr>
            <a:spLocks noGrp="1"/>
          </p:cNvSpPr>
          <p:nvPr>
            <p:ph type="ftr" sz="quarter" idx="11"/>
          </p:nvPr>
        </p:nvSpPr>
        <p:spPr/>
        <p:txBody>
          <a:bodyPr/>
          <a:lstStyle/>
          <a:p>
            <a:r>
              <a:rPr lang="tr-TR" dirty="0">
                <a:latin typeface="Calibri" panose="020F0502020204030204" pitchFamily="34" charset="0"/>
                <a:cs typeface="Calibri" panose="020F0502020204030204" pitchFamily="34" charset="0"/>
              </a:rPr>
              <a:t>(Marshall, 2013; Taylor ve ark, 2011).</a:t>
            </a:r>
          </a:p>
          <a:p>
            <a:endParaRPr lang="tr-TR" dirty="0"/>
          </a:p>
        </p:txBody>
      </p:sp>
      <p:sp>
        <p:nvSpPr>
          <p:cNvPr id="9" name="Slayt Numarası Yer Tutucusu 8"/>
          <p:cNvSpPr>
            <a:spLocks noGrp="1"/>
          </p:cNvSpPr>
          <p:nvPr>
            <p:ph type="sldNum" sz="quarter" idx="12"/>
          </p:nvPr>
        </p:nvSpPr>
        <p:spPr/>
        <p:txBody>
          <a:bodyPr/>
          <a:lstStyle/>
          <a:p>
            <a:fld id="{B1DEFA8C-F947-479F-BE07-76B6B3F80BF1}" type="slidenum">
              <a:rPr lang="tr-TR" smtClean="0"/>
              <a:pPr/>
              <a:t>9</a:t>
            </a:fld>
            <a:endParaRPr lang="tr-TR"/>
          </a:p>
        </p:txBody>
      </p:sp>
    </p:spTree>
    <p:extLst>
      <p:ext uri="{BB962C8B-B14F-4D97-AF65-F5344CB8AC3E}">
        <p14:creationId xmlns:p14="http://schemas.microsoft.com/office/powerpoint/2010/main" val="1846475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pPr>
              <a:lnSpc>
                <a:spcPct val="150000"/>
              </a:lnSpc>
            </a:pPr>
            <a:r>
              <a:rPr lang="tr-TR" sz="1800" cap="none" dirty="0" smtClean="0">
                <a:solidFill>
                  <a:srgbClr val="FF0000"/>
                </a:solidFill>
                <a:latin typeface="Calibri" panose="020F0502020204030204" pitchFamily="34" charset="0"/>
                <a:ea typeface="Calibri" panose="020F0502020204030204" pitchFamily="34" charset="0"/>
                <a:cs typeface="Calibri" panose="020F0502020204030204" pitchFamily="34" charset="0"/>
              </a:rPr>
              <a:t>11. Kadın Hastalarda;</a:t>
            </a:r>
            <a:r>
              <a:rPr lang="tr-TR" sz="1800" cap="none" dirty="0" smtClean="0">
                <a:latin typeface="Calibri" panose="020F0502020204030204" pitchFamily="34" charset="0"/>
                <a:ea typeface="Calibri" panose="020F0502020204030204" pitchFamily="34" charset="0"/>
                <a:cs typeface="Calibri" panose="020F0502020204030204" pitchFamily="34" charset="0"/>
              </a:rPr>
              <a:t/>
            </a:r>
            <a:br>
              <a:rPr lang="tr-TR" sz="1800" cap="none" dirty="0" smtClean="0">
                <a:latin typeface="Calibri" panose="020F0502020204030204" pitchFamily="34" charset="0"/>
                <a:ea typeface="Calibri" panose="020F0502020204030204" pitchFamily="34" charset="0"/>
                <a:cs typeface="Calibri" panose="020F0502020204030204" pitchFamily="34" charset="0"/>
              </a:rPr>
            </a:br>
            <a:endParaRPr lang="tr-TR" sz="1800" cap="none" dirty="0">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938758" y="980728"/>
            <a:ext cx="7665690" cy="5267679"/>
          </a:xfrm>
        </p:spPr>
        <p:txBody>
          <a:bodyPr>
            <a:noAutofit/>
          </a:bodyPr>
          <a:lstStyle/>
          <a:p>
            <a:pPr marL="342900" lvl="0" indent="-342900" algn="just">
              <a:lnSpc>
                <a:spcPct val="150000"/>
              </a:lnSpc>
              <a:buFont typeface="Symbol" panose="05050102010706020507" pitchFamily="18" charset="2"/>
              <a:buChar char=""/>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Sabunlu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su bulunan yıkama küvetinden bir gazlı bez alınır ve fazla su sıkılır.</a:t>
            </a:r>
          </a:p>
          <a:p>
            <a:pPr marL="342900" lvl="0" indent="-342900" algn="just">
              <a:lnSpc>
                <a:spcPct val="150000"/>
              </a:lnSpc>
              <a:buFont typeface="Symbol" panose="05050102010706020507" pitchFamily="18" charset="2"/>
              <a:buChar char=""/>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Silme işlemine uzak tarafta olan uyluğun üst-iç yüzünden başlanır. Silme işlemi kasıklardan kalçalara doğru olacak biçimde ve uzunlamasına hareketle yapılır. Her uzunlamasına silme hareketinin sonunda kullanılan gazlı bez kirli kaba atılıp küvetten yeni bir gazlı bez alınır. Alan daha sonra duru su ile silinip kuru gazlı bez ile kurulanır.</a:t>
            </a:r>
          </a:p>
          <a:p>
            <a:pPr marL="0" indent="0" algn="just">
              <a:lnSpc>
                <a:spcPct val="150000"/>
              </a:lnSpc>
              <a:buNone/>
            </a:pPr>
            <a:endParaRPr lang="tr-TR" dirty="0">
              <a:solidFill>
                <a:schemeClr val="tx1"/>
              </a:solidFill>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36BB4760-EA8F-415F-8AFF-B004073AE5D5}" type="datetime1">
              <a:rPr lang="tr-TR" smtClean="0"/>
              <a:t>6.02.2020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90</a:t>
            </a:fld>
            <a:endParaRPr lang="tr-TR"/>
          </a:p>
        </p:txBody>
      </p:sp>
    </p:spTree>
    <p:extLst>
      <p:ext uri="{BB962C8B-B14F-4D97-AF65-F5344CB8AC3E}">
        <p14:creationId xmlns:p14="http://schemas.microsoft.com/office/powerpoint/2010/main" val="39384977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484784"/>
            <a:ext cx="7633742" cy="4394809"/>
          </a:xfrm>
        </p:spPr>
        <p:txBody>
          <a:bodyPr>
            <a:normAutofit/>
          </a:bodyPr>
          <a:lstStyle/>
          <a:p>
            <a:pPr algn="just">
              <a:lnSpc>
                <a:spcPct val="150000"/>
              </a:lnSpc>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Yakın olan taraftaki uyluğun üst-iç yüzü de aynı biçimde sabunlu gazlı bez ile temizlenir. Silme işlemi duru su ile tekrarlandıktan sonra, silinen alan gazlı bez ile kurulanır.</a:t>
            </a:r>
          </a:p>
          <a:p>
            <a:pPr algn="just">
              <a:lnSpc>
                <a:spcPct val="150000"/>
              </a:lnSpc>
            </a:pP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Mons</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pubis</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bir yandan diğer yana doğru uzunlamasına bir hareketle önce sabunlu, sonra duru su ile temizlenir ve kurulanır.</a:t>
            </a:r>
          </a:p>
        </p:txBody>
      </p:sp>
      <p:sp>
        <p:nvSpPr>
          <p:cNvPr id="4" name="Veri Yer Tutucusu 3"/>
          <p:cNvSpPr>
            <a:spLocks noGrp="1"/>
          </p:cNvSpPr>
          <p:nvPr>
            <p:ph type="dt" sz="half" idx="10"/>
          </p:nvPr>
        </p:nvSpPr>
        <p:spPr/>
        <p:txBody>
          <a:bodyPr/>
          <a:lstStyle/>
          <a:p>
            <a:fld id="{67802B6D-805F-4255-BE84-99B607F20906}" type="datetime1">
              <a:rPr lang="tr-TR" smtClean="0"/>
              <a:t>6.02.2020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DEFA8C-F947-479F-BE07-76B6B3F80BF1}" type="slidenum">
              <a:rPr lang="tr-TR" smtClean="0"/>
              <a:pPr/>
              <a:t>91</a:t>
            </a:fld>
            <a:endParaRPr lang="tr-TR"/>
          </a:p>
        </p:txBody>
      </p:sp>
    </p:spTree>
    <p:extLst>
      <p:ext uri="{BB962C8B-B14F-4D97-AF65-F5344CB8AC3E}">
        <p14:creationId xmlns:p14="http://schemas.microsoft.com/office/powerpoint/2010/main" val="40624756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1196753"/>
            <a:ext cx="7632732" cy="5051654"/>
          </a:xfrm>
        </p:spPr>
        <p:txBody>
          <a:bodyPr>
            <a:noAutofit/>
          </a:bodyPr>
          <a:lstStyle/>
          <a:p>
            <a:pPr marL="342900" lvl="0" indent="-342900" algn="just">
              <a:lnSpc>
                <a:spcPct val="150000"/>
              </a:lnSpc>
              <a:spcAft>
                <a:spcPts val="800"/>
              </a:spcAft>
              <a:buFont typeface="Symbol" panose="05050102010706020507" pitchFamily="18" charset="2"/>
              <a:buChar char=""/>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Silme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işlemi yapılmayan elle,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labia</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majörler hafifçe uyluklara (yanlara) doğru açılır. Önce uzak taraftan başlamak üzere,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labia</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majörler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pubisten</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anüse doğru uzunlamasına hareketle ve her harekette yeni bir gazlı bez kullanarak, sabunlu su ile silinir. Silme işlem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labia</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majörler iyice temizleninceye kadar sürdürülür.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sz="2400"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65754DBE-3FFB-425B-8353-4745045C2592}" type="datetime1">
              <a:rPr lang="tr-TR" smtClean="0"/>
              <a:t>6.02.2020</a:t>
            </a:fld>
            <a:endParaRPr lang="tr-TR"/>
          </a:p>
        </p:txBody>
      </p:sp>
      <p:sp>
        <p:nvSpPr>
          <p:cNvPr id="7" name="Altbilgi Yer Tutucusu 6"/>
          <p:cNvSpPr>
            <a:spLocks noGrp="1"/>
          </p:cNvSpPr>
          <p:nvPr>
            <p:ph type="ftr" sz="quarter" idx="11"/>
          </p:nvPr>
        </p:nvSpPr>
        <p:spPr/>
        <p:txBody>
          <a:bodyPr/>
          <a:lstStyle/>
          <a:p>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92</a:t>
            </a:fld>
            <a:endParaRPr lang="tr-TR"/>
          </a:p>
        </p:txBody>
      </p:sp>
    </p:spTree>
    <p:extLst>
      <p:ext uri="{BB962C8B-B14F-4D97-AF65-F5344CB8AC3E}">
        <p14:creationId xmlns:p14="http://schemas.microsoft.com/office/powerpoint/2010/main" val="6383729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just">
              <a:lnSpc>
                <a:spcPct val="150000"/>
              </a:lnSpc>
            </a:pPr>
            <a:endParaRPr lang="tr-TR">
              <a:latin typeface="Calibri" panose="020F0502020204030204" pitchFamily="34" charset="0"/>
              <a:cs typeface="Calibri" panose="020F0502020204030204" pitchFamily="34" charset="0"/>
            </a:endParaRPr>
          </a:p>
        </p:txBody>
      </p:sp>
      <p:pic>
        <p:nvPicPr>
          <p:cNvPr id="4" name="İçerik Yer Tutucusu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268760"/>
            <a:ext cx="5976664" cy="4248472"/>
          </a:xfrm>
          <a:prstGeom prst="rect">
            <a:avLst/>
          </a:prstGeom>
          <a:noFill/>
          <a:ln>
            <a:noFill/>
          </a:ln>
        </p:spPr>
      </p:pic>
      <p:sp>
        <p:nvSpPr>
          <p:cNvPr id="8" name="Veri Yer Tutucusu 7"/>
          <p:cNvSpPr>
            <a:spLocks noGrp="1"/>
          </p:cNvSpPr>
          <p:nvPr>
            <p:ph type="dt" sz="half" idx="10"/>
          </p:nvPr>
        </p:nvSpPr>
        <p:spPr/>
        <p:txBody>
          <a:bodyPr/>
          <a:lstStyle/>
          <a:p>
            <a:fld id="{053EC3FF-89C8-4880-B3AA-AC6A3D01214D}" type="datetime1">
              <a:rPr lang="tr-TR" smtClean="0"/>
              <a:t>6.02.2020</a:t>
            </a:fld>
            <a:endParaRPr lang="tr-TR"/>
          </a:p>
        </p:txBody>
      </p:sp>
      <p:sp>
        <p:nvSpPr>
          <p:cNvPr id="9" name="Altbilgi Yer Tutucusu 8"/>
          <p:cNvSpPr>
            <a:spLocks noGrp="1"/>
          </p:cNvSpPr>
          <p:nvPr>
            <p:ph type="ftr" sz="quarter" idx="11"/>
          </p:nvPr>
        </p:nvSpPr>
        <p:spPr/>
        <p:txBody>
          <a:bodyPr/>
          <a:lstStyle/>
          <a:p>
            <a:r>
              <a:rPr lang="tr-TR" dirty="0">
                <a:latin typeface="Times New Roman" panose="02020603050405020304" pitchFamily="18" charset="0"/>
                <a:ea typeface="Calibri" panose="020F0502020204030204" pitchFamily="34" charset="0"/>
              </a:rPr>
              <a:t>(</a:t>
            </a:r>
            <a:r>
              <a:rPr lang="tr-TR" dirty="0" err="1">
                <a:latin typeface="Times New Roman" panose="02020603050405020304" pitchFamily="18" charset="0"/>
                <a:ea typeface="Calibri" panose="020F0502020204030204" pitchFamily="34" charset="0"/>
              </a:rPr>
              <a:t>Berman</a:t>
            </a:r>
            <a:r>
              <a:rPr lang="tr-TR" dirty="0">
                <a:latin typeface="Times New Roman" panose="02020603050405020304" pitchFamily="18" charset="0"/>
                <a:ea typeface="Calibri" panose="020F0502020204030204" pitchFamily="34" charset="0"/>
              </a:rPr>
              <a:t> ve ark, 2016)</a:t>
            </a:r>
            <a:endParaRPr lang="tr-TR" dirty="0"/>
          </a:p>
          <a:p>
            <a:endParaRPr lang="tr-TR" dirty="0"/>
          </a:p>
        </p:txBody>
      </p:sp>
      <p:sp>
        <p:nvSpPr>
          <p:cNvPr id="10" name="Slayt Numarası Yer Tutucusu 9"/>
          <p:cNvSpPr>
            <a:spLocks noGrp="1"/>
          </p:cNvSpPr>
          <p:nvPr>
            <p:ph type="sldNum" sz="quarter" idx="12"/>
          </p:nvPr>
        </p:nvSpPr>
        <p:spPr/>
        <p:txBody>
          <a:bodyPr/>
          <a:lstStyle/>
          <a:p>
            <a:fld id="{B1DEFA8C-F947-479F-BE07-76B6B3F80BF1}" type="slidenum">
              <a:rPr lang="tr-TR" smtClean="0"/>
              <a:pPr/>
              <a:t>93</a:t>
            </a:fld>
            <a:endParaRPr lang="tr-TR"/>
          </a:p>
        </p:txBody>
      </p:sp>
    </p:spTree>
    <p:extLst>
      <p:ext uri="{BB962C8B-B14F-4D97-AF65-F5344CB8AC3E}">
        <p14:creationId xmlns:p14="http://schemas.microsoft.com/office/powerpoint/2010/main" val="12690467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1340769"/>
            <a:ext cx="7776748" cy="4907638"/>
          </a:xfrm>
        </p:spPr>
        <p:txBody>
          <a:bodyPr>
            <a:normAutofit fontScale="92500"/>
          </a:bodyPr>
          <a:lstStyle/>
          <a:p>
            <a:pPr marL="342900" lvl="0" indent="-342900" algn="just">
              <a:lnSpc>
                <a:spcPct val="150000"/>
              </a:lnSpc>
              <a:buFont typeface="Symbol" panose="05050102010706020507" pitchFamily="18" charset="2"/>
              <a:buChar char=""/>
            </a:pPr>
            <a:r>
              <a:rPr lang="tr-TR"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Labia</a:t>
            </a:r>
            <a:r>
              <a:rPr lang="tr-TR" sz="2800" dirty="0">
                <a:solidFill>
                  <a:schemeClr val="tx1"/>
                </a:solidFill>
                <a:latin typeface="Calibri" panose="020F0502020204030204" pitchFamily="34" charset="0"/>
                <a:ea typeface="Calibri" panose="020F0502020204030204" pitchFamily="34" charset="0"/>
                <a:cs typeface="Calibri" panose="020F0502020204030204" pitchFamily="34" charset="0"/>
              </a:rPr>
              <a:t> minörler de aynı biçimde bir önceki basamakta anlatıldığı gibi temizlenir.</a:t>
            </a:r>
            <a:endPar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tr-TR"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Labialar</a:t>
            </a:r>
            <a:r>
              <a:rPr lang="tr-TR"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üretral</a:t>
            </a:r>
            <a:r>
              <a:rPr lang="tr-TR"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meatus</a:t>
            </a:r>
            <a:r>
              <a:rPr lang="tr-TR" sz="2800" dirty="0">
                <a:solidFill>
                  <a:schemeClr val="tx1"/>
                </a:solidFill>
                <a:latin typeface="Calibri" panose="020F0502020204030204" pitchFamily="34" charset="0"/>
                <a:ea typeface="Calibri" panose="020F0502020204030204" pitchFamily="34" charset="0"/>
                <a:cs typeface="Calibri" panose="020F0502020204030204" pitchFamily="34" charset="0"/>
              </a:rPr>
              <a:t> ve </a:t>
            </a:r>
            <a:r>
              <a:rPr lang="tr-TR"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vaginal</a:t>
            </a:r>
            <a:r>
              <a:rPr lang="tr-TR"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orifisi</a:t>
            </a:r>
            <a:r>
              <a:rPr lang="tr-TR" sz="2800" dirty="0">
                <a:solidFill>
                  <a:schemeClr val="tx1"/>
                </a:solidFill>
                <a:latin typeface="Calibri" panose="020F0502020204030204" pitchFamily="34" charset="0"/>
                <a:ea typeface="Calibri" panose="020F0502020204030204" pitchFamily="34" charset="0"/>
                <a:cs typeface="Calibri" panose="020F0502020204030204" pitchFamily="34" charset="0"/>
              </a:rPr>
              <a:t> görecek biçimde açıldıktan sonra, bu hat temizlenir. Silme işlemi bölge iyice temizleninceye kadar sürdürülür.</a:t>
            </a:r>
            <a:endPar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tr-TR" sz="2800" dirty="0">
                <a:solidFill>
                  <a:schemeClr val="tx1"/>
                </a:solidFill>
                <a:latin typeface="Calibri" panose="020F0502020204030204" pitchFamily="34" charset="0"/>
                <a:ea typeface="Calibri" panose="020F0502020204030204" pitchFamily="34" charset="0"/>
                <a:cs typeface="Calibri" panose="020F0502020204030204" pitchFamily="34" charset="0"/>
              </a:rPr>
              <a:t>Sabunlu su ile yapılan bütün işlemler duru su ile de tekrarlanır ve daha sonra gazlı bez ile iyice kurulanır.</a:t>
            </a:r>
            <a:endPar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150000"/>
              </a:lnSpc>
              <a:buNone/>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A2F2E3AE-F404-4909-A85B-5A2B787EE66D}"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94</a:t>
            </a:fld>
            <a:endParaRPr lang="tr-TR"/>
          </a:p>
        </p:txBody>
      </p:sp>
    </p:spTree>
    <p:extLst>
      <p:ext uri="{BB962C8B-B14F-4D97-AF65-F5344CB8AC3E}">
        <p14:creationId xmlns:p14="http://schemas.microsoft.com/office/powerpoint/2010/main" val="22165203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pPr>
              <a:lnSpc>
                <a:spcPct val="150000"/>
              </a:lnSpc>
            </a:pPr>
            <a:r>
              <a:rPr lang="tr-TR" sz="3200" cap="none" dirty="0" smtClean="0">
                <a:solidFill>
                  <a:srgbClr val="FF0000"/>
                </a:solidFill>
                <a:latin typeface="Calibri" panose="020F0502020204030204" pitchFamily="34" charset="0"/>
                <a:ea typeface="Calibri" panose="020F0502020204030204" pitchFamily="34" charset="0"/>
                <a:cs typeface="Calibri" panose="020F0502020204030204" pitchFamily="34" charset="0"/>
              </a:rPr>
              <a:t>12-erkek Hastalarda;</a:t>
            </a:r>
            <a:r>
              <a:rPr lang="tr-TR" sz="2000" cap="none" dirty="0" smtClean="0">
                <a:solidFill>
                  <a:srgbClr val="FF0000"/>
                </a:solidFill>
                <a:latin typeface="Calibri" panose="020F0502020204030204" pitchFamily="34" charset="0"/>
                <a:ea typeface="Calibri" panose="020F0502020204030204" pitchFamily="34" charset="0"/>
                <a:cs typeface="Calibri" panose="020F0502020204030204" pitchFamily="34" charset="0"/>
              </a:rPr>
              <a:t/>
            </a:r>
            <a:br>
              <a:rPr lang="tr-TR" sz="2000" cap="none" dirty="0" smtClean="0">
                <a:solidFill>
                  <a:srgbClr val="FF0000"/>
                </a:solidFill>
                <a:latin typeface="Calibri" panose="020F0502020204030204" pitchFamily="34" charset="0"/>
                <a:ea typeface="Calibri" panose="020F0502020204030204" pitchFamily="34" charset="0"/>
                <a:cs typeface="Calibri" panose="020F0502020204030204" pitchFamily="34" charset="0"/>
              </a:rPr>
            </a:br>
            <a:endParaRPr lang="tr-TR" sz="3200" cap="none" dirty="0">
              <a:solidFill>
                <a:srgbClr val="FF0000"/>
              </a:solidFill>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827700" y="1412777"/>
            <a:ext cx="8064780" cy="4835630"/>
          </a:xfrm>
        </p:spPr>
        <p:txBody>
          <a:bodyPr>
            <a:normAutofit fontScale="92500" lnSpcReduction="10000"/>
          </a:bodyPr>
          <a:lstStyle/>
          <a:p>
            <a:pPr marL="342900" lvl="0" indent="-342900" algn="just">
              <a:lnSpc>
                <a:spcPct val="150000"/>
              </a:lnSpc>
              <a:buFont typeface="+mj-lt"/>
              <a:buAutoNum type="alphaLcPeriod"/>
            </a:pP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Sabunlu </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su bulunan yıkama küvetinden bir tane gazlı bez alınır ve fazla suyu sıkılır.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buFont typeface="+mj-lt"/>
              <a:buAutoNum type="alphaLcPeriod"/>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Silme işlemine kadın hastalarda olduğu gibi uyluğun üst-iç yüzünden başlanır. Daha sonra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pubis</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temizlenir. Bu alanlar sabunlu ve duru su ile temizledikten sonra iyice kurulanır.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buFont typeface="+mj-lt"/>
              <a:buAutoNum type="alphaLcPeriod"/>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Penis orta kısmından hafifçe tutulur, eğer hasta sünnetsiz ise, sünnet derisi geriye doğru çekilerek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glans</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penis açığa çıkarılır. </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348740" algn="just">
              <a:lnSpc>
                <a:spcPct val="150000"/>
              </a:lnSpc>
              <a:spcAft>
                <a:spcPts val="800"/>
              </a:spcAft>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Gerekçe: Sünnet derisinin altı mikroorganizmalar, salgılar vb. için uygun bir ortam oluşturur.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tr-TR" dirty="0">
              <a:latin typeface="Calibri" panose="020F0502020204030204" pitchFamily="34" charset="0"/>
              <a:cs typeface="Calibri" panose="020F0502020204030204" pitchFamily="34" charset="0"/>
            </a:endParaRPr>
          </a:p>
        </p:txBody>
      </p:sp>
      <p:sp>
        <p:nvSpPr>
          <p:cNvPr id="7" name="Veri Yer Tutucusu 6"/>
          <p:cNvSpPr>
            <a:spLocks noGrp="1"/>
          </p:cNvSpPr>
          <p:nvPr>
            <p:ph type="dt" sz="half" idx="10"/>
          </p:nvPr>
        </p:nvSpPr>
        <p:spPr/>
        <p:txBody>
          <a:bodyPr/>
          <a:lstStyle/>
          <a:p>
            <a:fld id="{EFE89838-585B-4A94-BE73-8AE58329FE9D}" type="datetime1">
              <a:rPr lang="tr-TR" smtClean="0"/>
              <a:t>6.02.2020</a:t>
            </a:fld>
            <a:endParaRPr lang="tr-TR"/>
          </a:p>
        </p:txBody>
      </p:sp>
      <p:sp>
        <p:nvSpPr>
          <p:cNvPr id="9" name="Slayt Numarası Yer Tutucusu 8"/>
          <p:cNvSpPr>
            <a:spLocks noGrp="1"/>
          </p:cNvSpPr>
          <p:nvPr>
            <p:ph type="sldNum" sz="quarter" idx="12"/>
          </p:nvPr>
        </p:nvSpPr>
        <p:spPr/>
        <p:txBody>
          <a:bodyPr/>
          <a:lstStyle/>
          <a:p>
            <a:fld id="{B1DEFA8C-F947-479F-BE07-76B6B3F80BF1}" type="slidenum">
              <a:rPr lang="tr-TR" smtClean="0"/>
              <a:pPr/>
              <a:t>95</a:t>
            </a:fld>
            <a:endParaRPr lang="tr-TR"/>
          </a:p>
        </p:txBody>
      </p:sp>
    </p:spTree>
    <p:extLst>
      <p:ext uri="{BB962C8B-B14F-4D97-AF65-F5344CB8AC3E}">
        <p14:creationId xmlns:p14="http://schemas.microsoft.com/office/powerpoint/2010/main" val="13140863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p:cNvPicPr>
          <p:nvPr>
            <p:ph idx="1"/>
          </p:nvPr>
        </p:nvPicPr>
        <p:blipFill rotWithShape="1">
          <a:blip r:embed="rId2">
            <a:extLst>
              <a:ext uri="{28A0092B-C50C-407E-A947-70E740481C1C}">
                <a14:useLocalDpi xmlns:a14="http://schemas.microsoft.com/office/drawing/2010/main" val="0"/>
              </a:ext>
            </a:extLst>
          </a:blip>
          <a:srcRect l="-1175" t="-121" r="25976" b="121"/>
          <a:stretch/>
        </p:blipFill>
        <p:spPr bwMode="auto">
          <a:xfrm>
            <a:off x="1630798" y="2762532"/>
            <a:ext cx="6336704" cy="3533603"/>
          </a:xfrm>
          <a:prstGeom prst="rect">
            <a:avLst/>
          </a:prstGeom>
          <a:noFill/>
          <a:ln>
            <a:noFill/>
          </a:ln>
        </p:spPr>
      </p:pic>
      <p:sp>
        <p:nvSpPr>
          <p:cNvPr id="8" name="Veri Yer Tutucusu 7"/>
          <p:cNvSpPr>
            <a:spLocks noGrp="1"/>
          </p:cNvSpPr>
          <p:nvPr>
            <p:ph type="dt" sz="half" idx="10"/>
          </p:nvPr>
        </p:nvSpPr>
        <p:spPr/>
        <p:txBody>
          <a:bodyPr/>
          <a:lstStyle/>
          <a:p>
            <a:fld id="{63422693-98FB-4B63-80AD-65C1D73B9E87}" type="datetime1">
              <a:rPr lang="tr-TR" smtClean="0"/>
              <a:t>6.02.2020</a:t>
            </a:fld>
            <a:endParaRPr lang="tr-TR"/>
          </a:p>
        </p:txBody>
      </p:sp>
      <p:sp>
        <p:nvSpPr>
          <p:cNvPr id="9" name="Altbilgi Yer Tutucusu 8"/>
          <p:cNvSpPr>
            <a:spLocks noGrp="1"/>
          </p:cNvSpPr>
          <p:nvPr>
            <p:ph type="ftr" sz="quarter" idx="11"/>
          </p:nvPr>
        </p:nvSpPr>
        <p:spPr>
          <a:xfrm>
            <a:off x="3059832" y="6470160"/>
            <a:ext cx="3086100" cy="345796"/>
          </a:xfrm>
        </p:spPr>
        <p:txBody>
          <a:bodyPr/>
          <a:lstStyle/>
          <a:p>
            <a:r>
              <a:rPr lang="tr-TR" dirty="0">
                <a:latin typeface="Times New Roman" panose="02020603050405020304" pitchFamily="18" charset="0"/>
                <a:ea typeface="Calibri" panose="020F0502020204030204" pitchFamily="34" charset="0"/>
                <a:cs typeface="Times New Roman" panose="02020603050405020304" pitchFamily="18" charset="0"/>
              </a:rPr>
              <a:t>(</a:t>
            </a:r>
            <a:r>
              <a:rPr lang="tr-TR" dirty="0" err="1">
                <a:latin typeface="Times New Roman" panose="02020603050405020304" pitchFamily="18" charset="0"/>
                <a:ea typeface="Calibri" panose="020F0502020204030204" pitchFamily="34" charset="0"/>
                <a:cs typeface="Times New Roman" panose="02020603050405020304" pitchFamily="18" charset="0"/>
              </a:rPr>
              <a:t>Berman</a:t>
            </a:r>
            <a:r>
              <a:rPr lang="tr-TR" dirty="0">
                <a:latin typeface="Times New Roman" panose="02020603050405020304" pitchFamily="18" charset="0"/>
                <a:ea typeface="Calibri" panose="020F0502020204030204" pitchFamily="34" charset="0"/>
                <a:cs typeface="Times New Roman" panose="02020603050405020304" pitchFamily="18" charset="0"/>
              </a:rPr>
              <a:t> ve ark, 2016)</a:t>
            </a:r>
            <a:endParaRPr lang="tr-TR" sz="9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10" name="Slayt Numarası Yer Tutucusu 9"/>
          <p:cNvSpPr>
            <a:spLocks noGrp="1"/>
          </p:cNvSpPr>
          <p:nvPr>
            <p:ph type="sldNum" sz="quarter" idx="12"/>
          </p:nvPr>
        </p:nvSpPr>
        <p:spPr>
          <a:xfrm>
            <a:off x="6599666" y="5924621"/>
            <a:ext cx="2114549" cy="345796"/>
          </a:xfrm>
        </p:spPr>
        <p:txBody>
          <a:bodyPr/>
          <a:lstStyle/>
          <a:p>
            <a:fld id="{B1DEFA8C-F947-479F-BE07-76B6B3F80BF1}" type="slidenum">
              <a:rPr lang="tr-TR" smtClean="0"/>
              <a:pPr/>
              <a:t>96</a:t>
            </a:fld>
            <a:endParaRPr lang="tr-TR" dirty="0"/>
          </a:p>
        </p:txBody>
      </p:sp>
      <p:sp>
        <p:nvSpPr>
          <p:cNvPr id="11" name="Dikdörtgen 10"/>
          <p:cNvSpPr/>
          <p:nvPr/>
        </p:nvSpPr>
        <p:spPr>
          <a:xfrm>
            <a:off x="958618" y="495042"/>
            <a:ext cx="7789846" cy="2400657"/>
          </a:xfrm>
          <a:prstGeom prst="rect">
            <a:avLst/>
          </a:prstGeom>
        </p:spPr>
        <p:txBody>
          <a:bodyPr wrap="square">
            <a:spAutoFit/>
          </a:bodyPr>
          <a:lstStyle/>
          <a:p>
            <a:pPr algn="just">
              <a:lnSpc>
                <a:spcPct val="150000"/>
              </a:lnSpc>
            </a:pPr>
            <a:r>
              <a:rPr lang="tr-TR" sz="2000" dirty="0">
                <a:latin typeface="Calibri" panose="020F0502020204030204" pitchFamily="34" charset="0"/>
                <a:cs typeface="Calibri" panose="020F0502020204030204" pitchFamily="34" charset="0"/>
              </a:rPr>
              <a:t>Penis, </a:t>
            </a:r>
            <a:r>
              <a:rPr lang="tr-TR" sz="2000" dirty="0" err="1">
                <a:latin typeface="Calibri" panose="020F0502020204030204" pitchFamily="34" charset="0"/>
                <a:cs typeface="Calibri" panose="020F0502020204030204" pitchFamily="34" charset="0"/>
              </a:rPr>
              <a:t>glans</a:t>
            </a:r>
            <a:r>
              <a:rPr lang="tr-TR" sz="2000" dirty="0">
                <a:latin typeface="Calibri" panose="020F0502020204030204" pitchFamily="34" charset="0"/>
                <a:cs typeface="Calibri" panose="020F0502020204030204" pitchFamily="34" charset="0"/>
              </a:rPr>
              <a:t> penisteki </a:t>
            </a:r>
            <a:r>
              <a:rPr lang="tr-TR" sz="2000" dirty="0" err="1">
                <a:latin typeface="Calibri" panose="020F0502020204030204" pitchFamily="34" charset="0"/>
                <a:cs typeface="Calibri" panose="020F0502020204030204" pitchFamily="34" charset="0"/>
              </a:rPr>
              <a:t>üretral</a:t>
            </a:r>
            <a:r>
              <a:rPr lang="tr-TR" sz="2000" dirty="0">
                <a:latin typeface="Calibri" panose="020F0502020204030204" pitchFamily="34" charset="0"/>
                <a:cs typeface="Calibri" panose="020F0502020204030204" pitchFamily="34" charset="0"/>
              </a:rPr>
              <a:t> </a:t>
            </a:r>
            <a:r>
              <a:rPr lang="tr-TR" sz="2000" dirty="0" err="1">
                <a:latin typeface="Calibri" panose="020F0502020204030204" pitchFamily="34" charset="0"/>
                <a:cs typeface="Calibri" panose="020F0502020204030204" pitchFamily="34" charset="0"/>
              </a:rPr>
              <a:t>meatustan</a:t>
            </a:r>
            <a:r>
              <a:rPr lang="tr-TR" sz="2000" dirty="0">
                <a:latin typeface="Calibri" panose="020F0502020204030204" pitchFamily="34" charset="0"/>
                <a:cs typeface="Calibri" panose="020F0502020204030204" pitchFamily="34" charset="0"/>
              </a:rPr>
              <a:t> başlanarak dışarıya doğru dairevi hafif hareketlerle </a:t>
            </a:r>
            <a:r>
              <a:rPr lang="tr-TR" sz="2000" dirty="0" err="1">
                <a:latin typeface="Calibri" panose="020F0502020204030204" pitchFamily="34" charset="0"/>
                <a:cs typeface="Calibri" panose="020F0502020204030204" pitchFamily="34" charset="0"/>
              </a:rPr>
              <a:t>skrotuma</a:t>
            </a:r>
            <a:r>
              <a:rPr lang="tr-TR" sz="2000" dirty="0">
                <a:latin typeface="Calibri" panose="020F0502020204030204" pitchFamily="34" charset="0"/>
                <a:cs typeface="Calibri" panose="020F0502020204030204" pitchFamily="34" charset="0"/>
              </a:rPr>
              <a:t> kadar silinir. Silme işlemine penis tamamen temizleninceye kadar devam edilir ve her dairevi hareket tamamlandığında kirlenen gazlı bez kirli kabına atılıp yeni bir gazlı bez ile işleme devam edilir</a:t>
            </a:r>
            <a:r>
              <a:rPr lang="tr-TR" sz="2000" dirty="0" smtClean="0">
                <a:latin typeface="Calibri" panose="020F0502020204030204" pitchFamily="34" charset="0"/>
                <a:cs typeface="Calibri" panose="020F0502020204030204" pitchFamily="34" charset="0"/>
              </a:rPr>
              <a:t>.</a:t>
            </a:r>
            <a:endParaRPr lang="tr-TR" dirty="0"/>
          </a:p>
        </p:txBody>
      </p:sp>
    </p:spTree>
    <p:extLst>
      <p:ext uri="{BB962C8B-B14F-4D97-AF65-F5344CB8AC3E}">
        <p14:creationId xmlns:p14="http://schemas.microsoft.com/office/powerpoint/2010/main" val="26865816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3568" y="0"/>
            <a:ext cx="6552612" cy="5411695"/>
          </a:xfrm>
        </p:spPr>
        <p:txBody>
          <a:bodyPr>
            <a:normAutofit fontScale="77500" lnSpcReduction="20000"/>
          </a:bodyPr>
          <a:lstStyle/>
          <a:p>
            <a:pPr marL="342900" lvl="0" indent="-342900" algn="just">
              <a:lnSpc>
                <a:spcPct val="160000"/>
              </a:lnSpc>
              <a:buFont typeface="+mj-lt"/>
              <a:buAutoNum type="alphaLcPeriod"/>
            </a:pP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Glans</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penis ve penis, duru su ile silindikten sonra kurulanır. Sünnet derisi tekrar eski konumuna getirilir.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buFont typeface="+mj-lt"/>
              <a:buAutoNum type="alphaLcPeriod"/>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Hastaya bacaklarını hafifçe açması söylenir. Böylece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skrotum</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daha kolay temizlenir.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buFont typeface="+mj-lt"/>
              <a:buAutoNum type="alphaLcPeriod"/>
            </a:pP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Skrotumu</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yavaşça tutularak kaldırılır.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Skrotumun</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ön, yan ve arka yüzeyi, uzunlamasına hafif hareketlerle temizlenir. Çünkü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skrotuma</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basınç yapılması, hastanın ağrı duymasına neden olabilir.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Skrotumun</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arka yüzeyi; penise göre anüse daha yakın olduğu için daha kirlidir. </a:t>
            </a: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Skrotum</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tamamen temizleninceye kadar silme işlemi sürdürülür.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60000"/>
              </a:lnSpc>
              <a:spcAft>
                <a:spcPts val="800"/>
              </a:spcAft>
              <a:buFont typeface="+mj-lt"/>
              <a:buAutoNum type="alphaLcPeriod"/>
            </a:pPr>
            <a:r>
              <a:rPr lang="tr-T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Skrotum</a:t>
            </a: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 bir önceki basamakta anlatıldığı gibi, duru su ile temizlenerek kurulanır.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lnSpc>
                <a:spcPct val="16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81AAD481-4465-4BDC-B987-DCDCBDB7F16C}"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97</a:t>
            </a:fld>
            <a:endParaRPr lang="tr-TR"/>
          </a:p>
        </p:txBody>
      </p:sp>
      <p:pic>
        <p:nvPicPr>
          <p:cNvPr id="7" name="Resim 6"/>
          <p:cNvPicPr>
            <a:picLocks noChangeAspect="1"/>
          </p:cNvPicPr>
          <p:nvPr/>
        </p:nvPicPr>
        <p:blipFill rotWithShape="1">
          <a:blip r:embed="rId2"/>
          <a:srcRect l="2661" t="5704" r="55738" b="5704"/>
          <a:stretch/>
        </p:blipFill>
        <p:spPr>
          <a:xfrm>
            <a:off x="7033897" y="4697760"/>
            <a:ext cx="2088233" cy="2160240"/>
          </a:xfrm>
          <a:prstGeom prst="rect">
            <a:avLst/>
          </a:prstGeom>
        </p:spPr>
      </p:pic>
    </p:spTree>
    <p:extLst>
      <p:ext uri="{BB962C8B-B14F-4D97-AF65-F5344CB8AC3E}">
        <p14:creationId xmlns:p14="http://schemas.microsoft.com/office/powerpoint/2010/main" val="16570310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700" y="908720"/>
            <a:ext cx="7744800" cy="5339687"/>
          </a:xfrm>
        </p:spPr>
        <p:txBody>
          <a:bodyPr>
            <a:normAutofit/>
          </a:bodyPr>
          <a:lstStyle/>
          <a:p>
            <a:pPr marL="0" indent="0" algn="just">
              <a:lnSpc>
                <a:spcPct val="150000"/>
              </a:lnSpc>
              <a:buNone/>
            </a:pPr>
            <a:r>
              <a:rPr lang="tr-TR" sz="2400" dirty="0">
                <a:solidFill>
                  <a:schemeClr val="tx1"/>
                </a:solidFill>
                <a:latin typeface="Calibri" panose="020F0502020204030204" pitchFamily="34" charset="0"/>
                <a:cs typeface="Calibri" panose="020F0502020204030204" pitchFamily="34" charset="0"/>
              </a:rPr>
              <a:t>13-Anal bölgeyi temizlemek için hasta; sırtı çalışılan tarafa dönük olacak biçimde yan yatırılır ve üzeri yalnızca anal bölge açıkta kalacak biçimde örtülür.</a:t>
            </a:r>
          </a:p>
          <a:p>
            <a:pPr marL="0" indent="0" algn="just">
              <a:lnSpc>
                <a:spcPct val="150000"/>
              </a:lnSpc>
              <a:buNone/>
            </a:pPr>
            <a:r>
              <a:rPr lang="tr-TR" sz="2400" dirty="0">
                <a:solidFill>
                  <a:schemeClr val="tx1"/>
                </a:solidFill>
                <a:latin typeface="Calibri" panose="020F0502020204030204" pitchFamily="34" charset="0"/>
                <a:cs typeface="Calibri" panose="020F0502020204030204" pitchFamily="34" charset="0"/>
              </a:rPr>
              <a:t>14-Tedavi muşambası ve bezi kalçaların altına gelecek biçimde serilerek yatak çarşafının ıslanması önlenir. Kirli kabı uygun biçimde yerleştirilir.</a:t>
            </a:r>
          </a:p>
          <a:p>
            <a:pPr marL="0" indent="0" algn="just">
              <a:lnSpc>
                <a:spcPct val="150000"/>
              </a:lnSpc>
              <a:buNone/>
            </a:pPr>
            <a:r>
              <a:rPr lang="tr-TR" sz="2400" dirty="0">
                <a:solidFill>
                  <a:schemeClr val="tx1"/>
                </a:solidFill>
                <a:latin typeface="Calibri" panose="020F0502020204030204" pitchFamily="34" charset="0"/>
                <a:cs typeface="Calibri" panose="020F0502020204030204" pitchFamily="34" charset="0"/>
              </a:rPr>
              <a:t>15-Hastanın üstte kalan kalçası, bir elle yukarı doğru kaldırılır ve anüs çevresinde herhangi bir sorun (örneğin; </a:t>
            </a:r>
            <a:r>
              <a:rPr lang="tr-TR" sz="2400" dirty="0" err="1">
                <a:solidFill>
                  <a:schemeClr val="tx1"/>
                </a:solidFill>
                <a:latin typeface="Calibri" panose="020F0502020204030204" pitchFamily="34" charset="0"/>
                <a:cs typeface="Calibri" panose="020F0502020204030204" pitchFamily="34" charset="0"/>
              </a:rPr>
              <a:t>hemoroid</a:t>
            </a:r>
            <a:r>
              <a:rPr lang="tr-TR" sz="2400" dirty="0">
                <a:solidFill>
                  <a:schemeClr val="tx1"/>
                </a:solidFill>
                <a:latin typeface="Calibri" panose="020F0502020204030204" pitchFamily="34" charset="0"/>
                <a:cs typeface="Calibri" panose="020F0502020204030204" pitchFamily="34" charset="0"/>
              </a:rPr>
              <a:t>) ya da </a:t>
            </a:r>
            <a:r>
              <a:rPr lang="tr-TR" sz="2400" dirty="0" err="1">
                <a:solidFill>
                  <a:schemeClr val="tx1"/>
                </a:solidFill>
                <a:latin typeface="Calibri" panose="020F0502020204030204" pitchFamily="34" charset="0"/>
                <a:cs typeface="Calibri" panose="020F0502020204030204" pitchFamily="34" charset="0"/>
              </a:rPr>
              <a:t>feçeş</a:t>
            </a:r>
            <a:r>
              <a:rPr lang="tr-TR" sz="2400" dirty="0">
                <a:solidFill>
                  <a:schemeClr val="tx1"/>
                </a:solidFill>
                <a:latin typeface="Calibri" panose="020F0502020204030204" pitchFamily="34" charset="0"/>
                <a:cs typeface="Calibri" panose="020F0502020204030204" pitchFamily="34" charset="0"/>
              </a:rPr>
              <a:t> olup olmadığı gözlemlenir.</a:t>
            </a:r>
          </a:p>
          <a:p>
            <a:pPr algn="just">
              <a:lnSpc>
                <a:spcPct val="150000"/>
              </a:lnSpc>
            </a:pPr>
            <a:endParaRPr lang="tr-TR" dirty="0">
              <a:latin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0628600A-045C-45F9-8EAF-7AD59F3E30F6}"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98</a:t>
            </a:fld>
            <a:endParaRPr lang="tr-TR"/>
          </a:p>
        </p:txBody>
      </p:sp>
    </p:spTree>
    <p:extLst>
      <p:ext uri="{BB962C8B-B14F-4D97-AF65-F5344CB8AC3E}">
        <p14:creationId xmlns:p14="http://schemas.microsoft.com/office/powerpoint/2010/main" val="913780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8758" y="1052736"/>
            <a:ext cx="7633742" cy="5195671"/>
          </a:xfrm>
        </p:spPr>
        <p:txBody>
          <a:bodyPr>
            <a:normAutofit/>
          </a:bodyPr>
          <a:lstStyle/>
          <a:p>
            <a:pPr marL="0" indent="0" algn="just">
              <a:lnSpc>
                <a:spcPct val="150000"/>
              </a:lnSpc>
              <a:spcAft>
                <a:spcPts val="800"/>
              </a:spcAft>
              <a:buNone/>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16-Anal bölge uzunlamasına hareketlerle, önce sabunlu gazlı bez, sonra duru su ile ıslatılmış gazlı beziyle temizleninceye kadar silinir. Daha sonra kurulanır.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150000"/>
              </a:lnSpc>
              <a:spcAft>
                <a:spcPts val="800"/>
              </a:spcAft>
              <a:buNone/>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17-Kullanılan araç-gereç ortamdan uzaklaştırılır ve atılacak araç-gereç (örneğin; gazlı bez) uygun biçimde imha edilir. Diğer araç-gereç ise, dezenfekte edilir.</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150000"/>
              </a:lnSpc>
              <a:spcAft>
                <a:spcPts val="800"/>
              </a:spcAft>
              <a:buNone/>
            </a:pPr>
            <a:r>
              <a:rPr lang="tr-TR" sz="2400" dirty="0">
                <a:solidFill>
                  <a:schemeClr val="tx1"/>
                </a:solidFill>
                <a:latin typeface="Calibri" panose="020F0502020204030204" pitchFamily="34" charset="0"/>
                <a:ea typeface="Calibri" panose="020F0502020204030204" pitchFamily="34" charset="0"/>
                <a:cs typeface="Calibri" panose="020F0502020204030204" pitchFamily="34" charset="0"/>
              </a:rPr>
              <a:t>18-Eldivenler çıkarılır ve enfeksiyon gelişme olasılığını önlemek için el hijyeni sağlanır</a:t>
            </a:r>
            <a:r>
              <a:rPr lang="tr-TR"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Veri Yer Tutucusu 5"/>
          <p:cNvSpPr>
            <a:spLocks noGrp="1"/>
          </p:cNvSpPr>
          <p:nvPr>
            <p:ph type="dt" sz="half" idx="10"/>
          </p:nvPr>
        </p:nvSpPr>
        <p:spPr/>
        <p:txBody>
          <a:bodyPr/>
          <a:lstStyle/>
          <a:p>
            <a:fld id="{EE7039BC-422E-472F-81C8-75A0FD3992B2}" type="datetime1">
              <a:rPr lang="tr-TR" smtClean="0"/>
              <a:t>6.02.2020</a:t>
            </a:fld>
            <a:endParaRPr lang="tr-TR"/>
          </a:p>
        </p:txBody>
      </p:sp>
      <p:sp>
        <p:nvSpPr>
          <p:cNvPr id="8" name="Slayt Numarası Yer Tutucusu 7"/>
          <p:cNvSpPr>
            <a:spLocks noGrp="1"/>
          </p:cNvSpPr>
          <p:nvPr>
            <p:ph type="sldNum" sz="quarter" idx="12"/>
          </p:nvPr>
        </p:nvSpPr>
        <p:spPr/>
        <p:txBody>
          <a:bodyPr/>
          <a:lstStyle/>
          <a:p>
            <a:fld id="{B1DEFA8C-F947-479F-BE07-76B6B3F80BF1}" type="slidenum">
              <a:rPr lang="tr-TR" smtClean="0"/>
              <a:pPr/>
              <a:t>99</a:t>
            </a:fld>
            <a:endParaRPr lang="tr-TR"/>
          </a:p>
        </p:txBody>
      </p:sp>
    </p:spTree>
    <p:extLst>
      <p:ext uri="{BB962C8B-B14F-4D97-AF65-F5344CB8AC3E}">
        <p14:creationId xmlns:p14="http://schemas.microsoft.com/office/powerpoint/2010/main" val="723819466"/>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TM10001106[[fn=Rozet]]</Template>
  <TotalTime>3806</TotalTime>
  <Words>14688</Words>
  <Application>Microsoft Office PowerPoint</Application>
  <PresentationFormat>Ekran Gösterisi (4:3)</PresentationFormat>
  <Paragraphs>1296</Paragraphs>
  <Slides>245</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245</vt:i4>
      </vt:variant>
    </vt:vector>
  </HeadingPairs>
  <TitlesOfParts>
    <vt:vector size="254" baseType="lpstr">
      <vt:lpstr>Arial</vt:lpstr>
      <vt:lpstr>Calibri</vt:lpstr>
      <vt:lpstr>Gabriola</vt:lpstr>
      <vt:lpstr>Gill Sans MT</vt:lpstr>
      <vt:lpstr>Impact</vt:lpstr>
      <vt:lpstr>Symbol</vt:lpstr>
      <vt:lpstr>Times New Roman</vt:lpstr>
      <vt:lpstr>Wingdings</vt:lpstr>
      <vt:lpstr>Badge</vt:lpstr>
      <vt:lpstr>Bireysel Hijyen </vt:lpstr>
      <vt:lpstr>PowerPoint Sunusu</vt:lpstr>
      <vt:lpstr>PowerPoint Sunusu</vt:lpstr>
      <vt:lpstr>Hijyenik Uygulamaları Etkileyen Faktörler </vt:lpstr>
      <vt:lpstr>PowerPoint Sunusu</vt:lpstr>
      <vt:lpstr>PowerPoint Sunusu</vt:lpstr>
      <vt:lpstr>PowerPoint Sunusu</vt:lpstr>
      <vt:lpstr>Hijyenik uygulamaların amaçları; </vt:lpstr>
      <vt:lpstr>HİJYENİK BAKIM </vt:lpstr>
      <vt:lpstr>PowerPoint Sunusu</vt:lpstr>
      <vt:lpstr>Hijyenik Bakım Tıbbi Asepsi İlkelerine Ve Günün Belli Zamanlarına Göre Planlanarak Gerçekleştirilir. Buna Göre Hijyenik Bakım Türleri </vt:lpstr>
      <vt:lpstr>PowerPoint Sunusu</vt:lpstr>
      <vt:lpstr>PowerPoint Sunusu</vt:lpstr>
      <vt:lpstr>DERİ BAKIMI </vt:lpstr>
      <vt:lpstr>Sağlıklı derinin özellikleri </vt:lpstr>
      <vt:lpstr>Deri, dıştan içe doğru, üç tabakadan oluşur: </vt:lpstr>
      <vt:lpstr>PowerPoint Sunusu</vt:lpstr>
      <vt:lpstr>Epidermis </vt:lpstr>
      <vt:lpstr>Dermis</vt:lpstr>
      <vt:lpstr>PowerPoint Sunusu</vt:lpstr>
      <vt:lpstr>subkutan</vt:lpstr>
      <vt:lpstr>PowerPoint Sunusu</vt:lpstr>
      <vt:lpstr>PowerPoint Sunusu</vt:lpstr>
      <vt:lpstr>PowerPoint Sunusu</vt:lpstr>
      <vt:lpstr>PowerPoint Sunusu</vt:lpstr>
      <vt:lpstr>PowerPoint Sunusu</vt:lpstr>
      <vt:lpstr>Yaygın Deri Problemleri </vt:lpstr>
      <vt:lpstr>Deri bütünlüğünün bozulmasına neden olan durumlar </vt:lpstr>
      <vt:lpstr>DERİ BAKIMINDA GENEL İLKELER </vt:lpstr>
      <vt:lpstr>PowerPoint Sunusu</vt:lpstr>
      <vt:lpstr>Banyonun Vücuda Etkileri ve Yapılış Amaçları </vt:lpstr>
      <vt:lpstr>PowerPoint Sunusu</vt:lpstr>
      <vt:lpstr>Banyo Türleri </vt:lpstr>
      <vt:lpstr>PowerPoint Sunusu</vt:lpstr>
      <vt:lpstr>PowerPoint Sunusu</vt:lpstr>
      <vt:lpstr>PowerPoint Sunusu</vt:lpstr>
      <vt:lpstr> Yatak Banyosu Verirken Hemşirenin Dikkat Etmesi Gereken İlkeler</vt:lpstr>
      <vt:lpstr>YETİŞKİN BİREYLERDE YATAK BANYOSU </vt:lpstr>
      <vt:lpstr>İşlem </vt:lpstr>
      <vt:lpstr>PowerPoint Sunusu</vt:lpstr>
      <vt:lpstr>PowerPoint Sunusu</vt:lpstr>
      <vt:lpstr>PowerPoint Sunusu</vt:lpstr>
      <vt:lpstr>PowerPoint Sunusu</vt:lpstr>
      <vt:lpstr>PowerPoint Sunusu</vt:lpstr>
      <vt:lpstr>PowerPoint Sunusu</vt:lpstr>
      <vt:lpstr>PowerPoint Sunusu</vt:lpstr>
      <vt:lpstr>Üçgen tekniği </vt:lpstr>
      <vt:lpstr>Dikdörtgen tekniği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Perine Bakımı </vt:lpstr>
      <vt:lpstr>PowerPoint Sunusu</vt:lpstr>
      <vt:lpstr>PowerPoint Sunusu</vt:lpstr>
      <vt:lpstr>PowerPoint Sunusu</vt:lpstr>
      <vt:lpstr>PowerPoint Sunusu</vt:lpstr>
      <vt:lpstr>PowerPoint Sunusu</vt:lpstr>
      <vt:lpstr>PowerPoint Sunusu</vt:lpstr>
      <vt:lpstr>PowerPoint Sunusu</vt:lpstr>
      <vt:lpstr>Perine temizliği yapılırken; </vt:lpstr>
      <vt:lpstr>PERİNE BAKIMI </vt:lpstr>
      <vt:lpstr>İşlem </vt:lpstr>
      <vt:lpstr>PowerPoint Sunusu</vt:lpstr>
      <vt:lpstr>PowerPoint Sunusu</vt:lpstr>
      <vt:lpstr>PowerPoint Sunusu</vt:lpstr>
      <vt:lpstr>PowerPoint Sunusu</vt:lpstr>
      <vt:lpstr>11. Kadın Hastalarda; </vt:lpstr>
      <vt:lpstr>PowerPoint Sunusu</vt:lpstr>
      <vt:lpstr>PowerPoint Sunusu</vt:lpstr>
      <vt:lpstr>PowerPoint Sunusu</vt:lpstr>
      <vt:lpstr>PowerPoint Sunusu</vt:lpstr>
      <vt:lpstr>12-erkek Hastalarda; </vt:lpstr>
      <vt:lpstr>PowerPoint Sunusu</vt:lpstr>
      <vt:lpstr>PowerPoint Sunusu</vt:lpstr>
      <vt:lpstr>PowerPoint Sunusu</vt:lpstr>
      <vt:lpstr>PowerPoint Sunusu</vt:lpstr>
      <vt:lpstr>PowerPoint Sunusu</vt:lpstr>
      <vt:lpstr>SIRT MASAJI</vt:lpstr>
      <vt:lpstr>PowerPoint Sunusu</vt:lpstr>
      <vt:lpstr>PowerPoint Sunusu</vt:lpstr>
      <vt:lpstr>PowerPoint Sunusu</vt:lpstr>
      <vt:lpstr>PowerPoint Sunusu</vt:lpstr>
      <vt:lpstr>MASAJ UYGULAMASINDA KULLANILAN YÖNTEMLER  </vt:lpstr>
      <vt:lpstr>PowerPoint Sunusu</vt:lpstr>
      <vt:lpstr>SIRT MASAJI</vt:lpstr>
      <vt:lpstr>İşlem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AYAKLAR BAKIMI </vt:lpstr>
      <vt:lpstr>PowerPoint Sunusu</vt:lpstr>
      <vt:lpstr>Sağlıklı Bir Ayağın Özellikleri</vt:lpstr>
      <vt:lpstr>PowerPoint Sunusu</vt:lpstr>
      <vt:lpstr>Ayakta Sık Görülen Sorunlar</vt:lpstr>
      <vt:lpstr>PowerPoint Sunusu</vt:lpstr>
      <vt:lpstr>PowerPoint Sunusu</vt:lpstr>
      <vt:lpstr>PowerPoint Sunusu</vt:lpstr>
      <vt:lpstr>PowerPoint Sunusu</vt:lpstr>
      <vt:lpstr>PowerPoint Sunusu</vt:lpstr>
      <vt:lpstr>PowerPoint Sunusu</vt:lpstr>
      <vt:lpstr>PowerPoint Sunusu</vt:lpstr>
      <vt:lpstr>Sağlıklı Ayaklara Sahip Olmak İçin Önerilen Uygulamalar </vt:lpstr>
      <vt:lpstr>PowerPoint Sunusu</vt:lpstr>
      <vt:lpstr>TIRNAK BAKIMI </vt:lpstr>
      <vt:lpstr>PowerPoint Sunusu</vt:lpstr>
      <vt:lpstr>PowerPoint Sunusu</vt:lpstr>
      <vt:lpstr>Tırnakta Sık Görülen Sorunlar </vt:lpstr>
      <vt:lpstr>PowerPoint Sunusu</vt:lpstr>
      <vt:lpstr>PowerPoint Sunusu</vt:lpstr>
      <vt:lpstr>PowerPoint Sunusu</vt:lpstr>
      <vt:lpstr>PowerPoint Sunusu</vt:lpstr>
      <vt:lpstr>GÖZLER, KULAKLAR Ve BURUN </vt:lpstr>
      <vt:lpstr>PowerPoint Sunusu</vt:lpstr>
      <vt:lpstr>Göz Bakımında Uygulamalara Yol Gösteren Temel İlkeler </vt:lpstr>
      <vt:lpstr>PowerPoint Sunusu</vt:lpstr>
      <vt:lpstr>Kulak; Dış, Orta Ve İç Kulak Olmak Üzere Üç Bölümden Oluşur. </vt:lpstr>
      <vt:lpstr>PowerPoint Sunusu</vt:lpstr>
      <vt:lpstr>PowerPoint Sunusu</vt:lpstr>
      <vt:lpstr>PowerPoint Sunusu</vt:lpstr>
      <vt:lpstr>PowerPoint Sunusu</vt:lpstr>
      <vt:lpstr>Burun;</vt:lpstr>
      <vt:lpstr>PowerPoint Sunusu</vt:lpstr>
      <vt:lpstr>PowerPoint Sunusu</vt:lpstr>
      <vt:lpstr>PowerPoint Sunusu</vt:lpstr>
      <vt:lpstr>SAÇ BAKIMI </vt:lpstr>
      <vt:lpstr>PowerPoint Sunusu</vt:lpstr>
      <vt:lpstr>PowerPoint Sunusu</vt:lpstr>
      <vt:lpstr>PowerPoint Sunusu</vt:lpstr>
      <vt:lpstr>PowerPoint Sunusu</vt:lpstr>
      <vt:lpstr>PowerPoint Sunusu</vt:lpstr>
      <vt:lpstr>Saçlar ve kafa derisi </vt:lpstr>
      <vt:lpstr>Saç Ve Saçlı Deri Problemleri</vt:lpstr>
      <vt:lpstr>PowerPoint Sunusu</vt:lpstr>
      <vt:lpstr>PowerPoint Sunusu</vt:lpstr>
      <vt:lpstr>PowerPoint Sunusu</vt:lpstr>
      <vt:lpstr>PowerPoint Sunusu</vt:lpstr>
      <vt:lpstr>Saç bakımının amaçları</vt:lpstr>
      <vt:lpstr>PowerPoint Sunusu</vt:lpstr>
      <vt:lpstr>PowerPoint Sunusu</vt:lpstr>
      <vt:lpstr>PowerPoint Sunusu</vt:lpstr>
      <vt:lpstr>PowerPoint Sunusu</vt:lpstr>
      <vt:lpstr>PowerPoint Sunusu</vt:lpstr>
      <vt:lpstr>YATAK İÇİNDE SAÇ BANYOSU  </vt:lpstr>
      <vt:lpstr>İşlem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AĞIZ BAKIMI</vt:lpstr>
      <vt:lpstr>PowerPoint Sunusu</vt:lpstr>
      <vt:lpstr>PowerPoint Sunusu</vt:lpstr>
      <vt:lpstr>PowerPoint Sunusu</vt:lpstr>
      <vt:lpstr>PowerPoint Sunusu</vt:lpstr>
      <vt:lpstr>PowerPoint Sunusu</vt:lpstr>
      <vt:lpstr>PowerPoint Sunusu</vt:lpstr>
      <vt:lpstr>Ağızda sık görülen sorunlar </vt:lpstr>
      <vt:lpstr>PowerPoint Sunusu</vt:lpstr>
      <vt:lpstr>PowerPoint Sunusu</vt:lpstr>
      <vt:lpstr>PowerPoint Sunusu</vt:lpstr>
      <vt:lpstr>PowerPoint Sunusu</vt:lpstr>
      <vt:lpstr>PowerPoint Sunusu</vt:lpstr>
      <vt:lpstr>PowerPoint Sunusu</vt:lpstr>
      <vt:lpstr>PowerPoint Sunusu</vt:lpstr>
      <vt:lpstr>PowerPoint Sunusu</vt:lpstr>
      <vt:lpstr>Ağız Mukozasında Kuruluk </vt:lpstr>
      <vt:lpstr>PowerPoint Sunusu</vt:lpstr>
      <vt:lpstr>Ağız Hijyeni Uygulamalarının Amaçları</vt:lpstr>
      <vt:lpstr>Ağız Hijyeninin Sağlanmasında Ve Sürdürülmesinde Dikkat Edilmesi Gereken Noktalar</vt:lpstr>
      <vt:lpstr>Dişlerin Fırçalanması </vt:lpstr>
      <vt:lpstr>PowerPoint Sunusu</vt:lpstr>
      <vt:lpstr>PowerPoint Sunusu</vt:lpstr>
      <vt:lpstr>Dişlerin Diş İpi İle Temizlenmesi </vt:lpstr>
      <vt:lpstr>PowerPoint Sunusu</vt:lpstr>
      <vt:lpstr>PowerPoint Sunusu</vt:lpstr>
      <vt:lpstr>PowerPoint Sunusu</vt:lpstr>
      <vt:lpstr>PowerPoint Sunusu</vt:lpstr>
      <vt:lpstr>PowerPoint Sunusu</vt:lpstr>
      <vt:lpstr>AĞIZ BAKIMI</vt:lpstr>
      <vt:lpstr>İşlem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Protez Diş (Takma Diş) Bakımı </vt:lpstr>
      <vt:lpstr>PowerPoint Sunusu</vt:lpstr>
      <vt:lpstr>PowerPoint Sunusu</vt:lpstr>
      <vt:lpstr>PowerPoint Sunusu</vt:lpstr>
      <vt:lpstr>PowerPoint Sunusu</vt:lpstr>
      <vt:lpstr>PowerPoint Sunusu</vt:lpstr>
      <vt:lpstr>ÖZEL AĞIZ BAKIMI </vt:lpstr>
      <vt:lpstr>Bilinçsiz Hastalarda Ağız Mukozasında Kuruluk Gelişmesinin Temel Nedenleri; </vt:lpstr>
      <vt:lpstr>PowerPoint Sunusu</vt:lpstr>
      <vt:lpstr>PowerPoint Sunusu</vt:lpstr>
      <vt:lpstr>BİLİNÇSİZ HASTALARDA ÖZEL AĞIZ BAKIMI</vt:lpstr>
      <vt:lpstr>İşlem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KAYNAKLAR </vt:lpstr>
      <vt:lpstr>Dinlediğiniz için teşekkürler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Kişisel Hijyen Ve Temizlik Uygulamalar&amp; Yara Bakımı</dc:title>
  <dc:creator>ANKA</dc:creator>
  <cp:lastModifiedBy>ronaldinho424</cp:lastModifiedBy>
  <cp:revision>193</cp:revision>
  <cp:lastPrinted>2019-03-03T12:36:12Z</cp:lastPrinted>
  <dcterms:created xsi:type="dcterms:W3CDTF">2014-12-08T05:36:18Z</dcterms:created>
  <dcterms:modified xsi:type="dcterms:W3CDTF">2020-02-06T07:29:29Z</dcterms:modified>
</cp:coreProperties>
</file>