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7" r:id="rId3"/>
    <p:sldId id="260" r:id="rId4"/>
    <p:sldId id="259" r:id="rId5"/>
    <p:sldId id="262" r:id="rId6"/>
    <p:sldId id="261"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9F75050-0E15-4C5B-92B0-66D068882F1F}" type="datetimeFigureOut">
              <a:rPr lang="tr-TR" smtClean="0"/>
              <a:pPr/>
              <a:t>30.04.2020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DEFA8C-F947-479F-BE07-76B6B3F80BF1}"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Anayasa Mahkemesinde İptal davası</a:t>
            </a:r>
          </a:p>
        </p:txBody>
      </p:sp>
      <p:sp>
        <p:nvSpPr>
          <p:cNvPr id="3" name="2 İçerik Yer Tutucusu"/>
          <p:cNvSpPr>
            <a:spLocks noGrp="1"/>
          </p:cNvSpPr>
          <p:nvPr>
            <p:ph idx="1"/>
          </p:nvPr>
        </p:nvSpPr>
        <p:spPr/>
        <p:txBody>
          <a:bodyPr>
            <a:normAutofit fontScale="92500"/>
          </a:bodyPr>
          <a:lstStyle/>
          <a:p>
            <a:r>
              <a:rPr lang="tr-TR" i="1" dirty="0"/>
              <a:t>  “İptal davası Madde 150 – Kanunların, Cumhurbaşkanlığı kararnamelerinin, Türkiye Büyük Millet Meclisi İçtüzüğünün veya bunların belirli madde ve hükümlerinin şekil ve esas bakımından Anayasaya aykırılığı iddiasıyla Anayasa Mahkemesinde doğrudan doğruya iptal davası açabilme hakkı, Cumhurbaşkanına, Türkiye Büyük Millet Meclisinde en fazla üyeye sahip iki siyasi parti grubuna ve üye tamsayısının en az beşte biri tutarındaki üyelere aittir.“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Merkezi İdare</a:t>
            </a:r>
          </a:p>
        </p:txBody>
      </p:sp>
      <p:sp>
        <p:nvSpPr>
          <p:cNvPr id="3" name="2 İçerik Yer Tutucusu"/>
          <p:cNvSpPr>
            <a:spLocks noGrp="1"/>
          </p:cNvSpPr>
          <p:nvPr>
            <p:ph idx="1"/>
          </p:nvPr>
        </p:nvSpPr>
        <p:spPr/>
        <p:txBody>
          <a:bodyPr>
            <a:normAutofit/>
          </a:bodyPr>
          <a:lstStyle/>
          <a:p>
            <a:pPr algn="just"/>
            <a:r>
              <a:rPr lang="tr-TR" i="1" dirty="0"/>
              <a:t>“Anayasa Madde 123 – İdare, kuruluş ve görevleriyle bir bütündür ve kanunla düzenlenir.   İdarenin kuruluş ve görevleri, merkezden yönetim ve yerinden yönetim esaslarına dayanır.  Kamu tüzelkişiliği, kanunla veya Cumhurbaşkanlığı kararnamesiyle kurulur.”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t>Merkezi idare</a:t>
            </a:r>
            <a:endParaRPr lang="tr-TR" dirty="0"/>
          </a:p>
        </p:txBody>
      </p:sp>
      <p:sp>
        <p:nvSpPr>
          <p:cNvPr id="3" name="2 İçerik Yer Tutucusu"/>
          <p:cNvSpPr>
            <a:spLocks noGrp="1"/>
          </p:cNvSpPr>
          <p:nvPr>
            <p:ph idx="1"/>
          </p:nvPr>
        </p:nvSpPr>
        <p:spPr/>
        <p:txBody>
          <a:bodyPr>
            <a:normAutofit fontScale="92500"/>
          </a:bodyPr>
          <a:lstStyle/>
          <a:p>
            <a:r>
              <a:rPr lang="tr-TR" i="1" dirty="0"/>
              <a:t>Anayasa “Madde 126 – Türkiye, merkezi idare kuruluşu bakımından, coğrafya durumuna, ekonomik şartlara ve kamu hizmetlerinin gereklerine göre, illere; iller de diğer kademeli bölümlere ayrılır.   İllerin idaresi yetki genişliği esasına dayanır.    Kamu hizmetlerinin görülmesinde verim ve uyum sağlamak amacıyla, birden çok ili içine alan merkezi idare teşkilatı kurulabilir. Bu teşkilatın görev ve yetkileri kanunla düzenlenir.”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endParaRPr lang="tr-TR" i="1" dirty="0"/>
          </a:p>
          <a:p>
            <a:r>
              <a:rPr lang="tr-TR" i="1" dirty="0"/>
              <a:t>“</a:t>
            </a:r>
            <a:r>
              <a:rPr lang="tr-TR" i="1" dirty="0" err="1"/>
              <a:t>Anasaya</a:t>
            </a:r>
            <a:r>
              <a:rPr lang="tr-TR" i="1" dirty="0"/>
              <a:t> Madde 125- İdari işlemin uygulanması halinde telafisi güç veya imkansız zararların doğması ve idari işlemin açıkça hukuka aykırı olması şartlarının birlikte gerçekleşmesi durumunda gerekçe gösterilerek yürütmenin durdurulmasına karar verilebilir. “</a:t>
            </a:r>
          </a:p>
          <a:p>
            <a:r>
              <a:rPr lang="tr-TR" i="1"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100" b="1" dirty="0"/>
              <a:t> TÜRK İDARESİNİN ÖZELLİKLERİ</a:t>
            </a:r>
            <a:r>
              <a:rPr lang="tr-TR" sz="3100" dirty="0"/>
              <a:t> </a:t>
            </a:r>
            <a:br>
              <a:rPr lang="tr-TR" dirty="0"/>
            </a:br>
            <a:endParaRPr lang="tr-TR" dirty="0"/>
          </a:p>
        </p:txBody>
      </p:sp>
      <p:sp>
        <p:nvSpPr>
          <p:cNvPr id="3" name="2 İçerik Yer Tutucusu"/>
          <p:cNvSpPr>
            <a:spLocks noGrp="1"/>
          </p:cNvSpPr>
          <p:nvPr>
            <p:ph idx="1"/>
          </p:nvPr>
        </p:nvSpPr>
        <p:spPr/>
        <p:txBody>
          <a:bodyPr>
            <a:normAutofit/>
          </a:bodyPr>
          <a:lstStyle/>
          <a:p>
            <a:pPr algn="just">
              <a:buNone/>
            </a:pPr>
            <a:r>
              <a:rPr lang="tr-TR" sz="2400" dirty="0"/>
              <a:t>Türkiye’nin yönetim yapısının özellikleri yedi başlık altında incelenebilir(</a:t>
            </a:r>
            <a:r>
              <a:rPr lang="tr-TR" sz="2400" dirty="0" err="1"/>
              <a:t>Gözübüyük</a:t>
            </a:r>
            <a:r>
              <a:rPr lang="tr-TR" sz="2400" dirty="0"/>
              <a:t>, 2013):</a:t>
            </a:r>
          </a:p>
          <a:p>
            <a:pPr algn="just">
              <a:buNone/>
            </a:pPr>
            <a:r>
              <a:rPr lang="tr-TR" sz="2400" dirty="0"/>
              <a:t>1-Amaç Yönünden </a:t>
            </a:r>
          </a:p>
          <a:p>
            <a:pPr algn="just">
              <a:buNone/>
            </a:pPr>
            <a:r>
              <a:rPr lang="tr-TR" sz="2400" dirty="0"/>
              <a:t>2-Sistem Yönünden </a:t>
            </a:r>
          </a:p>
          <a:p>
            <a:pPr algn="just">
              <a:buNone/>
            </a:pPr>
            <a:r>
              <a:rPr lang="tr-TR" sz="2400" dirty="0"/>
              <a:t>3-Teşkilat Yönünden </a:t>
            </a:r>
          </a:p>
          <a:p>
            <a:pPr algn="just">
              <a:buNone/>
            </a:pPr>
            <a:r>
              <a:rPr lang="tr-TR" sz="2400" dirty="0"/>
              <a:t>4-Görev Yönünden </a:t>
            </a:r>
          </a:p>
          <a:p>
            <a:pPr algn="just">
              <a:buNone/>
            </a:pPr>
            <a:r>
              <a:rPr lang="tr-TR" sz="2400" dirty="0"/>
              <a:t>5-Kamu Görevlileri Yönünden </a:t>
            </a:r>
          </a:p>
          <a:p>
            <a:pPr algn="just">
              <a:buNone/>
            </a:pPr>
            <a:r>
              <a:rPr lang="tr-TR" sz="2400" dirty="0"/>
              <a:t>6- İşleyiş Yönünden </a:t>
            </a:r>
          </a:p>
          <a:p>
            <a:pPr algn="just">
              <a:buNone/>
            </a:pPr>
            <a:r>
              <a:rPr lang="tr-TR" sz="2400" dirty="0"/>
              <a:t>7-Yönetime Katılma Yönünden </a:t>
            </a:r>
          </a:p>
          <a:p>
            <a:pPr>
              <a:buNone/>
            </a:pPr>
            <a:endParaRPr lang="tr-TR"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i="1" dirty="0"/>
              <a:t>Merkezi idare</a:t>
            </a:r>
            <a:endParaRPr lang="tr-TR" dirty="0"/>
          </a:p>
        </p:txBody>
      </p:sp>
      <p:sp>
        <p:nvSpPr>
          <p:cNvPr id="3" name="2 İçerik Yer Tutucusu"/>
          <p:cNvSpPr>
            <a:spLocks noGrp="1"/>
          </p:cNvSpPr>
          <p:nvPr>
            <p:ph idx="1"/>
          </p:nvPr>
        </p:nvSpPr>
        <p:spPr/>
        <p:txBody>
          <a:bodyPr>
            <a:normAutofit fontScale="92500"/>
          </a:bodyPr>
          <a:lstStyle/>
          <a:p>
            <a:pPr algn="just"/>
            <a:r>
              <a:rPr lang="tr-TR" i="1" dirty="0"/>
              <a:t>“Anayasa Madde 126 – Türkiye, merkezi idare kuruluşu bakımından, coğrafya durumuna, ekonomik şartlara ve kamu hizmetlerinin gereklerine göre, illere; iller de diğer kademeli bölümlere ayrılır.   İllerin idaresi yetki genişliği esasına dayanır.    Kamu hizmetlerinin görülmesinde verim ve uyum sağlamak amacıyla, birden çok ili içine alan merkezi idare teşkilatı kurulabilir. Bu teşkilatın görev ve yetkileri kanunla düzenlenir.”</a:t>
            </a:r>
          </a:p>
          <a:p>
            <a:pPr algn="just"/>
            <a:endParaRPr lang="tr-TR"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B51631-BC96-4EF7-A891-568FE0B94BD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63A1196-D307-4D8B-97C3-39C7331187A5}"/>
              </a:ext>
            </a:extLst>
          </p:cNvPr>
          <p:cNvSpPr>
            <a:spLocks noGrp="1"/>
          </p:cNvSpPr>
          <p:nvPr>
            <p:ph idx="1"/>
          </p:nvPr>
        </p:nvSpPr>
        <p:spPr/>
        <p:txBody>
          <a:bodyPr/>
          <a:lstStyle/>
          <a:p>
            <a:pPr algn="ctr">
              <a:buNone/>
            </a:pPr>
            <a:r>
              <a:rPr lang="tr-TR" sz="5100" i="1" dirty="0"/>
              <a:t>Mahalli idareler</a:t>
            </a:r>
          </a:p>
          <a:p>
            <a:pPr algn="just"/>
            <a:r>
              <a:rPr lang="tr-TR" i="1" dirty="0"/>
              <a:t>“ Anayasa Madde 127 – Mahalli idareler; il, belediye veya köy halkının mahalli müşterek ihtiyaçlarını karşılamak üzere kuruluş esasları kanunla belirtilen ve karar organları, gene kanunda gösterilen, seçmenler tarafından seçilerek oluşturulan kamu tüzelkişileridir”</a:t>
            </a:r>
          </a:p>
          <a:p>
            <a:endParaRPr lang="tr-TR" dirty="0"/>
          </a:p>
        </p:txBody>
      </p:sp>
    </p:spTree>
    <p:extLst>
      <p:ext uri="{BB962C8B-B14F-4D97-AF65-F5344CB8AC3E}">
        <p14:creationId xmlns:p14="http://schemas.microsoft.com/office/powerpoint/2010/main" val="29780557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60</TotalTime>
  <Words>346</Words>
  <Application>Microsoft Office PowerPoint</Application>
  <PresentationFormat>Ekran Gösterisi (4:3)</PresentationFormat>
  <Paragraphs>22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Gill Sans MT</vt:lpstr>
      <vt:lpstr>Verdana</vt:lpstr>
      <vt:lpstr>Wingdings 2</vt:lpstr>
      <vt:lpstr>Gündönümü</vt:lpstr>
      <vt:lpstr>Anayasa Mahkemesinde İptal davası</vt:lpstr>
      <vt:lpstr>Merkezi İdare</vt:lpstr>
      <vt:lpstr>Merkezi idare</vt:lpstr>
      <vt:lpstr>PowerPoint Sunusu</vt:lpstr>
      <vt:lpstr> TÜRK İDARESİNİN ÖZELLİKLERİ  </vt:lpstr>
      <vt:lpstr>Merkezi idare</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hp</cp:lastModifiedBy>
  <cp:revision>14</cp:revision>
  <dcterms:created xsi:type="dcterms:W3CDTF">2019-04-07T04:36:44Z</dcterms:created>
  <dcterms:modified xsi:type="dcterms:W3CDTF">2020-04-30T15:14:40Z</dcterms:modified>
</cp:coreProperties>
</file>