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459F5683-0028-4D0E-90E6-0236A34850A1}" type="datetimeFigureOut">
              <a:rPr lang="tr-TR" smtClean="0"/>
              <a:t>27.01.2018</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C353D74B-D777-46DC-9CB3-119ABACB17D4}"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59F5683-0028-4D0E-90E6-0236A34850A1}" type="datetimeFigureOut">
              <a:rPr lang="tr-TR" smtClean="0"/>
              <a:t>27.01.2018</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353D74B-D777-46DC-9CB3-119ABACB17D4}"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Abbasilerde Vezirlik ve </a:t>
            </a:r>
            <a:r>
              <a:rPr lang="tr-TR" dirty="0" err="1" smtClean="0"/>
              <a:t>Haciblik</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b="1" dirty="0"/>
              <a:t>Vezirlik</a:t>
            </a:r>
            <a:r>
              <a:rPr lang="tr-TR" dirty="0"/>
              <a:t>: Abbasî Devleti idarî yapısında,  halifelikten  sonra en önemli kurum vezirliktir. </a:t>
            </a:r>
            <a:r>
              <a:rPr lang="tr-TR" dirty="0" err="1"/>
              <a:t>Abbâsîler</a:t>
            </a:r>
            <a:r>
              <a:rPr lang="tr-TR" dirty="0"/>
              <a:t> ile birlikte ilk defa Müslüman devlet yapılanmasında ortaya çıkan vezirlik kurumu, </a:t>
            </a:r>
            <a:r>
              <a:rPr lang="tr-TR" dirty="0" err="1"/>
              <a:t>Sasanîler’den</a:t>
            </a:r>
            <a:r>
              <a:rPr lang="tr-TR" dirty="0"/>
              <a:t> alınmıştı. Vezir, halifenin vekili ve idarî yapının başı idi. Halifeden sonra gelen en yetkili kişi olarak vezir, çok geniş yetkilerine rağmen, halifenin yönetimde en son belirleyici kişi olma konumunu aşan bir yetkiye de sahip değildi.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dirty="0" err="1"/>
              <a:t>Abbâsîler</a:t>
            </a:r>
            <a:r>
              <a:rPr lang="tr-TR" dirty="0"/>
              <a:t> zamanında kendisine ilk defa vezirlik unvanı verilen kişi </a:t>
            </a:r>
            <a:r>
              <a:rPr lang="tr-TR" dirty="0" err="1"/>
              <a:t>Ebû</a:t>
            </a:r>
            <a:r>
              <a:rPr lang="tr-TR" dirty="0"/>
              <a:t> Seleme el-</a:t>
            </a:r>
            <a:r>
              <a:rPr lang="tr-TR" dirty="0" err="1"/>
              <a:t>Hallâl</a:t>
            </a:r>
            <a:r>
              <a:rPr lang="tr-TR" dirty="0"/>
              <a:t> idi. Kendisine </a:t>
            </a:r>
            <a:r>
              <a:rPr lang="tr-TR" dirty="0" err="1"/>
              <a:t>ihtilâlin</a:t>
            </a:r>
            <a:r>
              <a:rPr lang="tr-TR" dirty="0"/>
              <a:t> son aşamasında, devletin kurulacağı sıralarda  “Vezir u </a:t>
            </a:r>
            <a:r>
              <a:rPr lang="tr-TR" dirty="0" err="1"/>
              <a:t>Âl</a:t>
            </a:r>
            <a:r>
              <a:rPr lang="tr-TR" dirty="0"/>
              <a:t>-i Muhammed” unvanı verilmişti. Vezirler zaman zaman </a:t>
            </a:r>
            <a:r>
              <a:rPr lang="tr-TR" dirty="0" err="1"/>
              <a:t>mezâlim</a:t>
            </a:r>
            <a:r>
              <a:rPr lang="tr-TR" dirty="0"/>
              <a:t> mahkemelerine başkanlık eder, savaşlara karar verir, hazineden gerekli gördüğü harcamaları yapar, valileri tayin ve azledebilirdi.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err="1"/>
              <a:t>Abbâsîler</a:t>
            </a:r>
            <a:r>
              <a:rPr lang="tr-TR" dirty="0"/>
              <a:t> döneminde vezirler görev ve yetkileri bakımından ikiye ayrılmıştı. </a:t>
            </a:r>
            <a:r>
              <a:rPr lang="tr-TR" dirty="0" err="1"/>
              <a:t>Tefvîz</a:t>
            </a:r>
            <a:r>
              <a:rPr lang="tr-TR" dirty="0"/>
              <a:t> veziri (tam yetkili vezirlik), </a:t>
            </a:r>
            <a:r>
              <a:rPr lang="tr-TR" dirty="0" err="1"/>
              <a:t>tenfîz</a:t>
            </a:r>
            <a:r>
              <a:rPr lang="tr-TR" dirty="0"/>
              <a:t> veziri (yetkileri sınırlı vezirlik). </a:t>
            </a:r>
            <a:r>
              <a:rPr lang="tr-TR" dirty="0" err="1"/>
              <a:t>Tefvîz</a:t>
            </a:r>
            <a:r>
              <a:rPr lang="tr-TR" dirty="0"/>
              <a:t> veziri, veliaht tayin etme ve halifenin istifasını istemenin dışında, halife adına bütün diğer devlet işlerini yapmaya yetkili </a:t>
            </a:r>
            <a:r>
              <a:rPr lang="tr-TR" dirty="0" smtClean="0"/>
              <a:t>idi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Tenfîz</a:t>
            </a:r>
            <a:r>
              <a:rPr lang="tr-TR" dirty="0" smtClean="0"/>
              <a:t> veziri ise, halifenin kendisine işlerinde yardımcı olması için atadığı vezirdi. Sadece halifenin emirlerini yerine getirir, Müslüman olma şartı kendisinde aranmazdı. Halife birden fazla </a:t>
            </a:r>
            <a:r>
              <a:rPr lang="tr-TR" dirty="0" err="1" smtClean="0"/>
              <a:t>tenfîz</a:t>
            </a:r>
            <a:r>
              <a:rPr lang="tr-TR" dirty="0" smtClean="0"/>
              <a:t> veziri atayabilirdi. Güvenilirlik, dürüstlük, mal para hırsından, kötü alışkanlıklardan, halka düşmanca ilişkilerden uzaklık, güçlü bir hafıza, zekilik özelliklerine sahip olmalıydı.</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b="1" dirty="0" err="1"/>
              <a:t>Hâciblik</a:t>
            </a:r>
            <a:r>
              <a:rPr lang="tr-TR" b="1" dirty="0"/>
              <a:t>:</a:t>
            </a:r>
            <a:r>
              <a:rPr lang="tr-TR" dirty="0"/>
              <a:t>  İdarî yapılanmada yer alan </a:t>
            </a:r>
            <a:r>
              <a:rPr lang="tr-TR" dirty="0" err="1"/>
              <a:t>hâcibin</a:t>
            </a:r>
            <a:r>
              <a:rPr lang="tr-TR" dirty="0"/>
              <a:t> görevi ise halkı dinlemek, onların sıkıntılarını azaltmak, halifeyi görme gereksinimini daha aza indirmek ve  diplomatları halifeye takdim etmekti. </a:t>
            </a:r>
            <a:r>
              <a:rPr lang="tr-TR" dirty="0" err="1"/>
              <a:t>Hâciplik</a:t>
            </a:r>
            <a:r>
              <a:rPr lang="tr-TR" dirty="0"/>
              <a:t>, </a:t>
            </a:r>
            <a:r>
              <a:rPr lang="tr-TR" dirty="0" err="1"/>
              <a:t>Abbâsîler</a:t>
            </a:r>
            <a:r>
              <a:rPr lang="tr-TR" dirty="0"/>
              <a:t> döneminde çok önem kazandı. </a:t>
            </a:r>
            <a:r>
              <a:rPr lang="tr-TR" dirty="0" err="1"/>
              <a:t>Abbâsîler</a:t>
            </a:r>
            <a:r>
              <a:rPr lang="tr-TR" dirty="0"/>
              <a:t> zamanında </a:t>
            </a:r>
            <a:r>
              <a:rPr lang="tr-TR" dirty="0" err="1"/>
              <a:t>hâcibin</a:t>
            </a:r>
            <a:r>
              <a:rPr lang="tr-TR" dirty="0"/>
              <a:t> nüfuzu artmış ve sonuçta pek çok devlet işinde kendisine danışılan, vezire rağmen nüfuzu ele geçiren bir görevli haline gelmişti. </a:t>
            </a:r>
            <a:r>
              <a:rPr lang="tr-TR" dirty="0" err="1"/>
              <a:t>Hâcip</a:t>
            </a:r>
            <a:r>
              <a:rPr lang="tr-TR" dirty="0"/>
              <a:t>, </a:t>
            </a:r>
            <a:r>
              <a:rPr lang="tr-TR" dirty="0" err="1"/>
              <a:t>divân</a:t>
            </a:r>
            <a:r>
              <a:rPr lang="tr-TR" dirty="0"/>
              <a:t> başkanlarına, devletin bütün işlerinde kendisine başvurulmasını şart koşar, kendinin onayı alınmadan herhangi bir işe karar vermemesini isterdi.</a:t>
            </a:r>
          </a:p>
          <a:p>
            <a:r>
              <a:rPr lang="tr-TR" dirty="0"/>
              <a:t>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TotalTime>
  <Words>312</Words>
  <Application>Microsoft Office PowerPoint</Application>
  <PresentationFormat>Ekran Gösterisi (4:3)</PresentationFormat>
  <Paragraphs>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Gündönümü</vt:lpstr>
      <vt:lpstr>Abbasilerde Vezirlik ve Haciblik</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Abbasilerde Vezirlik ve Haciblik</dc:title>
  <dc:creator>pc</dc:creator>
  <cp:lastModifiedBy>pc</cp:lastModifiedBy>
  <cp:revision>2</cp:revision>
  <dcterms:created xsi:type="dcterms:W3CDTF">2018-01-27T15:38:54Z</dcterms:created>
  <dcterms:modified xsi:type="dcterms:W3CDTF">2018-01-27T15:41:34Z</dcterms:modified>
</cp:coreProperties>
</file>