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3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D886C7-3734-4E18-9C5F-52CA80B0ED14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D6BBD87D-88FE-42E5-AD71-08EABA4A85A3}">
      <dgm:prSet/>
      <dgm:spPr/>
      <dgm:t>
        <a:bodyPr/>
        <a:lstStyle/>
        <a:p>
          <a:pPr rtl="0"/>
          <a:r>
            <a:rPr lang="tr-TR" dirty="0" smtClean="0"/>
            <a:t>Dinin pratik boyutları</a:t>
          </a:r>
          <a:endParaRPr lang="tr-TR" dirty="0"/>
        </a:p>
      </dgm:t>
    </dgm:pt>
    <dgm:pt modelId="{DBF0733D-0EFB-4ABF-AC6E-BB288D89AE5C}" type="parTrans" cxnId="{EC1A796C-ED7C-46BA-BF06-A7D3EDE4E009}">
      <dgm:prSet/>
      <dgm:spPr/>
      <dgm:t>
        <a:bodyPr/>
        <a:lstStyle/>
        <a:p>
          <a:endParaRPr lang="tr-TR"/>
        </a:p>
      </dgm:t>
    </dgm:pt>
    <dgm:pt modelId="{C80AA95C-515D-42C6-9074-E01A6593AC29}" type="sibTrans" cxnId="{EC1A796C-ED7C-46BA-BF06-A7D3EDE4E009}">
      <dgm:prSet/>
      <dgm:spPr/>
      <dgm:t>
        <a:bodyPr/>
        <a:lstStyle/>
        <a:p>
          <a:endParaRPr lang="tr-TR"/>
        </a:p>
      </dgm:t>
    </dgm:pt>
    <dgm:pt modelId="{7C516178-7112-42D1-ABF8-D9348CBE6300}" type="pres">
      <dgm:prSet presAssocID="{68D886C7-3734-4E18-9C5F-52CA80B0ED1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9376D87-CDCE-45F7-93A6-C1FDD0D5F99B}" type="pres">
      <dgm:prSet presAssocID="{D6BBD87D-88FE-42E5-AD71-08EABA4A85A3}" presName="vertOne" presStyleCnt="0"/>
      <dgm:spPr/>
    </dgm:pt>
    <dgm:pt modelId="{5241B94E-847D-4C49-9F7D-6F202824A0CF}" type="pres">
      <dgm:prSet presAssocID="{D6BBD87D-88FE-42E5-AD71-08EABA4A85A3}" presName="txOne" presStyleLbl="node0" presStyleIdx="0" presStyleCnt="1" custLinFactNeighborX="-955" custLinFactNeighborY="-73311">
        <dgm:presLayoutVars>
          <dgm:chPref val="3"/>
        </dgm:presLayoutVars>
      </dgm:prSet>
      <dgm:spPr/>
    </dgm:pt>
    <dgm:pt modelId="{B7093CD7-D7AC-4D17-831F-0CA343692ABC}" type="pres">
      <dgm:prSet presAssocID="{D6BBD87D-88FE-42E5-AD71-08EABA4A85A3}" presName="horzOne" presStyleCnt="0"/>
      <dgm:spPr/>
    </dgm:pt>
  </dgm:ptLst>
  <dgm:cxnLst>
    <dgm:cxn modelId="{8C6DC63A-768D-4EA1-BC61-584301B00464}" type="presOf" srcId="{D6BBD87D-88FE-42E5-AD71-08EABA4A85A3}" destId="{5241B94E-847D-4C49-9F7D-6F202824A0CF}" srcOrd="0" destOrd="0" presId="urn:microsoft.com/office/officeart/2005/8/layout/hierarchy4"/>
    <dgm:cxn modelId="{EC1A796C-ED7C-46BA-BF06-A7D3EDE4E009}" srcId="{68D886C7-3734-4E18-9C5F-52CA80B0ED14}" destId="{D6BBD87D-88FE-42E5-AD71-08EABA4A85A3}" srcOrd="0" destOrd="0" parTransId="{DBF0733D-0EFB-4ABF-AC6E-BB288D89AE5C}" sibTransId="{C80AA95C-515D-42C6-9074-E01A6593AC29}"/>
    <dgm:cxn modelId="{07BB23D8-1C74-4525-9D9B-3F7A89EEFFD0}" type="presOf" srcId="{68D886C7-3734-4E18-9C5F-52CA80B0ED14}" destId="{7C516178-7112-42D1-ABF8-D9348CBE6300}" srcOrd="0" destOrd="0" presId="urn:microsoft.com/office/officeart/2005/8/layout/hierarchy4"/>
    <dgm:cxn modelId="{D71129D5-2006-41E1-AF27-BB03DD355EF2}" type="presParOf" srcId="{7C516178-7112-42D1-ABF8-D9348CBE6300}" destId="{29376D87-CDCE-45F7-93A6-C1FDD0D5F99B}" srcOrd="0" destOrd="0" presId="urn:microsoft.com/office/officeart/2005/8/layout/hierarchy4"/>
    <dgm:cxn modelId="{37B2AE74-0CB8-4233-A8C9-AD66954A4CBD}" type="presParOf" srcId="{29376D87-CDCE-45F7-93A6-C1FDD0D5F99B}" destId="{5241B94E-847D-4C49-9F7D-6F202824A0CF}" srcOrd="0" destOrd="0" presId="urn:microsoft.com/office/officeart/2005/8/layout/hierarchy4"/>
    <dgm:cxn modelId="{A77EC32C-A66A-49F7-803F-7734D08C5A62}" type="presParOf" srcId="{29376D87-CDCE-45F7-93A6-C1FDD0D5F99B}" destId="{B7093CD7-D7AC-4D17-831F-0CA343692AB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96CAC3A-3461-43E4-90FC-2465F5DC1B7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5EE03B07-6AF0-4525-8810-979F742414D0}">
      <dgm:prSet/>
      <dgm:spPr/>
      <dgm:t>
        <a:bodyPr/>
        <a:lstStyle/>
        <a:p>
          <a:pPr rtl="0"/>
          <a:r>
            <a:rPr lang="tr-TR" smtClean="0"/>
            <a:t>Dinin pratik boyutu, onun birleştirici bütünleştirici ve cemaat oluşumuna yol açıcı etkilerinin dikkate alınması gerektiğini de akla getirmektedir.</a:t>
          </a:r>
          <a:endParaRPr lang="tr-TR"/>
        </a:p>
      </dgm:t>
    </dgm:pt>
    <dgm:pt modelId="{9D0BE97A-9EE8-4758-88B3-AAB9133160B8}" type="parTrans" cxnId="{70A7BB5F-A46A-45CC-86E0-7188DBDDE3B5}">
      <dgm:prSet/>
      <dgm:spPr/>
      <dgm:t>
        <a:bodyPr/>
        <a:lstStyle/>
        <a:p>
          <a:endParaRPr lang="tr-TR"/>
        </a:p>
      </dgm:t>
    </dgm:pt>
    <dgm:pt modelId="{56953DB0-99E5-4BCF-8A99-71DA7FBE14B8}" type="sibTrans" cxnId="{70A7BB5F-A46A-45CC-86E0-7188DBDDE3B5}">
      <dgm:prSet/>
      <dgm:spPr/>
      <dgm:t>
        <a:bodyPr/>
        <a:lstStyle/>
        <a:p>
          <a:endParaRPr lang="tr-TR"/>
        </a:p>
      </dgm:t>
    </dgm:pt>
    <dgm:pt modelId="{03057BA8-E5ED-4551-8BC5-7BA82D6261F8}" type="pres">
      <dgm:prSet presAssocID="{096CAC3A-3461-43E4-90FC-2465F5DC1B7A}" presName="linear" presStyleCnt="0">
        <dgm:presLayoutVars>
          <dgm:animLvl val="lvl"/>
          <dgm:resizeHandles val="exact"/>
        </dgm:presLayoutVars>
      </dgm:prSet>
      <dgm:spPr/>
    </dgm:pt>
    <dgm:pt modelId="{7A0E235C-523E-470F-B62D-BA05D2A715D8}" type="pres">
      <dgm:prSet presAssocID="{5EE03B07-6AF0-4525-8810-979F742414D0}" presName="parentText" presStyleLbl="node1" presStyleIdx="0" presStyleCnt="1" custLinFactNeighborX="126" custLinFactNeighborY="-18104">
        <dgm:presLayoutVars>
          <dgm:chMax val="0"/>
          <dgm:bulletEnabled val="1"/>
        </dgm:presLayoutVars>
      </dgm:prSet>
      <dgm:spPr/>
    </dgm:pt>
  </dgm:ptLst>
  <dgm:cxnLst>
    <dgm:cxn modelId="{70A7BB5F-A46A-45CC-86E0-7188DBDDE3B5}" srcId="{096CAC3A-3461-43E4-90FC-2465F5DC1B7A}" destId="{5EE03B07-6AF0-4525-8810-979F742414D0}" srcOrd="0" destOrd="0" parTransId="{9D0BE97A-9EE8-4758-88B3-AAB9133160B8}" sibTransId="{56953DB0-99E5-4BCF-8A99-71DA7FBE14B8}"/>
    <dgm:cxn modelId="{AF814320-9918-49EB-A74B-11744436C073}" type="presOf" srcId="{5EE03B07-6AF0-4525-8810-979F742414D0}" destId="{7A0E235C-523E-470F-B62D-BA05D2A715D8}" srcOrd="0" destOrd="0" presId="urn:microsoft.com/office/officeart/2005/8/layout/vList2"/>
    <dgm:cxn modelId="{66AFB663-43DE-4990-BA06-54BF7577FF3C}" type="presOf" srcId="{096CAC3A-3461-43E4-90FC-2465F5DC1B7A}" destId="{03057BA8-E5ED-4551-8BC5-7BA82D6261F8}" srcOrd="0" destOrd="0" presId="urn:microsoft.com/office/officeart/2005/8/layout/vList2"/>
    <dgm:cxn modelId="{2639226E-230F-4FE3-AF2D-51D2F44AFE39}" type="presParOf" srcId="{03057BA8-E5ED-4551-8BC5-7BA82D6261F8}" destId="{7A0E235C-523E-470F-B62D-BA05D2A715D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2DCDD08-F65A-4F43-9DDB-30F297B5AFE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0BE01679-EEC2-4879-BD3C-8808E9AE34E6}">
      <dgm:prSet/>
      <dgm:spPr/>
      <dgm:t>
        <a:bodyPr/>
        <a:lstStyle/>
        <a:p>
          <a:pPr rtl="0"/>
          <a:r>
            <a:rPr lang="tr-TR" dirty="0" smtClean="0"/>
            <a:t>Dinlerin pratik boyutunun bir sonucu da bir din adamları sınıfının oluşmasıdır. Başta sadelik olmasına karşılık ritüellerdeki karmaşıklaşma neticesinde bir din adamları hiyerarşisi bile meydana gelebilmektedir.</a:t>
          </a:r>
          <a:endParaRPr lang="tr-TR" dirty="0"/>
        </a:p>
      </dgm:t>
    </dgm:pt>
    <dgm:pt modelId="{FA9E851C-A35D-4114-879A-C443D0A51040}" type="parTrans" cxnId="{D79D8A9B-B6FD-45A3-8C7E-A50FE1D4D844}">
      <dgm:prSet/>
      <dgm:spPr/>
      <dgm:t>
        <a:bodyPr/>
        <a:lstStyle/>
        <a:p>
          <a:endParaRPr lang="tr-TR"/>
        </a:p>
      </dgm:t>
    </dgm:pt>
    <dgm:pt modelId="{661B9383-E44B-4113-817E-D9FF4CA7F0EF}" type="sibTrans" cxnId="{D79D8A9B-B6FD-45A3-8C7E-A50FE1D4D844}">
      <dgm:prSet/>
      <dgm:spPr/>
      <dgm:t>
        <a:bodyPr/>
        <a:lstStyle/>
        <a:p>
          <a:endParaRPr lang="tr-TR"/>
        </a:p>
      </dgm:t>
    </dgm:pt>
    <dgm:pt modelId="{C503058D-3489-415E-83B6-86E0DAFF041D}" type="pres">
      <dgm:prSet presAssocID="{A2DCDD08-F65A-4F43-9DDB-30F297B5AFE3}" presName="linear" presStyleCnt="0">
        <dgm:presLayoutVars>
          <dgm:animLvl val="lvl"/>
          <dgm:resizeHandles val="exact"/>
        </dgm:presLayoutVars>
      </dgm:prSet>
      <dgm:spPr/>
    </dgm:pt>
    <dgm:pt modelId="{7AB4C1AB-1CC5-47FC-A7FD-51E4379E8880}" type="pres">
      <dgm:prSet presAssocID="{0BE01679-EEC2-4879-BD3C-8808E9AE34E6}" presName="parentText" presStyleLbl="node1" presStyleIdx="0" presStyleCnt="1" custLinFactNeighborX="126" custLinFactNeighborY="-16452">
        <dgm:presLayoutVars>
          <dgm:chMax val="0"/>
          <dgm:bulletEnabled val="1"/>
        </dgm:presLayoutVars>
      </dgm:prSet>
      <dgm:spPr/>
    </dgm:pt>
  </dgm:ptLst>
  <dgm:cxnLst>
    <dgm:cxn modelId="{98C3C2BD-5992-4EAD-B4B0-D20445720088}" type="presOf" srcId="{0BE01679-EEC2-4879-BD3C-8808E9AE34E6}" destId="{7AB4C1AB-1CC5-47FC-A7FD-51E4379E8880}" srcOrd="0" destOrd="0" presId="urn:microsoft.com/office/officeart/2005/8/layout/vList2"/>
    <dgm:cxn modelId="{D79D8A9B-B6FD-45A3-8C7E-A50FE1D4D844}" srcId="{A2DCDD08-F65A-4F43-9DDB-30F297B5AFE3}" destId="{0BE01679-EEC2-4879-BD3C-8808E9AE34E6}" srcOrd="0" destOrd="0" parTransId="{FA9E851C-A35D-4114-879A-C443D0A51040}" sibTransId="{661B9383-E44B-4113-817E-D9FF4CA7F0EF}"/>
    <dgm:cxn modelId="{D3818551-A95A-4616-A0A6-7B141EDAB311}" type="presOf" srcId="{A2DCDD08-F65A-4F43-9DDB-30F297B5AFE3}" destId="{C503058D-3489-415E-83B6-86E0DAFF041D}" srcOrd="0" destOrd="0" presId="urn:microsoft.com/office/officeart/2005/8/layout/vList2"/>
    <dgm:cxn modelId="{733BABA1-7A7E-4B76-88E8-3C22C3202265}" type="presParOf" srcId="{C503058D-3489-415E-83B6-86E0DAFF041D}" destId="{7AB4C1AB-1CC5-47FC-A7FD-51E4379E888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B8738A-C509-475D-824B-FA5ED3504B6E}" type="doc">
      <dgm:prSet loTypeId="urn:microsoft.com/office/officeart/2005/8/layout/v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4C23E68-C290-430A-87ED-FED0A9FE876D}">
      <dgm:prSet/>
      <dgm:spPr/>
      <dgm:t>
        <a:bodyPr/>
        <a:lstStyle/>
        <a:p>
          <a:pPr rtl="0"/>
          <a:r>
            <a:rPr lang="tr-TR" dirty="0" smtClean="0"/>
            <a:t>İhsan Toker</a:t>
          </a:r>
          <a:endParaRPr lang="tr-TR" dirty="0"/>
        </a:p>
      </dgm:t>
    </dgm:pt>
    <dgm:pt modelId="{6C0E35E5-74FD-4C03-8FCC-EF3FCE2A8198}" type="parTrans" cxnId="{FF4AC3C7-B4E7-4AD5-994A-40789848F267}">
      <dgm:prSet/>
      <dgm:spPr/>
      <dgm:t>
        <a:bodyPr/>
        <a:lstStyle/>
        <a:p>
          <a:endParaRPr lang="tr-TR"/>
        </a:p>
      </dgm:t>
    </dgm:pt>
    <dgm:pt modelId="{2781A713-D616-4022-926B-2E068285A45C}" type="sibTrans" cxnId="{FF4AC3C7-B4E7-4AD5-994A-40789848F267}">
      <dgm:prSet/>
      <dgm:spPr/>
      <dgm:t>
        <a:bodyPr/>
        <a:lstStyle/>
        <a:p>
          <a:endParaRPr lang="tr-TR"/>
        </a:p>
      </dgm:t>
    </dgm:pt>
    <dgm:pt modelId="{709E6DC3-0D69-4147-864C-348DD4E27D4C}" type="pres">
      <dgm:prSet presAssocID="{F0B8738A-C509-475D-824B-FA5ED3504B6E}" presName="linearFlow" presStyleCnt="0">
        <dgm:presLayoutVars>
          <dgm:dir/>
          <dgm:resizeHandles val="exact"/>
        </dgm:presLayoutVars>
      </dgm:prSet>
      <dgm:spPr/>
    </dgm:pt>
    <dgm:pt modelId="{383A5437-0059-4DBD-BEC6-4EC36C82F08E}" type="pres">
      <dgm:prSet presAssocID="{C4C23E68-C290-430A-87ED-FED0A9FE876D}" presName="composite" presStyleCnt="0"/>
      <dgm:spPr/>
    </dgm:pt>
    <dgm:pt modelId="{51CB7A19-1D9C-41BD-AA2C-81C51FACA4B1}" type="pres">
      <dgm:prSet presAssocID="{C4C23E68-C290-430A-87ED-FED0A9FE876D}" presName="imgShp" presStyleLbl="fgImgPlace1" presStyleIdx="0" presStyleCnt="1" custFlipHor="1" custScaleX="154284" custScaleY="100000" custLinFactNeighborX="-68710" custLinFactNeighborY="1620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8000" b="-28000"/>
          </a:stretch>
        </a:blipFill>
      </dgm:spPr>
    </dgm:pt>
    <dgm:pt modelId="{07775C42-9C03-41D5-AE0E-44747AE59E6C}" type="pres">
      <dgm:prSet presAssocID="{C4C23E68-C290-430A-87ED-FED0A9FE876D}" presName="txShp" presStyleLbl="node1" presStyleIdx="0" presStyleCnt="1" custScaleX="121651" custScaleY="10884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FC69719-459C-4022-A834-C546BBAB3B9B}" type="presOf" srcId="{F0B8738A-C509-475D-824B-FA5ED3504B6E}" destId="{709E6DC3-0D69-4147-864C-348DD4E27D4C}" srcOrd="0" destOrd="0" presId="urn:microsoft.com/office/officeart/2005/8/layout/vList3"/>
    <dgm:cxn modelId="{FF4AC3C7-B4E7-4AD5-994A-40789848F267}" srcId="{F0B8738A-C509-475D-824B-FA5ED3504B6E}" destId="{C4C23E68-C290-430A-87ED-FED0A9FE876D}" srcOrd="0" destOrd="0" parTransId="{6C0E35E5-74FD-4C03-8FCC-EF3FCE2A8198}" sibTransId="{2781A713-D616-4022-926B-2E068285A45C}"/>
    <dgm:cxn modelId="{60281F0C-7855-48A2-8ED3-1F24E4E41E4C}" type="presOf" srcId="{C4C23E68-C290-430A-87ED-FED0A9FE876D}" destId="{07775C42-9C03-41D5-AE0E-44747AE59E6C}" srcOrd="0" destOrd="0" presId="urn:microsoft.com/office/officeart/2005/8/layout/vList3"/>
    <dgm:cxn modelId="{E0A3BF65-F68D-4075-9EC1-4D1A6382D241}" type="presParOf" srcId="{709E6DC3-0D69-4147-864C-348DD4E27D4C}" destId="{383A5437-0059-4DBD-BEC6-4EC36C82F08E}" srcOrd="0" destOrd="0" presId="urn:microsoft.com/office/officeart/2005/8/layout/vList3"/>
    <dgm:cxn modelId="{B27254AA-D56F-456D-8C32-83729892EF1B}" type="presParOf" srcId="{383A5437-0059-4DBD-BEC6-4EC36C82F08E}" destId="{51CB7A19-1D9C-41BD-AA2C-81C51FACA4B1}" srcOrd="0" destOrd="0" presId="urn:microsoft.com/office/officeart/2005/8/layout/vList3"/>
    <dgm:cxn modelId="{6F69F73A-47A1-4E81-B19A-48E5B9FF56DD}" type="presParOf" srcId="{383A5437-0059-4DBD-BEC6-4EC36C82F08E}" destId="{07775C42-9C03-41D5-AE0E-44747AE59E6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8C26DB-7439-4BEC-AE90-2EE547A01BD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C1638596-4181-4598-91E4-BE31D13FA768}">
      <dgm:prSet/>
      <dgm:spPr/>
      <dgm:t>
        <a:bodyPr/>
        <a:lstStyle/>
        <a:p>
          <a:pPr rtl="0"/>
          <a:r>
            <a:rPr lang="tr-TR" smtClean="0"/>
            <a:t>Dinlerde inanç boyutu kadar hatta daha da fazla pratikler yani ibadetler önemli roller oynamaktadır.</a:t>
          </a:r>
          <a:endParaRPr lang="tr-TR"/>
        </a:p>
      </dgm:t>
    </dgm:pt>
    <dgm:pt modelId="{5AFA75FA-69DD-4390-B1D9-F45D02FA7A0A}" type="parTrans" cxnId="{E48FB247-6E8D-4015-A2A0-9711F41BD23F}">
      <dgm:prSet/>
      <dgm:spPr/>
      <dgm:t>
        <a:bodyPr/>
        <a:lstStyle/>
        <a:p>
          <a:endParaRPr lang="tr-TR"/>
        </a:p>
      </dgm:t>
    </dgm:pt>
    <dgm:pt modelId="{30E9B718-0FE6-4497-8B34-3F0CCE51847A}" type="sibTrans" cxnId="{E48FB247-6E8D-4015-A2A0-9711F41BD23F}">
      <dgm:prSet/>
      <dgm:spPr/>
      <dgm:t>
        <a:bodyPr/>
        <a:lstStyle/>
        <a:p>
          <a:endParaRPr lang="tr-TR"/>
        </a:p>
      </dgm:t>
    </dgm:pt>
    <dgm:pt modelId="{788B49BE-F0A3-411B-A9B2-A5D72564C48E}" type="pres">
      <dgm:prSet presAssocID="{398C26DB-7439-4BEC-AE90-2EE547A01BD8}" presName="linear" presStyleCnt="0">
        <dgm:presLayoutVars>
          <dgm:animLvl val="lvl"/>
          <dgm:resizeHandles val="exact"/>
        </dgm:presLayoutVars>
      </dgm:prSet>
      <dgm:spPr/>
    </dgm:pt>
    <dgm:pt modelId="{C525BD79-9477-42CA-B31F-3F567766BBF5}" type="pres">
      <dgm:prSet presAssocID="{C1638596-4181-4598-91E4-BE31D13FA76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79CDF5B0-72BF-4B00-9476-0F496DBDFA2D}" type="presOf" srcId="{398C26DB-7439-4BEC-AE90-2EE547A01BD8}" destId="{788B49BE-F0A3-411B-A9B2-A5D72564C48E}" srcOrd="0" destOrd="0" presId="urn:microsoft.com/office/officeart/2005/8/layout/vList2"/>
    <dgm:cxn modelId="{E48FB247-6E8D-4015-A2A0-9711F41BD23F}" srcId="{398C26DB-7439-4BEC-AE90-2EE547A01BD8}" destId="{C1638596-4181-4598-91E4-BE31D13FA768}" srcOrd="0" destOrd="0" parTransId="{5AFA75FA-69DD-4390-B1D9-F45D02FA7A0A}" sibTransId="{30E9B718-0FE6-4497-8B34-3F0CCE51847A}"/>
    <dgm:cxn modelId="{4094B03D-F915-4FB9-B6C3-C71610D98040}" type="presOf" srcId="{C1638596-4181-4598-91E4-BE31D13FA768}" destId="{C525BD79-9477-42CA-B31F-3F567766BBF5}" srcOrd="0" destOrd="0" presId="urn:microsoft.com/office/officeart/2005/8/layout/vList2"/>
    <dgm:cxn modelId="{F849C34E-CBCC-492B-93F4-783BBC25290C}" type="presParOf" srcId="{788B49BE-F0A3-411B-A9B2-A5D72564C48E}" destId="{C525BD79-9477-42CA-B31F-3F567766BBF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90AD1AD-0EC3-43D6-90FA-6D52C04E152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2C015F18-8FCF-4742-97CD-C15DD805DF87}">
      <dgm:prSet/>
      <dgm:spPr/>
      <dgm:t>
        <a:bodyPr/>
        <a:lstStyle/>
        <a:p>
          <a:pPr rtl="0"/>
          <a:r>
            <a:rPr lang="tr-TR" smtClean="0"/>
            <a:t>Hiçbir din bir inançlar, tasavvurlar ve fikirlerden ibaret değildir. Mutlaka her dinde, onu karakterize eden ve ritüeller denilen uygulamalar bulunmaktadır.</a:t>
          </a:r>
          <a:endParaRPr lang="tr-TR"/>
        </a:p>
      </dgm:t>
    </dgm:pt>
    <dgm:pt modelId="{F45CC10E-A271-4146-91B7-8FE789DA9F00}" type="parTrans" cxnId="{BD94AF5C-E6FF-4011-8FAE-7C19951A46D9}">
      <dgm:prSet/>
      <dgm:spPr/>
      <dgm:t>
        <a:bodyPr/>
        <a:lstStyle/>
        <a:p>
          <a:endParaRPr lang="tr-TR"/>
        </a:p>
      </dgm:t>
    </dgm:pt>
    <dgm:pt modelId="{FFEC5718-4108-4A8A-BA23-F4A2AA879848}" type="sibTrans" cxnId="{BD94AF5C-E6FF-4011-8FAE-7C19951A46D9}">
      <dgm:prSet/>
      <dgm:spPr/>
      <dgm:t>
        <a:bodyPr/>
        <a:lstStyle/>
        <a:p>
          <a:endParaRPr lang="tr-TR"/>
        </a:p>
      </dgm:t>
    </dgm:pt>
    <dgm:pt modelId="{81C9EECB-6630-46BD-A4D7-46B75665BA30}" type="pres">
      <dgm:prSet presAssocID="{C90AD1AD-0EC3-43D6-90FA-6D52C04E1528}" presName="linear" presStyleCnt="0">
        <dgm:presLayoutVars>
          <dgm:animLvl val="lvl"/>
          <dgm:resizeHandles val="exact"/>
        </dgm:presLayoutVars>
      </dgm:prSet>
      <dgm:spPr/>
    </dgm:pt>
    <dgm:pt modelId="{94D9B63B-F742-426C-84AA-E55421914763}" type="pres">
      <dgm:prSet presAssocID="{2C015F18-8FCF-4742-97CD-C15DD805DF87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E618331-4D16-4790-ADC1-3B38790850F9}" type="presOf" srcId="{2C015F18-8FCF-4742-97CD-C15DD805DF87}" destId="{94D9B63B-F742-426C-84AA-E55421914763}" srcOrd="0" destOrd="0" presId="urn:microsoft.com/office/officeart/2005/8/layout/vList2"/>
    <dgm:cxn modelId="{BD94AF5C-E6FF-4011-8FAE-7C19951A46D9}" srcId="{C90AD1AD-0EC3-43D6-90FA-6D52C04E1528}" destId="{2C015F18-8FCF-4742-97CD-C15DD805DF87}" srcOrd="0" destOrd="0" parTransId="{F45CC10E-A271-4146-91B7-8FE789DA9F00}" sibTransId="{FFEC5718-4108-4A8A-BA23-F4A2AA879848}"/>
    <dgm:cxn modelId="{D035F4C7-58EC-4127-9F17-F49C4306EBC7}" type="presOf" srcId="{C90AD1AD-0EC3-43D6-90FA-6D52C04E1528}" destId="{81C9EECB-6630-46BD-A4D7-46B75665BA30}" srcOrd="0" destOrd="0" presId="urn:microsoft.com/office/officeart/2005/8/layout/vList2"/>
    <dgm:cxn modelId="{84FAF7E0-67E8-46FA-BA6A-A660D29A43F0}" type="presParOf" srcId="{81C9EECB-6630-46BD-A4D7-46B75665BA30}" destId="{94D9B63B-F742-426C-84AA-E5542191476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FB1DD6D-468A-414A-A6A6-0D40369D918D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683D748-D216-423D-9F29-452B21C1EE2C}">
      <dgm:prSet/>
      <dgm:spPr/>
      <dgm:t>
        <a:bodyPr/>
        <a:lstStyle/>
        <a:p>
          <a:pPr rtl="0"/>
          <a:r>
            <a:rPr lang="tr-TR" dirty="0" smtClean="0"/>
            <a:t>İlkel dinlerde pratikler yani dinsel ritüeller fazlasıyla ön planda yer almaktadır. </a:t>
          </a:r>
          <a:endParaRPr lang="tr-TR" dirty="0"/>
        </a:p>
      </dgm:t>
    </dgm:pt>
    <dgm:pt modelId="{54787768-48C4-4831-B03E-5F6098637369}" type="parTrans" cxnId="{095ECCDB-265D-444C-A4FB-2AC0073E9C07}">
      <dgm:prSet/>
      <dgm:spPr/>
      <dgm:t>
        <a:bodyPr/>
        <a:lstStyle/>
        <a:p>
          <a:endParaRPr lang="tr-TR"/>
        </a:p>
      </dgm:t>
    </dgm:pt>
    <dgm:pt modelId="{F0E38413-6FD6-45AE-88A4-239B5532EDE6}" type="sibTrans" cxnId="{095ECCDB-265D-444C-A4FB-2AC0073E9C07}">
      <dgm:prSet/>
      <dgm:spPr/>
      <dgm:t>
        <a:bodyPr/>
        <a:lstStyle/>
        <a:p>
          <a:endParaRPr lang="tr-TR"/>
        </a:p>
      </dgm:t>
    </dgm:pt>
    <dgm:pt modelId="{C85A782D-191B-4055-9F0B-6AD3E3DE6427}" type="pres">
      <dgm:prSet presAssocID="{CFB1DD6D-468A-414A-A6A6-0D40369D918D}" presName="compositeShape" presStyleCnt="0">
        <dgm:presLayoutVars>
          <dgm:chMax val="7"/>
          <dgm:dir/>
          <dgm:resizeHandles val="exact"/>
        </dgm:presLayoutVars>
      </dgm:prSet>
      <dgm:spPr/>
    </dgm:pt>
    <dgm:pt modelId="{85B9676D-10E8-4B9A-924A-38F95EBA860E}" type="pres">
      <dgm:prSet presAssocID="{E683D748-D216-423D-9F29-452B21C1EE2C}" presName="circ1TxSh" presStyleLbl="vennNode1" presStyleIdx="0" presStyleCnt="1"/>
      <dgm:spPr/>
    </dgm:pt>
  </dgm:ptLst>
  <dgm:cxnLst>
    <dgm:cxn modelId="{095ECCDB-265D-444C-A4FB-2AC0073E9C07}" srcId="{CFB1DD6D-468A-414A-A6A6-0D40369D918D}" destId="{E683D748-D216-423D-9F29-452B21C1EE2C}" srcOrd="0" destOrd="0" parTransId="{54787768-48C4-4831-B03E-5F6098637369}" sibTransId="{F0E38413-6FD6-45AE-88A4-239B5532EDE6}"/>
    <dgm:cxn modelId="{70424C9A-5C49-47A4-BAC2-41F8D05DE718}" type="presOf" srcId="{E683D748-D216-423D-9F29-452B21C1EE2C}" destId="{85B9676D-10E8-4B9A-924A-38F95EBA860E}" srcOrd="0" destOrd="0" presId="urn:microsoft.com/office/officeart/2005/8/layout/venn1"/>
    <dgm:cxn modelId="{8A918EB8-FF1A-4581-9D78-9389C87CE7C0}" type="presOf" srcId="{CFB1DD6D-468A-414A-A6A6-0D40369D918D}" destId="{C85A782D-191B-4055-9F0B-6AD3E3DE6427}" srcOrd="0" destOrd="0" presId="urn:microsoft.com/office/officeart/2005/8/layout/venn1"/>
    <dgm:cxn modelId="{99D6A714-B7A5-4FD4-A437-77424598515B}" type="presParOf" srcId="{C85A782D-191B-4055-9F0B-6AD3E3DE6427}" destId="{85B9676D-10E8-4B9A-924A-38F95EBA860E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83CB49B-4C5B-422F-8D43-1098F650A89D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903A4C78-64D6-4092-92D0-03DBD953D9CD}">
      <dgm:prSet/>
      <dgm:spPr/>
      <dgm:t>
        <a:bodyPr/>
        <a:lstStyle/>
        <a:p>
          <a:pPr rtl="0"/>
          <a:r>
            <a:rPr lang="tr-TR" dirty="0" smtClean="0"/>
            <a:t>Din bir </a:t>
          </a:r>
          <a:r>
            <a:rPr lang="tr-TR" dirty="0" err="1" smtClean="0"/>
            <a:t>mensekler</a:t>
          </a:r>
          <a:r>
            <a:rPr lang="tr-TR" dirty="0" smtClean="0"/>
            <a:t> topluluğudur- </a:t>
          </a:r>
          <a:r>
            <a:rPr lang="tr-TR" dirty="0" err="1" smtClean="0"/>
            <a:t>Roger</a:t>
          </a:r>
          <a:r>
            <a:rPr lang="tr-TR" dirty="0" smtClean="0"/>
            <a:t> </a:t>
          </a:r>
          <a:r>
            <a:rPr lang="tr-TR" dirty="0" err="1" smtClean="0"/>
            <a:t>Bastide</a:t>
          </a:r>
          <a:endParaRPr lang="tr-TR" dirty="0"/>
        </a:p>
      </dgm:t>
    </dgm:pt>
    <dgm:pt modelId="{2CE066F1-6A16-43C7-8AC7-B315A459B653}" type="parTrans" cxnId="{DEBDF0E7-F53C-4095-9561-0681A00B1D07}">
      <dgm:prSet/>
      <dgm:spPr/>
      <dgm:t>
        <a:bodyPr/>
        <a:lstStyle/>
        <a:p>
          <a:endParaRPr lang="tr-TR"/>
        </a:p>
      </dgm:t>
    </dgm:pt>
    <dgm:pt modelId="{A11F7FE9-887A-4EA2-925C-B2FC3FDECEA6}" type="sibTrans" cxnId="{DEBDF0E7-F53C-4095-9561-0681A00B1D07}">
      <dgm:prSet/>
      <dgm:spPr/>
      <dgm:t>
        <a:bodyPr/>
        <a:lstStyle/>
        <a:p>
          <a:endParaRPr lang="tr-TR"/>
        </a:p>
      </dgm:t>
    </dgm:pt>
    <dgm:pt modelId="{0985E7E9-00E0-4E92-A045-FFA681FAB209}">
      <dgm:prSet/>
      <dgm:spPr/>
      <dgm:t>
        <a:bodyPr/>
        <a:lstStyle/>
        <a:p>
          <a:pPr rtl="0"/>
          <a:r>
            <a:rPr lang="tr-TR" smtClean="0"/>
            <a:t>Tapınma dinlerin asıl anlatımıdır-Walter Eichrodt</a:t>
          </a:r>
          <a:endParaRPr lang="tr-TR"/>
        </a:p>
      </dgm:t>
    </dgm:pt>
    <dgm:pt modelId="{F524D4C2-2302-4EA8-9D2C-751E45ABCF0C}" type="parTrans" cxnId="{01EED363-00D0-4B8D-ABAC-963E5A10313D}">
      <dgm:prSet/>
      <dgm:spPr/>
      <dgm:t>
        <a:bodyPr/>
        <a:lstStyle/>
        <a:p>
          <a:endParaRPr lang="tr-TR"/>
        </a:p>
      </dgm:t>
    </dgm:pt>
    <dgm:pt modelId="{0AEE7476-1EFE-4F57-B47F-2C844E948858}" type="sibTrans" cxnId="{01EED363-00D0-4B8D-ABAC-963E5A10313D}">
      <dgm:prSet/>
      <dgm:spPr/>
      <dgm:t>
        <a:bodyPr/>
        <a:lstStyle/>
        <a:p>
          <a:endParaRPr lang="tr-TR"/>
        </a:p>
      </dgm:t>
    </dgm:pt>
    <dgm:pt modelId="{ED8DE809-CAC0-467A-983D-DE81E417E44C}">
      <dgm:prSet/>
      <dgm:spPr/>
      <dgm:t>
        <a:bodyPr/>
        <a:lstStyle/>
        <a:p>
          <a:pPr rtl="0"/>
          <a:r>
            <a:rPr lang="tr-TR" smtClean="0"/>
            <a:t>Din ibadetle başlar-Mowinckel</a:t>
          </a:r>
          <a:endParaRPr lang="tr-TR"/>
        </a:p>
      </dgm:t>
    </dgm:pt>
    <dgm:pt modelId="{F519F4C9-179B-4FEA-A38B-6EB944ADC39C}" type="parTrans" cxnId="{C8948858-3ACC-4E7F-B2C8-D1426706B5AB}">
      <dgm:prSet/>
      <dgm:spPr/>
      <dgm:t>
        <a:bodyPr/>
        <a:lstStyle/>
        <a:p>
          <a:endParaRPr lang="tr-TR"/>
        </a:p>
      </dgm:t>
    </dgm:pt>
    <dgm:pt modelId="{32EE1A2D-FCEE-4F3B-B4AA-3358A7DC9EEE}" type="sibTrans" cxnId="{C8948858-3ACC-4E7F-B2C8-D1426706B5AB}">
      <dgm:prSet/>
      <dgm:spPr/>
      <dgm:t>
        <a:bodyPr/>
        <a:lstStyle/>
        <a:p>
          <a:endParaRPr lang="tr-TR"/>
        </a:p>
      </dgm:t>
    </dgm:pt>
    <dgm:pt modelId="{7C3111CB-F0B9-431C-8668-0A2F595B6B91}" type="pres">
      <dgm:prSet presAssocID="{183CB49B-4C5B-422F-8D43-1098F650A89D}" presName="compositeShape" presStyleCnt="0">
        <dgm:presLayoutVars>
          <dgm:chMax val="7"/>
          <dgm:dir/>
          <dgm:resizeHandles val="exact"/>
        </dgm:presLayoutVars>
      </dgm:prSet>
      <dgm:spPr/>
    </dgm:pt>
    <dgm:pt modelId="{A993FC2E-4289-473D-A9DB-5A007517E18F}" type="pres">
      <dgm:prSet presAssocID="{903A4C78-64D6-4092-92D0-03DBD953D9CD}" presName="circ1" presStyleLbl="vennNode1" presStyleIdx="0" presStyleCnt="3"/>
      <dgm:spPr/>
    </dgm:pt>
    <dgm:pt modelId="{9BAF32AC-5225-4585-96F3-B6E989E23562}" type="pres">
      <dgm:prSet presAssocID="{903A4C78-64D6-4092-92D0-03DBD953D9C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FE05D61-A34E-4DE9-A9F1-7E357D33C3EC}" type="pres">
      <dgm:prSet presAssocID="{0985E7E9-00E0-4E92-A045-FFA681FAB209}" presName="circ2" presStyleLbl="vennNode1" presStyleIdx="1" presStyleCnt="3"/>
      <dgm:spPr/>
    </dgm:pt>
    <dgm:pt modelId="{BB273573-90BD-4C42-9985-B896C4A04B18}" type="pres">
      <dgm:prSet presAssocID="{0985E7E9-00E0-4E92-A045-FFA681FAB20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20CD3E7-1ED4-442D-BF48-39B605E47BD1}" type="pres">
      <dgm:prSet presAssocID="{ED8DE809-CAC0-467A-983D-DE81E417E44C}" presName="circ3" presStyleLbl="vennNode1" presStyleIdx="2" presStyleCnt="3"/>
      <dgm:spPr/>
    </dgm:pt>
    <dgm:pt modelId="{FDFC44A3-632D-41D4-A133-55223D0077C2}" type="pres">
      <dgm:prSet presAssocID="{ED8DE809-CAC0-467A-983D-DE81E417E44C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9F08407E-B0B4-491F-94C7-24DAF3C63880}" type="presOf" srcId="{0985E7E9-00E0-4E92-A045-FFA681FAB209}" destId="{2FE05D61-A34E-4DE9-A9F1-7E357D33C3EC}" srcOrd="0" destOrd="0" presId="urn:microsoft.com/office/officeart/2005/8/layout/venn1"/>
    <dgm:cxn modelId="{A90D65DC-27FA-40C9-B78E-301AD55EB346}" type="presOf" srcId="{ED8DE809-CAC0-467A-983D-DE81E417E44C}" destId="{FDFC44A3-632D-41D4-A133-55223D0077C2}" srcOrd="1" destOrd="0" presId="urn:microsoft.com/office/officeart/2005/8/layout/venn1"/>
    <dgm:cxn modelId="{C8948858-3ACC-4E7F-B2C8-D1426706B5AB}" srcId="{183CB49B-4C5B-422F-8D43-1098F650A89D}" destId="{ED8DE809-CAC0-467A-983D-DE81E417E44C}" srcOrd="2" destOrd="0" parTransId="{F519F4C9-179B-4FEA-A38B-6EB944ADC39C}" sibTransId="{32EE1A2D-FCEE-4F3B-B4AA-3358A7DC9EEE}"/>
    <dgm:cxn modelId="{2091DF09-68F2-49E5-8A0F-96EBAF27D1B1}" type="presOf" srcId="{903A4C78-64D6-4092-92D0-03DBD953D9CD}" destId="{A993FC2E-4289-473D-A9DB-5A007517E18F}" srcOrd="0" destOrd="0" presId="urn:microsoft.com/office/officeart/2005/8/layout/venn1"/>
    <dgm:cxn modelId="{7C7B0710-2CEE-4BF3-A011-DDCD97D11198}" type="presOf" srcId="{0985E7E9-00E0-4E92-A045-FFA681FAB209}" destId="{BB273573-90BD-4C42-9985-B896C4A04B18}" srcOrd="1" destOrd="0" presId="urn:microsoft.com/office/officeart/2005/8/layout/venn1"/>
    <dgm:cxn modelId="{01EED363-00D0-4B8D-ABAC-963E5A10313D}" srcId="{183CB49B-4C5B-422F-8D43-1098F650A89D}" destId="{0985E7E9-00E0-4E92-A045-FFA681FAB209}" srcOrd="1" destOrd="0" parTransId="{F524D4C2-2302-4EA8-9D2C-751E45ABCF0C}" sibTransId="{0AEE7476-1EFE-4F57-B47F-2C844E948858}"/>
    <dgm:cxn modelId="{4E78D39D-445C-412F-AF42-F2892BDE8F0B}" type="presOf" srcId="{ED8DE809-CAC0-467A-983D-DE81E417E44C}" destId="{020CD3E7-1ED4-442D-BF48-39B605E47BD1}" srcOrd="0" destOrd="0" presId="urn:microsoft.com/office/officeart/2005/8/layout/venn1"/>
    <dgm:cxn modelId="{DEBDF0E7-F53C-4095-9561-0681A00B1D07}" srcId="{183CB49B-4C5B-422F-8D43-1098F650A89D}" destId="{903A4C78-64D6-4092-92D0-03DBD953D9CD}" srcOrd="0" destOrd="0" parTransId="{2CE066F1-6A16-43C7-8AC7-B315A459B653}" sibTransId="{A11F7FE9-887A-4EA2-925C-B2FC3FDECEA6}"/>
    <dgm:cxn modelId="{E04CA01E-2285-4F9F-AE58-66D8B6DD8EB1}" type="presOf" srcId="{903A4C78-64D6-4092-92D0-03DBD953D9CD}" destId="{9BAF32AC-5225-4585-96F3-B6E989E23562}" srcOrd="1" destOrd="0" presId="urn:microsoft.com/office/officeart/2005/8/layout/venn1"/>
    <dgm:cxn modelId="{B833BE05-5EAC-4624-994C-6D0F08C79725}" type="presOf" srcId="{183CB49B-4C5B-422F-8D43-1098F650A89D}" destId="{7C3111CB-F0B9-431C-8668-0A2F595B6B91}" srcOrd="0" destOrd="0" presId="urn:microsoft.com/office/officeart/2005/8/layout/venn1"/>
    <dgm:cxn modelId="{00333DAD-2514-4C33-9F8C-C8DDC59BB886}" type="presParOf" srcId="{7C3111CB-F0B9-431C-8668-0A2F595B6B91}" destId="{A993FC2E-4289-473D-A9DB-5A007517E18F}" srcOrd="0" destOrd="0" presId="urn:microsoft.com/office/officeart/2005/8/layout/venn1"/>
    <dgm:cxn modelId="{6C67F38C-A529-4035-8950-1F293ED176E7}" type="presParOf" srcId="{7C3111CB-F0B9-431C-8668-0A2F595B6B91}" destId="{9BAF32AC-5225-4585-96F3-B6E989E23562}" srcOrd="1" destOrd="0" presId="urn:microsoft.com/office/officeart/2005/8/layout/venn1"/>
    <dgm:cxn modelId="{A55FAF00-ED8C-4774-94D8-8CD159EA5920}" type="presParOf" srcId="{7C3111CB-F0B9-431C-8668-0A2F595B6B91}" destId="{2FE05D61-A34E-4DE9-A9F1-7E357D33C3EC}" srcOrd="2" destOrd="0" presId="urn:microsoft.com/office/officeart/2005/8/layout/venn1"/>
    <dgm:cxn modelId="{1ADC0C39-3E71-44CC-93AD-C4501F5BDD55}" type="presParOf" srcId="{7C3111CB-F0B9-431C-8668-0A2F595B6B91}" destId="{BB273573-90BD-4C42-9985-B896C4A04B18}" srcOrd="3" destOrd="0" presId="urn:microsoft.com/office/officeart/2005/8/layout/venn1"/>
    <dgm:cxn modelId="{580305F7-E6EF-4CD0-B959-35C08216C469}" type="presParOf" srcId="{7C3111CB-F0B9-431C-8668-0A2F595B6B91}" destId="{020CD3E7-1ED4-442D-BF48-39B605E47BD1}" srcOrd="4" destOrd="0" presId="urn:microsoft.com/office/officeart/2005/8/layout/venn1"/>
    <dgm:cxn modelId="{4934870C-0A14-48D3-9190-3615B364D41A}" type="presParOf" srcId="{7C3111CB-F0B9-431C-8668-0A2F595B6B91}" destId="{FDFC44A3-632D-41D4-A133-55223D0077C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14F9079-1240-48B2-8C86-AE36071D12B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14DB2CB3-EA2E-4435-9DCF-292F09F110D3}">
      <dgm:prSet/>
      <dgm:spPr/>
      <dgm:t>
        <a:bodyPr/>
        <a:lstStyle/>
        <a:p>
          <a:pPr rtl="0"/>
          <a:r>
            <a:rPr lang="tr-TR" smtClean="0"/>
            <a:t>Mensekler</a:t>
          </a:r>
          <a:endParaRPr lang="tr-TR"/>
        </a:p>
      </dgm:t>
    </dgm:pt>
    <dgm:pt modelId="{8F02928E-9F35-4CAB-A3B8-FFC6FB4F58CA}" type="parTrans" cxnId="{81853A00-73DE-4BA7-9CDA-02EEA44D1963}">
      <dgm:prSet/>
      <dgm:spPr/>
      <dgm:t>
        <a:bodyPr/>
        <a:lstStyle/>
        <a:p>
          <a:endParaRPr lang="tr-TR"/>
        </a:p>
      </dgm:t>
    </dgm:pt>
    <dgm:pt modelId="{590A93DE-EE2C-4C56-A275-486B433251B0}" type="sibTrans" cxnId="{81853A00-73DE-4BA7-9CDA-02EEA44D1963}">
      <dgm:prSet/>
      <dgm:spPr/>
      <dgm:t>
        <a:bodyPr/>
        <a:lstStyle/>
        <a:p>
          <a:endParaRPr lang="tr-TR"/>
        </a:p>
      </dgm:t>
    </dgm:pt>
    <dgm:pt modelId="{4D176354-3955-4F1D-A969-C61AD6729143}">
      <dgm:prSet/>
      <dgm:spPr/>
      <dgm:t>
        <a:bodyPr/>
        <a:lstStyle/>
        <a:p>
          <a:pPr rtl="0"/>
          <a:r>
            <a:rPr lang="tr-TR" smtClean="0"/>
            <a:t>Semboller</a:t>
          </a:r>
          <a:endParaRPr lang="tr-TR"/>
        </a:p>
      </dgm:t>
    </dgm:pt>
    <dgm:pt modelId="{20069E61-A764-4778-BCE1-59E6D6641097}" type="parTrans" cxnId="{D5358ECD-9115-4448-A791-5445818662BE}">
      <dgm:prSet/>
      <dgm:spPr/>
      <dgm:t>
        <a:bodyPr/>
        <a:lstStyle/>
        <a:p>
          <a:endParaRPr lang="tr-TR"/>
        </a:p>
      </dgm:t>
    </dgm:pt>
    <dgm:pt modelId="{4B3301A5-FC58-4063-B344-EF133748CF8A}" type="sibTrans" cxnId="{D5358ECD-9115-4448-A791-5445818662BE}">
      <dgm:prSet/>
      <dgm:spPr/>
      <dgm:t>
        <a:bodyPr/>
        <a:lstStyle/>
        <a:p>
          <a:endParaRPr lang="tr-TR"/>
        </a:p>
      </dgm:t>
    </dgm:pt>
    <dgm:pt modelId="{855A5DB3-7DB5-4638-B95E-A89DC8551F56}">
      <dgm:prSet/>
      <dgm:spPr/>
      <dgm:t>
        <a:bodyPr/>
        <a:lstStyle/>
        <a:p>
          <a:pPr rtl="0"/>
          <a:r>
            <a:rPr lang="tr-TR" smtClean="0"/>
            <a:t>Takdis ayinleri</a:t>
          </a:r>
          <a:endParaRPr lang="tr-TR"/>
        </a:p>
      </dgm:t>
    </dgm:pt>
    <dgm:pt modelId="{6C533492-4752-4CBB-9250-7A169A9D6A37}" type="parTrans" cxnId="{054623BD-B40D-4B23-8108-116FB901044D}">
      <dgm:prSet/>
      <dgm:spPr/>
      <dgm:t>
        <a:bodyPr/>
        <a:lstStyle/>
        <a:p>
          <a:endParaRPr lang="tr-TR"/>
        </a:p>
      </dgm:t>
    </dgm:pt>
    <dgm:pt modelId="{51B98FA2-EF70-47EB-B0DA-C12BE9B23E65}" type="sibTrans" cxnId="{054623BD-B40D-4B23-8108-116FB901044D}">
      <dgm:prSet/>
      <dgm:spPr/>
      <dgm:t>
        <a:bodyPr/>
        <a:lstStyle/>
        <a:p>
          <a:endParaRPr lang="tr-TR"/>
        </a:p>
      </dgm:t>
    </dgm:pt>
    <dgm:pt modelId="{52A1EB9B-5E7B-4CFA-A97E-16605AC07B82}">
      <dgm:prSet/>
      <dgm:spPr/>
      <dgm:t>
        <a:bodyPr/>
        <a:lstStyle/>
        <a:p>
          <a:pPr rtl="0"/>
          <a:r>
            <a:rPr lang="tr-TR" smtClean="0"/>
            <a:t>Kurbanlar </a:t>
          </a:r>
          <a:endParaRPr lang="tr-TR"/>
        </a:p>
      </dgm:t>
    </dgm:pt>
    <dgm:pt modelId="{6C9280CF-8BF4-411C-8901-6BFCE3D71A3D}" type="parTrans" cxnId="{C859BE4A-B2C1-4851-AF2B-226304B0354B}">
      <dgm:prSet/>
      <dgm:spPr/>
      <dgm:t>
        <a:bodyPr/>
        <a:lstStyle/>
        <a:p>
          <a:endParaRPr lang="tr-TR"/>
        </a:p>
      </dgm:t>
    </dgm:pt>
    <dgm:pt modelId="{53AEF665-A456-4802-B2BF-C0A339EED7EE}" type="sibTrans" cxnId="{C859BE4A-B2C1-4851-AF2B-226304B0354B}">
      <dgm:prSet/>
      <dgm:spPr/>
      <dgm:t>
        <a:bodyPr/>
        <a:lstStyle/>
        <a:p>
          <a:endParaRPr lang="tr-TR"/>
        </a:p>
      </dgm:t>
    </dgm:pt>
    <dgm:pt modelId="{5B839BFF-4951-49A6-A337-7DA211BBFF6B}" type="pres">
      <dgm:prSet presAssocID="{414F9079-1240-48B2-8C86-AE36071D12B3}" presName="compositeShape" presStyleCnt="0">
        <dgm:presLayoutVars>
          <dgm:chMax val="7"/>
          <dgm:dir/>
          <dgm:resizeHandles val="exact"/>
        </dgm:presLayoutVars>
      </dgm:prSet>
      <dgm:spPr/>
    </dgm:pt>
    <dgm:pt modelId="{80CEB41D-4CAC-4FB4-B2E9-8533110A92E3}" type="pres">
      <dgm:prSet presAssocID="{14DB2CB3-EA2E-4435-9DCF-292F09F110D3}" presName="circ1" presStyleLbl="vennNode1" presStyleIdx="0" presStyleCnt="4"/>
      <dgm:spPr/>
    </dgm:pt>
    <dgm:pt modelId="{972DD9CE-7F7C-40D4-BA77-9F0626209BDE}" type="pres">
      <dgm:prSet presAssocID="{14DB2CB3-EA2E-4435-9DCF-292F09F110D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9037B74-156C-443C-9A65-008060FC3DE3}" type="pres">
      <dgm:prSet presAssocID="{4D176354-3955-4F1D-A969-C61AD6729143}" presName="circ2" presStyleLbl="vennNode1" presStyleIdx="1" presStyleCnt="4"/>
      <dgm:spPr/>
    </dgm:pt>
    <dgm:pt modelId="{76A3A8F4-6F95-4D12-9BF1-2879F7335E23}" type="pres">
      <dgm:prSet presAssocID="{4D176354-3955-4F1D-A969-C61AD672914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B337C04-1AB8-4D66-9F92-4C247273A5AA}" type="pres">
      <dgm:prSet presAssocID="{855A5DB3-7DB5-4638-B95E-A89DC8551F56}" presName="circ3" presStyleLbl="vennNode1" presStyleIdx="2" presStyleCnt="4"/>
      <dgm:spPr/>
    </dgm:pt>
    <dgm:pt modelId="{6F3D21EC-060F-4EAA-AA03-32035F6C68B9}" type="pres">
      <dgm:prSet presAssocID="{855A5DB3-7DB5-4638-B95E-A89DC8551F5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9DA1FA5-08BB-446A-BF28-FA246B9C1839}" type="pres">
      <dgm:prSet presAssocID="{52A1EB9B-5E7B-4CFA-A97E-16605AC07B82}" presName="circ4" presStyleLbl="vennNode1" presStyleIdx="3" presStyleCnt="4"/>
      <dgm:spPr/>
    </dgm:pt>
    <dgm:pt modelId="{B548F64B-507A-4CCD-B7E1-3905C606527F}" type="pres">
      <dgm:prSet presAssocID="{52A1EB9B-5E7B-4CFA-A97E-16605AC07B82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269B1FBA-9FC2-4E47-A71C-0CED07179272}" type="presOf" srcId="{414F9079-1240-48B2-8C86-AE36071D12B3}" destId="{5B839BFF-4951-49A6-A337-7DA211BBFF6B}" srcOrd="0" destOrd="0" presId="urn:microsoft.com/office/officeart/2005/8/layout/venn1"/>
    <dgm:cxn modelId="{DA73384D-3DDA-4B5E-8E71-A439DD8D0860}" type="presOf" srcId="{855A5DB3-7DB5-4638-B95E-A89DC8551F56}" destId="{6F3D21EC-060F-4EAA-AA03-32035F6C68B9}" srcOrd="1" destOrd="0" presId="urn:microsoft.com/office/officeart/2005/8/layout/venn1"/>
    <dgm:cxn modelId="{AEEF7F91-36C4-47A4-8CA3-CBBEF2BE574D}" type="presOf" srcId="{52A1EB9B-5E7B-4CFA-A97E-16605AC07B82}" destId="{B548F64B-507A-4CCD-B7E1-3905C606527F}" srcOrd="1" destOrd="0" presId="urn:microsoft.com/office/officeart/2005/8/layout/venn1"/>
    <dgm:cxn modelId="{054623BD-B40D-4B23-8108-116FB901044D}" srcId="{414F9079-1240-48B2-8C86-AE36071D12B3}" destId="{855A5DB3-7DB5-4638-B95E-A89DC8551F56}" srcOrd="2" destOrd="0" parTransId="{6C533492-4752-4CBB-9250-7A169A9D6A37}" sibTransId="{51B98FA2-EF70-47EB-B0DA-C12BE9B23E65}"/>
    <dgm:cxn modelId="{D5358ECD-9115-4448-A791-5445818662BE}" srcId="{414F9079-1240-48B2-8C86-AE36071D12B3}" destId="{4D176354-3955-4F1D-A969-C61AD6729143}" srcOrd="1" destOrd="0" parTransId="{20069E61-A764-4778-BCE1-59E6D6641097}" sibTransId="{4B3301A5-FC58-4063-B344-EF133748CF8A}"/>
    <dgm:cxn modelId="{30832804-7593-42AB-89C0-719C7013303D}" type="presOf" srcId="{4D176354-3955-4F1D-A969-C61AD6729143}" destId="{76A3A8F4-6F95-4D12-9BF1-2879F7335E23}" srcOrd="1" destOrd="0" presId="urn:microsoft.com/office/officeart/2005/8/layout/venn1"/>
    <dgm:cxn modelId="{6565D4A7-3963-4951-B8BF-6F4B60335C6E}" type="presOf" srcId="{52A1EB9B-5E7B-4CFA-A97E-16605AC07B82}" destId="{E9DA1FA5-08BB-446A-BF28-FA246B9C1839}" srcOrd="0" destOrd="0" presId="urn:microsoft.com/office/officeart/2005/8/layout/venn1"/>
    <dgm:cxn modelId="{932CA84A-6372-475F-8229-C8BADE65137F}" type="presOf" srcId="{14DB2CB3-EA2E-4435-9DCF-292F09F110D3}" destId="{972DD9CE-7F7C-40D4-BA77-9F0626209BDE}" srcOrd="1" destOrd="0" presId="urn:microsoft.com/office/officeart/2005/8/layout/venn1"/>
    <dgm:cxn modelId="{81853A00-73DE-4BA7-9CDA-02EEA44D1963}" srcId="{414F9079-1240-48B2-8C86-AE36071D12B3}" destId="{14DB2CB3-EA2E-4435-9DCF-292F09F110D3}" srcOrd="0" destOrd="0" parTransId="{8F02928E-9F35-4CAB-A3B8-FFC6FB4F58CA}" sibTransId="{590A93DE-EE2C-4C56-A275-486B433251B0}"/>
    <dgm:cxn modelId="{3C774B0C-86E4-4AD8-8271-1EAEBA6C3F16}" type="presOf" srcId="{4D176354-3955-4F1D-A969-C61AD6729143}" destId="{49037B74-156C-443C-9A65-008060FC3DE3}" srcOrd="0" destOrd="0" presId="urn:microsoft.com/office/officeart/2005/8/layout/venn1"/>
    <dgm:cxn modelId="{4F82D136-E576-4C29-AD8C-B9915943B107}" type="presOf" srcId="{14DB2CB3-EA2E-4435-9DCF-292F09F110D3}" destId="{80CEB41D-4CAC-4FB4-B2E9-8533110A92E3}" srcOrd="0" destOrd="0" presId="urn:microsoft.com/office/officeart/2005/8/layout/venn1"/>
    <dgm:cxn modelId="{C859BE4A-B2C1-4851-AF2B-226304B0354B}" srcId="{414F9079-1240-48B2-8C86-AE36071D12B3}" destId="{52A1EB9B-5E7B-4CFA-A97E-16605AC07B82}" srcOrd="3" destOrd="0" parTransId="{6C9280CF-8BF4-411C-8901-6BFCE3D71A3D}" sibTransId="{53AEF665-A456-4802-B2BF-C0A339EED7EE}"/>
    <dgm:cxn modelId="{E5179FD0-F2D0-4F93-B1BD-A59EFD8BC22A}" type="presOf" srcId="{855A5DB3-7DB5-4638-B95E-A89DC8551F56}" destId="{1B337C04-1AB8-4D66-9F92-4C247273A5AA}" srcOrd="0" destOrd="0" presId="urn:microsoft.com/office/officeart/2005/8/layout/venn1"/>
    <dgm:cxn modelId="{C4350335-B42C-4133-8859-C54CC6CEFC2A}" type="presParOf" srcId="{5B839BFF-4951-49A6-A337-7DA211BBFF6B}" destId="{80CEB41D-4CAC-4FB4-B2E9-8533110A92E3}" srcOrd="0" destOrd="0" presId="urn:microsoft.com/office/officeart/2005/8/layout/venn1"/>
    <dgm:cxn modelId="{B3E3642C-6B60-4848-9D7F-1160FD8D2C39}" type="presParOf" srcId="{5B839BFF-4951-49A6-A337-7DA211BBFF6B}" destId="{972DD9CE-7F7C-40D4-BA77-9F0626209BDE}" srcOrd="1" destOrd="0" presId="urn:microsoft.com/office/officeart/2005/8/layout/venn1"/>
    <dgm:cxn modelId="{9C365373-753E-4774-85B3-AF479A383030}" type="presParOf" srcId="{5B839BFF-4951-49A6-A337-7DA211BBFF6B}" destId="{49037B74-156C-443C-9A65-008060FC3DE3}" srcOrd="2" destOrd="0" presId="urn:microsoft.com/office/officeart/2005/8/layout/venn1"/>
    <dgm:cxn modelId="{874757EF-57F3-4156-B9DA-8EC747A010A1}" type="presParOf" srcId="{5B839BFF-4951-49A6-A337-7DA211BBFF6B}" destId="{76A3A8F4-6F95-4D12-9BF1-2879F7335E23}" srcOrd="3" destOrd="0" presId="urn:microsoft.com/office/officeart/2005/8/layout/venn1"/>
    <dgm:cxn modelId="{22D3F58E-6EBF-4B04-9070-40F175CEED45}" type="presParOf" srcId="{5B839BFF-4951-49A6-A337-7DA211BBFF6B}" destId="{1B337C04-1AB8-4D66-9F92-4C247273A5AA}" srcOrd="4" destOrd="0" presId="urn:microsoft.com/office/officeart/2005/8/layout/venn1"/>
    <dgm:cxn modelId="{6BA89C47-BFD2-4055-8F8D-A6063055CD34}" type="presParOf" srcId="{5B839BFF-4951-49A6-A337-7DA211BBFF6B}" destId="{6F3D21EC-060F-4EAA-AA03-32035F6C68B9}" srcOrd="5" destOrd="0" presId="urn:microsoft.com/office/officeart/2005/8/layout/venn1"/>
    <dgm:cxn modelId="{A964D22A-6A62-4AA8-97E1-E837D1B4DC15}" type="presParOf" srcId="{5B839BFF-4951-49A6-A337-7DA211BBFF6B}" destId="{E9DA1FA5-08BB-446A-BF28-FA246B9C1839}" srcOrd="6" destOrd="0" presId="urn:microsoft.com/office/officeart/2005/8/layout/venn1"/>
    <dgm:cxn modelId="{251C9B61-A0E6-4FE1-8FB5-A084855BE2AE}" type="presParOf" srcId="{5B839BFF-4951-49A6-A337-7DA211BBFF6B}" destId="{B548F64B-507A-4CCD-B7E1-3905C606527F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0010FF2-55B0-4164-B28D-FFF17F2AE10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996B946D-1121-46B4-B272-638915CA67D4}">
      <dgm:prSet/>
      <dgm:spPr/>
      <dgm:t>
        <a:bodyPr/>
        <a:lstStyle/>
        <a:p>
          <a:pPr rtl="0"/>
          <a:r>
            <a:rPr lang="tr-TR" smtClean="0"/>
            <a:t>Bedeni ibadetler</a:t>
          </a:r>
          <a:endParaRPr lang="tr-TR"/>
        </a:p>
      </dgm:t>
    </dgm:pt>
    <dgm:pt modelId="{D64D21C6-961E-437B-B917-E99757AF4324}" type="parTrans" cxnId="{23CBF76C-5E90-43DB-96E4-A44070F27863}">
      <dgm:prSet/>
      <dgm:spPr/>
      <dgm:t>
        <a:bodyPr/>
        <a:lstStyle/>
        <a:p>
          <a:endParaRPr lang="tr-TR"/>
        </a:p>
      </dgm:t>
    </dgm:pt>
    <dgm:pt modelId="{977FD8DB-CC35-4887-80ED-5033EFA12933}" type="sibTrans" cxnId="{23CBF76C-5E90-43DB-96E4-A44070F27863}">
      <dgm:prSet/>
      <dgm:spPr/>
      <dgm:t>
        <a:bodyPr/>
        <a:lstStyle/>
        <a:p>
          <a:endParaRPr lang="tr-TR"/>
        </a:p>
      </dgm:t>
    </dgm:pt>
    <dgm:pt modelId="{E8DBBE3C-D3EF-492D-BBD8-AB16A78DD488}">
      <dgm:prSet/>
      <dgm:spPr/>
      <dgm:t>
        <a:bodyPr/>
        <a:lstStyle/>
        <a:p>
          <a:pPr rtl="0"/>
          <a:r>
            <a:rPr lang="tr-TR" smtClean="0"/>
            <a:t>Mali ibadetler</a:t>
          </a:r>
          <a:endParaRPr lang="tr-TR"/>
        </a:p>
      </dgm:t>
    </dgm:pt>
    <dgm:pt modelId="{09305AD2-1FF8-4940-9F13-1C24EBDCE0E8}" type="parTrans" cxnId="{98C7B5FD-DC88-47BB-B3D9-ED2F1F0A5A02}">
      <dgm:prSet/>
      <dgm:spPr/>
      <dgm:t>
        <a:bodyPr/>
        <a:lstStyle/>
        <a:p>
          <a:endParaRPr lang="tr-TR"/>
        </a:p>
      </dgm:t>
    </dgm:pt>
    <dgm:pt modelId="{101CE11B-D78B-48F2-B725-FF4221858ED0}" type="sibTrans" cxnId="{98C7B5FD-DC88-47BB-B3D9-ED2F1F0A5A02}">
      <dgm:prSet/>
      <dgm:spPr/>
      <dgm:t>
        <a:bodyPr/>
        <a:lstStyle/>
        <a:p>
          <a:endParaRPr lang="tr-TR"/>
        </a:p>
      </dgm:t>
    </dgm:pt>
    <dgm:pt modelId="{374C8CD7-E114-41BB-8B06-8C3152623664}">
      <dgm:prSet/>
      <dgm:spPr/>
      <dgm:t>
        <a:bodyPr/>
        <a:lstStyle/>
        <a:p>
          <a:pPr rtl="0"/>
          <a:r>
            <a:rPr lang="tr-TR" smtClean="0"/>
            <a:t>Hem beden hem de malla yapılanlar</a:t>
          </a:r>
          <a:endParaRPr lang="tr-TR"/>
        </a:p>
      </dgm:t>
    </dgm:pt>
    <dgm:pt modelId="{30950609-912D-4047-98F0-E7B370EF198B}" type="parTrans" cxnId="{F35A32CB-0654-41A9-B44F-045B59DA07BB}">
      <dgm:prSet/>
      <dgm:spPr/>
      <dgm:t>
        <a:bodyPr/>
        <a:lstStyle/>
        <a:p>
          <a:endParaRPr lang="tr-TR"/>
        </a:p>
      </dgm:t>
    </dgm:pt>
    <dgm:pt modelId="{0B507787-A067-425C-89C6-E364B7D56B1A}" type="sibTrans" cxnId="{F35A32CB-0654-41A9-B44F-045B59DA07BB}">
      <dgm:prSet/>
      <dgm:spPr/>
      <dgm:t>
        <a:bodyPr/>
        <a:lstStyle/>
        <a:p>
          <a:endParaRPr lang="tr-TR"/>
        </a:p>
      </dgm:t>
    </dgm:pt>
    <dgm:pt modelId="{C6AADFDD-7811-4914-8FB3-F8EFD92E239E}" type="pres">
      <dgm:prSet presAssocID="{30010FF2-55B0-4164-B28D-FFF17F2AE102}" presName="compositeShape" presStyleCnt="0">
        <dgm:presLayoutVars>
          <dgm:chMax val="7"/>
          <dgm:dir/>
          <dgm:resizeHandles val="exact"/>
        </dgm:presLayoutVars>
      </dgm:prSet>
      <dgm:spPr/>
    </dgm:pt>
    <dgm:pt modelId="{D347AD12-18AE-41E5-80D5-EF760EE0EB09}" type="pres">
      <dgm:prSet presAssocID="{996B946D-1121-46B4-B272-638915CA67D4}" presName="circ1" presStyleLbl="vennNode1" presStyleIdx="0" presStyleCnt="3"/>
      <dgm:spPr/>
    </dgm:pt>
    <dgm:pt modelId="{AE9CD880-B125-4E80-A8BE-D438F078E93F}" type="pres">
      <dgm:prSet presAssocID="{996B946D-1121-46B4-B272-638915CA67D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0824ED7-7D91-4061-8A86-3FC833B9CAAD}" type="pres">
      <dgm:prSet presAssocID="{E8DBBE3C-D3EF-492D-BBD8-AB16A78DD488}" presName="circ2" presStyleLbl="vennNode1" presStyleIdx="1" presStyleCnt="3"/>
      <dgm:spPr/>
    </dgm:pt>
    <dgm:pt modelId="{956DF644-7D58-4658-81D0-BE7D8BD9EDDF}" type="pres">
      <dgm:prSet presAssocID="{E8DBBE3C-D3EF-492D-BBD8-AB16A78DD48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60A2B5E-235F-46F5-A9FE-7D44226F8C50}" type="pres">
      <dgm:prSet presAssocID="{374C8CD7-E114-41BB-8B06-8C3152623664}" presName="circ3" presStyleLbl="vennNode1" presStyleIdx="2" presStyleCnt="3"/>
      <dgm:spPr/>
    </dgm:pt>
    <dgm:pt modelId="{91B6A669-9591-495E-8DCC-63F8B4335983}" type="pres">
      <dgm:prSet presAssocID="{374C8CD7-E114-41BB-8B06-8C315262366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23CBF76C-5E90-43DB-96E4-A44070F27863}" srcId="{30010FF2-55B0-4164-B28D-FFF17F2AE102}" destId="{996B946D-1121-46B4-B272-638915CA67D4}" srcOrd="0" destOrd="0" parTransId="{D64D21C6-961E-437B-B917-E99757AF4324}" sibTransId="{977FD8DB-CC35-4887-80ED-5033EFA12933}"/>
    <dgm:cxn modelId="{40A477F1-13D8-40F5-BB8A-545E6A906060}" type="presOf" srcId="{E8DBBE3C-D3EF-492D-BBD8-AB16A78DD488}" destId="{956DF644-7D58-4658-81D0-BE7D8BD9EDDF}" srcOrd="1" destOrd="0" presId="urn:microsoft.com/office/officeart/2005/8/layout/venn1"/>
    <dgm:cxn modelId="{915106A1-1C37-44F5-8F5F-08419D4C4032}" type="presOf" srcId="{30010FF2-55B0-4164-B28D-FFF17F2AE102}" destId="{C6AADFDD-7811-4914-8FB3-F8EFD92E239E}" srcOrd="0" destOrd="0" presId="urn:microsoft.com/office/officeart/2005/8/layout/venn1"/>
    <dgm:cxn modelId="{F35A32CB-0654-41A9-B44F-045B59DA07BB}" srcId="{30010FF2-55B0-4164-B28D-FFF17F2AE102}" destId="{374C8CD7-E114-41BB-8B06-8C3152623664}" srcOrd="2" destOrd="0" parTransId="{30950609-912D-4047-98F0-E7B370EF198B}" sibTransId="{0B507787-A067-425C-89C6-E364B7D56B1A}"/>
    <dgm:cxn modelId="{676EAE32-CCFC-4773-B63B-C37A5F367272}" type="presOf" srcId="{374C8CD7-E114-41BB-8B06-8C3152623664}" destId="{91B6A669-9591-495E-8DCC-63F8B4335983}" srcOrd="1" destOrd="0" presId="urn:microsoft.com/office/officeart/2005/8/layout/venn1"/>
    <dgm:cxn modelId="{5990EBA3-1A0C-4A8D-8441-3C5B8C492F36}" type="presOf" srcId="{374C8CD7-E114-41BB-8B06-8C3152623664}" destId="{C60A2B5E-235F-46F5-A9FE-7D44226F8C50}" srcOrd="0" destOrd="0" presId="urn:microsoft.com/office/officeart/2005/8/layout/venn1"/>
    <dgm:cxn modelId="{9349304F-7164-4B22-8152-C1F911875F37}" type="presOf" srcId="{E8DBBE3C-D3EF-492D-BBD8-AB16A78DD488}" destId="{70824ED7-7D91-4061-8A86-3FC833B9CAAD}" srcOrd="0" destOrd="0" presId="urn:microsoft.com/office/officeart/2005/8/layout/venn1"/>
    <dgm:cxn modelId="{6B841F2E-59EE-4FB5-BB92-920B8782F27B}" type="presOf" srcId="{996B946D-1121-46B4-B272-638915CA67D4}" destId="{AE9CD880-B125-4E80-A8BE-D438F078E93F}" srcOrd="1" destOrd="0" presId="urn:microsoft.com/office/officeart/2005/8/layout/venn1"/>
    <dgm:cxn modelId="{6F4FAF28-42E6-4FAA-B71C-58CF678500CF}" type="presOf" srcId="{996B946D-1121-46B4-B272-638915CA67D4}" destId="{D347AD12-18AE-41E5-80D5-EF760EE0EB09}" srcOrd="0" destOrd="0" presId="urn:microsoft.com/office/officeart/2005/8/layout/venn1"/>
    <dgm:cxn modelId="{98C7B5FD-DC88-47BB-B3D9-ED2F1F0A5A02}" srcId="{30010FF2-55B0-4164-B28D-FFF17F2AE102}" destId="{E8DBBE3C-D3EF-492D-BBD8-AB16A78DD488}" srcOrd="1" destOrd="0" parTransId="{09305AD2-1FF8-4940-9F13-1C24EBDCE0E8}" sibTransId="{101CE11B-D78B-48F2-B725-FF4221858ED0}"/>
    <dgm:cxn modelId="{990D6E1C-1D7E-441E-9F68-E50F23A69719}" type="presParOf" srcId="{C6AADFDD-7811-4914-8FB3-F8EFD92E239E}" destId="{D347AD12-18AE-41E5-80D5-EF760EE0EB09}" srcOrd="0" destOrd="0" presId="urn:microsoft.com/office/officeart/2005/8/layout/venn1"/>
    <dgm:cxn modelId="{64E61F67-F950-417A-9281-8388D47999C6}" type="presParOf" srcId="{C6AADFDD-7811-4914-8FB3-F8EFD92E239E}" destId="{AE9CD880-B125-4E80-A8BE-D438F078E93F}" srcOrd="1" destOrd="0" presId="urn:microsoft.com/office/officeart/2005/8/layout/venn1"/>
    <dgm:cxn modelId="{BF082F23-FC6C-4A76-B5A1-46FE7210E7DA}" type="presParOf" srcId="{C6AADFDD-7811-4914-8FB3-F8EFD92E239E}" destId="{70824ED7-7D91-4061-8A86-3FC833B9CAAD}" srcOrd="2" destOrd="0" presId="urn:microsoft.com/office/officeart/2005/8/layout/venn1"/>
    <dgm:cxn modelId="{0545D03A-4125-4DBD-8117-233AE3FF881F}" type="presParOf" srcId="{C6AADFDD-7811-4914-8FB3-F8EFD92E239E}" destId="{956DF644-7D58-4658-81D0-BE7D8BD9EDDF}" srcOrd="3" destOrd="0" presId="urn:microsoft.com/office/officeart/2005/8/layout/venn1"/>
    <dgm:cxn modelId="{37D16FB2-28EB-40A1-997E-04E47A483F59}" type="presParOf" srcId="{C6AADFDD-7811-4914-8FB3-F8EFD92E239E}" destId="{C60A2B5E-235F-46F5-A9FE-7D44226F8C50}" srcOrd="4" destOrd="0" presId="urn:microsoft.com/office/officeart/2005/8/layout/venn1"/>
    <dgm:cxn modelId="{7E219F6C-5759-4B67-8CA5-69443C2D2B3A}" type="presParOf" srcId="{C6AADFDD-7811-4914-8FB3-F8EFD92E239E}" destId="{91B6A669-9591-495E-8DCC-63F8B433598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D678932-D71B-419C-A162-CFB70421C27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4275C541-062B-48B8-B994-ED8322C1AE60}">
      <dgm:prSet/>
      <dgm:spPr/>
      <dgm:t>
        <a:bodyPr/>
        <a:lstStyle/>
        <a:p>
          <a:pPr rtl="0"/>
          <a:r>
            <a:rPr lang="tr-TR" smtClean="0"/>
            <a:t>Sembolik fonksiyon-dinin ifadesi olma</a:t>
          </a:r>
          <a:endParaRPr lang="tr-TR"/>
        </a:p>
      </dgm:t>
    </dgm:pt>
    <dgm:pt modelId="{07A1488E-F5E4-4C3C-A0D2-579FE8C8E0B6}" type="parTrans" cxnId="{680B4AD6-EC9D-4C5D-92FF-561B26296D75}">
      <dgm:prSet/>
      <dgm:spPr/>
      <dgm:t>
        <a:bodyPr/>
        <a:lstStyle/>
        <a:p>
          <a:endParaRPr lang="tr-TR"/>
        </a:p>
      </dgm:t>
    </dgm:pt>
    <dgm:pt modelId="{625D2880-F766-4B59-9C12-8095F0DA7CEB}" type="sibTrans" cxnId="{680B4AD6-EC9D-4C5D-92FF-561B26296D75}">
      <dgm:prSet/>
      <dgm:spPr/>
      <dgm:t>
        <a:bodyPr/>
        <a:lstStyle/>
        <a:p>
          <a:endParaRPr lang="tr-TR"/>
        </a:p>
      </dgm:t>
    </dgm:pt>
    <dgm:pt modelId="{63DFEDE7-0BD8-436E-8B5D-616CBBE3ABE5}">
      <dgm:prSet/>
      <dgm:spPr/>
      <dgm:t>
        <a:bodyPr/>
        <a:lstStyle/>
        <a:p>
          <a:pPr rtl="0"/>
          <a:r>
            <a:rPr lang="tr-TR" smtClean="0"/>
            <a:t>Didaktik fonksiyon- dini duyguları besleme</a:t>
          </a:r>
          <a:endParaRPr lang="tr-TR"/>
        </a:p>
      </dgm:t>
    </dgm:pt>
    <dgm:pt modelId="{0554A39E-C7F5-4D72-9F92-CA7ECB562AC6}" type="parTrans" cxnId="{E46E5FBC-89F2-41D0-8BA4-31C855B7C8EA}">
      <dgm:prSet/>
      <dgm:spPr/>
      <dgm:t>
        <a:bodyPr/>
        <a:lstStyle/>
        <a:p>
          <a:endParaRPr lang="tr-TR"/>
        </a:p>
      </dgm:t>
    </dgm:pt>
    <dgm:pt modelId="{826DD85C-0891-498F-8DC4-B17231281042}" type="sibTrans" cxnId="{E46E5FBC-89F2-41D0-8BA4-31C855B7C8EA}">
      <dgm:prSet/>
      <dgm:spPr/>
      <dgm:t>
        <a:bodyPr/>
        <a:lstStyle/>
        <a:p>
          <a:endParaRPr lang="tr-TR"/>
        </a:p>
      </dgm:t>
    </dgm:pt>
    <dgm:pt modelId="{02C81431-6654-4F95-8F1C-180957900E0F}">
      <dgm:prSet/>
      <dgm:spPr/>
      <dgm:t>
        <a:bodyPr/>
        <a:lstStyle/>
        <a:p>
          <a:pPr rtl="0"/>
          <a:r>
            <a:rPr lang="tr-TR" smtClean="0"/>
            <a:t>Mistik fonksiyon-kutsalla temas sağlama</a:t>
          </a:r>
          <a:endParaRPr lang="tr-TR"/>
        </a:p>
      </dgm:t>
    </dgm:pt>
    <dgm:pt modelId="{2098504E-2924-4D79-8D1F-9A911CA633F1}" type="parTrans" cxnId="{38357577-BE50-4E7A-B193-F6619D30A639}">
      <dgm:prSet/>
      <dgm:spPr/>
      <dgm:t>
        <a:bodyPr/>
        <a:lstStyle/>
        <a:p>
          <a:endParaRPr lang="tr-TR"/>
        </a:p>
      </dgm:t>
    </dgm:pt>
    <dgm:pt modelId="{29670449-4489-4B89-87F1-1C308F636302}" type="sibTrans" cxnId="{38357577-BE50-4E7A-B193-F6619D30A639}">
      <dgm:prSet/>
      <dgm:spPr/>
      <dgm:t>
        <a:bodyPr/>
        <a:lstStyle/>
        <a:p>
          <a:endParaRPr lang="tr-TR"/>
        </a:p>
      </dgm:t>
    </dgm:pt>
    <dgm:pt modelId="{B0AE2E3B-A144-4B65-927A-7781889594C8}" type="pres">
      <dgm:prSet presAssocID="{BD678932-D71B-419C-A162-CFB70421C271}" presName="compositeShape" presStyleCnt="0">
        <dgm:presLayoutVars>
          <dgm:chMax val="7"/>
          <dgm:dir/>
          <dgm:resizeHandles val="exact"/>
        </dgm:presLayoutVars>
      </dgm:prSet>
      <dgm:spPr/>
    </dgm:pt>
    <dgm:pt modelId="{39ED5070-77A3-4122-ABD9-38803133B57B}" type="pres">
      <dgm:prSet presAssocID="{4275C541-062B-48B8-B994-ED8322C1AE60}" presName="circ1" presStyleLbl="vennNode1" presStyleIdx="0" presStyleCnt="3"/>
      <dgm:spPr/>
    </dgm:pt>
    <dgm:pt modelId="{5EF1BC6F-FEC8-4951-A7F4-D5BA819EAE7F}" type="pres">
      <dgm:prSet presAssocID="{4275C541-062B-48B8-B994-ED8322C1AE6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C798396-DF5F-4960-8D68-B2ACA235CA40}" type="pres">
      <dgm:prSet presAssocID="{63DFEDE7-0BD8-436E-8B5D-616CBBE3ABE5}" presName="circ2" presStyleLbl="vennNode1" presStyleIdx="1" presStyleCnt="3"/>
      <dgm:spPr/>
    </dgm:pt>
    <dgm:pt modelId="{567969DB-FDF8-4137-BD97-90C2B17EC461}" type="pres">
      <dgm:prSet presAssocID="{63DFEDE7-0BD8-436E-8B5D-616CBBE3ABE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7655F3D-6572-4E8B-A3AC-9610632CEA5A}" type="pres">
      <dgm:prSet presAssocID="{02C81431-6654-4F95-8F1C-180957900E0F}" presName="circ3" presStyleLbl="vennNode1" presStyleIdx="2" presStyleCnt="3"/>
      <dgm:spPr/>
    </dgm:pt>
    <dgm:pt modelId="{0CC8FDA3-09EA-4A7C-ADE6-24CE695A7C7E}" type="pres">
      <dgm:prSet presAssocID="{02C81431-6654-4F95-8F1C-180957900E0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4F53B402-1D0A-4FD1-86AA-DFB2187DA8AA}" type="presOf" srcId="{02C81431-6654-4F95-8F1C-180957900E0F}" destId="{67655F3D-6572-4E8B-A3AC-9610632CEA5A}" srcOrd="0" destOrd="0" presId="urn:microsoft.com/office/officeart/2005/8/layout/venn1"/>
    <dgm:cxn modelId="{22C0D7EF-DB47-4E2D-BE7A-B3CBF72BF3D4}" type="presOf" srcId="{63DFEDE7-0BD8-436E-8B5D-616CBBE3ABE5}" destId="{5C798396-DF5F-4960-8D68-B2ACA235CA40}" srcOrd="0" destOrd="0" presId="urn:microsoft.com/office/officeart/2005/8/layout/venn1"/>
    <dgm:cxn modelId="{E46E5FBC-89F2-41D0-8BA4-31C855B7C8EA}" srcId="{BD678932-D71B-419C-A162-CFB70421C271}" destId="{63DFEDE7-0BD8-436E-8B5D-616CBBE3ABE5}" srcOrd="1" destOrd="0" parTransId="{0554A39E-C7F5-4D72-9F92-CA7ECB562AC6}" sibTransId="{826DD85C-0891-498F-8DC4-B17231281042}"/>
    <dgm:cxn modelId="{38357577-BE50-4E7A-B193-F6619D30A639}" srcId="{BD678932-D71B-419C-A162-CFB70421C271}" destId="{02C81431-6654-4F95-8F1C-180957900E0F}" srcOrd="2" destOrd="0" parTransId="{2098504E-2924-4D79-8D1F-9A911CA633F1}" sibTransId="{29670449-4489-4B89-87F1-1C308F636302}"/>
    <dgm:cxn modelId="{A23C5C00-FA02-4A19-8FCE-6EDEA25FB1DF}" type="presOf" srcId="{BD678932-D71B-419C-A162-CFB70421C271}" destId="{B0AE2E3B-A144-4B65-927A-7781889594C8}" srcOrd="0" destOrd="0" presId="urn:microsoft.com/office/officeart/2005/8/layout/venn1"/>
    <dgm:cxn modelId="{B29EE043-9617-4A9B-91E1-A19B8B28650D}" type="presOf" srcId="{63DFEDE7-0BD8-436E-8B5D-616CBBE3ABE5}" destId="{567969DB-FDF8-4137-BD97-90C2B17EC461}" srcOrd="1" destOrd="0" presId="urn:microsoft.com/office/officeart/2005/8/layout/venn1"/>
    <dgm:cxn modelId="{282A477A-F4D7-4B71-BA03-86A46C27C042}" type="presOf" srcId="{4275C541-062B-48B8-B994-ED8322C1AE60}" destId="{39ED5070-77A3-4122-ABD9-38803133B57B}" srcOrd="0" destOrd="0" presId="urn:microsoft.com/office/officeart/2005/8/layout/venn1"/>
    <dgm:cxn modelId="{CD3DC30C-48EC-4884-BECC-28968CF0368F}" type="presOf" srcId="{02C81431-6654-4F95-8F1C-180957900E0F}" destId="{0CC8FDA3-09EA-4A7C-ADE6-24CE695A7C7E}" srcOrd="1" destOrd="0" presId="urn:microsoft.com/office/officeart/2005/8/layout/venn1"/>
    <dgm:cxn modelId="{680B4AD6-EC9D-4C5D-92FF-561B26296D75}" srcId="{BD678932-D71B-419C-A162-CFB70421C271}" destId="{4275C541-062B-48B8-B994-ED8322C1AE60}" srcOrd="0" destOrd="0" parTransId="{07A1488E-F5E4-4C3C-A0D2-579FE8C8E0B6}" sibTransId="{625D2880-F766-4B59-9C12-8095F0DA7CEB}"/>
    <dgm:cxn modelId="{A42352A8-0F47-4125-9B27-F63686254006}" type="presOf" srcId="{4275C541-062B-48B8-B994-ED8322C1AE60}" destId="{5EF1BC6F-FEC8-4951-A7F4-D5BA819EAE7F}" srcOrd="1" destOrd="0" presId="urn:microsoft.com/office/officeart/2005/8/layout/venn1"/>
    <dgm:cxn modelId="{CF164EFE-0083-479B-BA99-FA0D57EDF674}" type="presParOf" srcId="{B0AE2E3B-A144-4B65-927A-7781889594C8}" destId="{39ED5070-77A3-4122-ABD9-38803133B57B}" srcOrd="0" destOrd="0" presId="urn:microsoft.com/office/officeart/2005/8/layout/venn1"/>
    <dgm:cxn modelId="{05F4E7AD-5E2B-45B9-A4D3-F66B32C00A71}" type="presParOf" srcId="{B0AE2E3B-A144-4B65-927A-7781889594C8}" destId="{5EF1BC6F-FEC8-4951-A7F4-D5BA819EAE7F}" srcOrd="1" destOrd="0" presId="urn:microsoft.com/office/officeart/2005/8/layout/venn1"/>
    <dgm:cxn modelId="{0A83008B-2D68-4AB5-AB7D-72417E485B90}" type="presParOf" srcId="{B0AE2E3B-A144-4B65-927A-7781889594C8}" destId="{5C798396-DF5F-4960-8D68-B2ACA235CA40}" srcOrd="2" destOrd="0" presId="urn:microsoft.com/office/officeart/2005/8/layout/venn1"/>
    <dgm:cxn modelId="{2C45BB32-A9D0-4399-99A1-6BBF8CF1BCE6}" type="presParOf" srcId="{B0AE2E3B-A144-4B65-927A-7781889594C8}" destId="{567969DB-FDF8-4137-BD97-90C2B17EC461}" srcOrd="3" destOrd="0" presId="urn:microsoft.com/office/officeart/2005/8/layout/venn1"/>
    <dgm:cxn modelId="{AE24027C-E860-4A67-B5E7-7DC00D3F4A9B}" type="presParOf" srcId="{B0AE2E3B-A144-4B65-927A-7781889594C8}" destId="{67655F3D-6572-4E8B-A3AC-9610632CEA5A}" srcOrd="4" destOrd="0" presId="urn:microsoft.com/office/officeart/2005/8/layout/venn1"/>
    <dgm:cxn modelId="{3CE9EE23-97A6-4D01-A029-4048E690160B}" type="presParOf" srcId="{B0AE2E3B-A144-4B65-927A-7781889594C8}" destId="{0CC8FDA3-09EA-4A7C-ADE6-24CE695A7C7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41B94E-847D-4C49-9F7D-6F202824A0CF}">
      <dsp:nvSpPr>
        <dsp:cNvPr id="0" name=""/>
        <dsp:cNvSpPr/>
      </dsp:nvSpPr>
      <dsp:spPr>
        <a:xfrm>
          <a:off x="0" y="0"/>
          <a:ext cx="7846640" cy="18722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Dinin pratik boyutları</a:t>
          </a:r>
          <a:endParaRPr lang="tr-TR" sz="6500" kern="1200" dirty="0"/>
        </a:p>
      </dsp:txBody>
      <dsp:txXfrm>
        <a:off x="54835" y="54835"/>
        <a:ext cx="7736970" cy="176253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0E235C-523E-470F-B62D-BA05D2A715D8}">
      <dsp:nvSpPr>
        <dsp:cNvPr id="0" name=""/>
        <dsp:cNvSpPr/>
      </dsp:nvSpPr>
      <dsp:spPr>
        <a:xfrm>
          <a:off x="0" y="0"/>
          <a:ext cx="8229600" cy="3809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smtClean="0"/>
            <a:t>Dinin pratik boyutu, onun birleştirici bütünleştirici ve cemaat oluşumuna yol açıcı etkilerinin dikkate alınması gerektiğini de akla getirmektedir.</a:t>
          </a:r>
          <a:endParaRPr lang="tr-TR" sz="4400" kern="1200"/>
        </a:p>
      </dsp:txBody>
      <dsp:txXfrm>
        <a:off x="185965" y="185965"/>
        <a:ext cx="7857670" cy="343759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B4C1AB-1CC5-47FC-A7FD-51E4379E8880}">
      <dsp:nvSpPr>
        <dsp:cNvPr id="0" name=""/>
        <dsp:cNvSpPr/>
      </dsp:nvSpPr>
      <dsp:spPr>
        <a:xfrm>
          <a:off x="0" y="0"/>
          <a:ext cx="8229600" cy="4446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smtClean="0"/>
            <a:t>Dinlerin pratik boyutunun bir sonucu da bir din adamları sınıfının oluşmasıdır. Başta sadelik olmasına karşılık ritüellerdeki karmaşıklaşma neticesinde bir din adamları hiyerarşisi bile meydana gelebilmektedir.</a:t>
          </a:r>
          <a:endParaRPr lang="tr-TR" sz="3800" kern="1200" dirty="0"/>
        </a:p>
      </dsp:txBody>
      <dsp:txXfrm>
        <a:off x="217036" y="217036"/>
        <a:ext cx="7795528" cy="40119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775C42-9C03-41D5-AE0E-44747AE59E6C}">
      <dsp:nvSpPr>
        <dsp:cNvPr id="0" name=""/>
        <dsp:cNvSpPr/>
      </dsp:nvSpPr>
      <dsp:spPr>
        <a:xfrm rot="10800000">
          <a:off x="1242734" y="48388"/>
          <a:ext cx="5326946" cy="2401055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72741" tIns="243840" rIns="455168" bIns="243840" numCol="1" spcCol="1270" anchor="ctr" anchorCtr="0">
          <a:noAutofit/>
        </a:bodyPr>
        <a:lstStyle/>
        <a:p>
          <a:pPr lvl="0" algn="ctr" defTabSz="2844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400" kern="1200" dirty="0" smtClean="0"/>
            <a:t>İhsan Toker</a:t>
          </a:r>
          <a:endParaRPr lang="tr-TR" sz="6400" kern="1200" dirty="0"/>
        </a:p>
      </dsp:txBody>
      <dsp:txXfrm rot="10800000">
        <a:off x="1842998" y="48388"/>
        <a:ext cx="4726682" cy="2401055"/>
      </dsp:txXfrm>
    </dsp:sp>
    <dsp:sp modelId="{51CB7A19-1D9C-41BD-AA2C-81C51FACA4B1}">
      <dsp:nvSpPr>
        <dsp:cNvPr id="0" name=""/>
        <dsp:cNvSpPr/>
      </dsp:nvSpPr>
      <dsp:spPr>
        <a:xfrm flipH="1">
          <a:off x="0" y="291932"/>
          <a:ext cx="3403350" cy="220589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8000" b="-28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25BD79-9477-42CA-B31F-3F567766BBF5}">
      <dsp:nvSpPr>
        <dsp:cNvPr id="0" name=""/>
        <dsp:cNvSpPr/>
      </dsp:nvSpPr>
      <dsp:spPr>
        <a:xfrm>
          <a:off x="0" y="407361"/>
          <a:ext cx="8229600" cy="3711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l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200" kern="1200" smtClean="0"/>
            <a:t>Dinlerde inanç boyutu kadar hatta daha da fazla pratikler yani ibadetler önemli roller oynamaktadır.</a:t>
          </a:r>
          <a:endParaRPr lang="tr-TR" sz="5200" kern="1200"/>
        </a:p>
      </dsp:txBody>
      <dsp:txXfrm>
        <a:off x="181168" y="588529"/>
        <a:ext cx="7867264" cy="33489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9B63B-F742-426C-84AA-E55421914763}">
      <dsp:nvSpPr>
        <dsp:cNvPr id="0" name=""/>
        <dsp:cNvSpPr/>
      </dsp:nvSpPr>
      <dsp:spPr>
        <a:xfrm>
          <a:off x="0" y="49341"/>
          <a:ext cx="8229600" cy="4427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300" kern="1200" smtClean="0"/>
            <a:t>Hiçbir din bir inançlar, tasavvurlar ve fikirlerden ibaret değildir. Mutlaka her dinde, onu karakterize eden ve ritüeller denilen uygulamalar bulunmaktadır.</a:t>
          </a:r>
          <a:endParaRPr lang="tr-TR" sz="4300" kern="1200"/>
        </a:p>
      </dsp:txBody>
      <dsp:txXfrm>
        <a:off x="216122" y="265463"/>
        <a:ext cx="7797356" cy="39950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9676D-10E8-4B9A-924A-38F95EBA860E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smtClean="0"/>
            <a:t>İlkel dinlerde pratikler yani dinsel ritüeller fazlasıyla ön planda yer almaktadır. </a:t>
          </a:r>
          <a:endParaRPr lang="tr-TR" sz="3800" kern="1200" dirty="0"/>
        </a:p>
      </dsp:txBody>
      <dsp:txXfrm>
        <a:off x="2514630" y="662812"/>
        <a:ext cx="3200339" cy="32003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93FC2E-4289-473D-A9DB-5A007517E18F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Din bir </a:t>
          </a:r>
          <a:r>
            <a:rPr lang="tr-TR" sz="2100" kern="1200" dirty="0" err="1" smtClean="0"/>
            <a:t>mensekler</a:t>
          </a:r>
          <a:r>
            <a:rPr lang="tr-TR" sz="2100" kern="1200" dirty="0" smtClean="0"/>
            <a:t> topluluğudur- </a:t>
          </a:r>
          <a:r>
            <a:rPr lang="tr-TR" sz="2100" kern="1200" dirty="0" err="1" smtClean="0"/>
            <a:t>Roger</a:t>
          </a:r>
          <a:r>
            <a:rPr lang="tr-TR" sz="2100" kern="1200" dirty="0" smtClean="0"/>
            <a:t> </a:t>
          </a:r>
          <a:r>
            <a:rPr lang="tr-TR" sz="2100" kern="1200" dirty="0" err="1" smtClean="0"/>
            <a:t>Bastide</a:t>
          </a:r>
          <a:endParaRPr lang="tr-TR" sz="2100" kern="1200" dirty="0"/>
        </a:p>
      </dsp:txBody>
      <dsp:txXfrm>
        <a:off x="3119088" y="531800"/>
        <a:ext cx="1991423" cy="1222010"/>
      </dsp:txXfrm>
    </dsp:sp>
    <dsp:sp modelId="{2FE05D61-A34E-4DE9-A9F1-7E357D33C3EC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smtClean="0"/>
            <a:t>Tapınma dinlerin asıl anlatımıdır-Walter Eichrodt</a:t>
          </a:r>
          <a:endParaRPr lang="tr-TR" sz="2100" kern="1200"/>
        </a:p>
      </dsp:txBody>
      <dsp:txXfrm>
        <a:off x="4567396" y="2455334"/>
        <a:ext cx="1629346" cy="1493567"/>
      </dsp:txXfrm>
    </dsp:sp>
    <dsp:sp modelId="{020CD3E7-1ED4-442D-BF48-39B605E47BD1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smtClean="0"/>
            <a:t>Din ibadetle başlar-Mowinckel</a:t>
          </a:r>
          <a:endParaRPr lang="tr-TR" sz="2100" kern="1200"/>
        </a:p>
      </dsp:txBody>
      <dsp:txXfrm>
        <a:off x="2032857" y="2455334"/>
        <a:ext cx="1629346" cy="149356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CEB41D-4CAC-4FB4-B2E9-8533110A92E3}">
      <dsp:nvSpPr>
        <dsp:cNvPr id="0" name=""/>
        <dsp:cNvSpPr/>
      </dsp:nvSpPr>
      <dsp:spPr>
        <a:xfrm>
          <a:off x="2938049" y="45259"/>
          <a:ext cx="2353500" cy="23535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smtClean="0"/>
            <a:t>Mensekler</a:t>
          </a:r>
          <a:endParaRPr lang="tr-TR" sz="1700" kern="1200"/>
        </a:p>
      </dsp:txBody>
      <dsp:txXfrm>
        <a:off x="3209607" y="362077"/>
        <a:ext cx="1810385" cy="746783"/>
      </dsp:txXfrm>
    </dsp:sp>
    <dsp:sp modelId="{49037B74-156C-443C-9A65-008060FC3DE3}">
      <dsp:nvSpPr>
        <dsp:cNvPr id="0" name=""/>
        <dsp:cNvSpPr/>
      </dsp:nvSpPr>
      <dsp:spPr>
        <a:xfrm>
          <a:off x="3979021" y="1086231"/>
          <a:ext cx="2353500" cy="23535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smtClean="0"/>
            <a:t>Semboller</a:t>
          </a:r>
          <a:endParaRPr lang="tr-TR" sz="1700" kern="1200"/>
        </a:p>
      </dsp:txBody>
      <dsp:txXfrm>
        <a:off x="5246290" y="1357788"/>
        <a:ext cx="905192" cy="1810385"/>
      </dsp:txXfrm>
    </dsp:sp>
    <dsp:sp modelId="{1B337C04-1AB8-4D66-9F92-4C247273A5AA}">
      <dsp:nvSpPr>
        <dsp:cNvPr id="0" name=""/>
        <dsp:cNvSpPr/>
      </dsp:nvSpPr>
      <dsp:spPr>
        <a:xfrm>
          <a:off x="2938049" y="2127202"/>
          <a:ext cx="2353500" cy="23535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smtClean="0"/>
            <a:t>Takdis ayinleri</a:t>
          </a:r>
          <a:endParaRPr lang="tr-TR" sz="1700" kern="1200"/>
        </a:p>
      </dsp:txBody>
      <dsp:txXfrm>
        <a:off x="3209607" y="3417102"/>
        <a:ext cx="1810385" cy="746783"/>
      </dsp:txXfrm>
    </dsp:sp>
    <dsp:sp modelId="{E9DA1FA5-08BB-446A-BF28-FA246B9C1839}">
      <dsp:nvSpPr>
        <dsp:cNvPr id="0" name=""/>
        <dsp:cNvSpPr/>
      </dsp:nvSpPr>
      <dsp:spPr>
        <a:xfrm>
          <a:off x="1897078" y="1086231"/>
          <a:ext cx="2353500" cy="23535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smtClean="0"/>
            <a:t>Kurbanlar </a:t>
          </a:r>
          <a:endParaRPr lang="tr-TR" sz="1700" kern="1200"/>
        </a:p>
      </dsp:txBody>
      <dsp:txXfrm>
        <a:off x="2078116" y="1357788"/>
        <a:ext cx="905192" cy="181038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47AD12-18AE-41E5-80D5-EF760EE0EB09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Bedeni ibadetler</a:t>
          </a:r>
          <a:endParaRPr lang="tr-TR" sz="2600" kern="1200"/>
        </a:p>
      </dsp:txBody>
      <dsp:txXfrm>
        <a:off x="3119088" y="531800"/>
        <a:ext cx="1991423" cy="1222010"/>
      </dsp:txXfrm>
    </dsp:sp>
    <dsp:sp modelId="{70824ED7-7D91-4061-8A86-3FC833B9CAAD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Mali ibadetler</a:t>
          </a:r>
          <a:endParaRPr lang="tr-TR" sz="2600" kern="1200"/>
        </a:p>
      </dsp:txBody>
      <dsp:txXfrm>
        <a:off x="4567396" y="2455334"/>
        <a:ext cx="1629346" cy="1493567"/>
      </dsp:txXfrm>
    </dsp:sp>
    <dsp:sp modelId="{C60A2B5E-235F-46F5-A9FE-7D44226F8C50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Hem beden hem de malla yapılanlar</a:t>
          </a:r>
          <a:endParaRPr lang="tr-TR" sz="2600" kern="1200"/>
        </a:p>
      </dsp:txBody>
      <dsp:txXfrm>
        <a:off x="2032857" y="2455334"/>
        <a:ext cx="1629346" cy="149356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ED5070-77A3-4122-ABD9-38803133B57B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Sembolik fonksiyon-dinin ifadesi olma</a:t>
          </a:r>
          <a:endParaRPr lang="tr-TR" sz="2200" kern="1200"/>
        </a:p>
      </dsp:txBody>
      <dsp:txXfrm>
        <a:off x="3119088" y="531800"/>
        <a:ext cx="1991423" cy="1222010"/>
      </dsp:txXfrm>
    </dsp:sp>
    <dsp:sp modelId="{5C798396-DF5F-4960-8D68-B2ACA235CA40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Didaktik fonksiyon- dini duyguları besleme</a:t>
          </a:r>
          <a:endParaRPr lang="tr-TR" sz="2200" kern="1200"/>
        </a:p>
      </dsp:txBody>
      <dsp:txXfrm>
        <a:off x="4567396" y="2455334"/>
        <a:ext cx="1629346" cy="1493567"/>
      </dsp:txXfrm>
    </dsp:sp>
    <dsp:sp modelId="{67655F3D-6572-4E8B-A3AC-9610632CEA5A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Mistik fonksiyon-kutsalla temas sağlama</a:t>
          </a:r>
          <a:endParaRPr lang="tr-TR" sz="2200" kern="1200"/>
        </a:p>
      </dsp:txBody>
      <dsp:txXfrm>
        <a:off x="2032857" y="2455334"/>
        <a:ext cx="1629346" cy="14935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768100574"/>
              </p:ext>
            </p:extLst>
          </p:nvPr>
        </p:nvGraphicFramePr>
        <p:xfrm>
          <a:off x="611560" y="980729"/>
          <a:ext cx="7846640" cy="1872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2841636094"/>
              </p:ext>
            </p:extLst>
          </p:nvPr>
        </p:nvGraphicFramePr>
        <p:xfrm>
          <a:off x="1187624" y="3140968"/>
          <a:ext cx="6584776" cy="2497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1813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18269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736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69313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394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37893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510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0257801"/>
              </p:ext>
            </p:extLst>
          </p:nvPr>
        </p:nvGraphicFramePr>
        <p:xfrm>
          <a:off x="611560" y="9807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332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8649048"/>
              </p:ext>
            </p:extLst>
          </p:nvPr>
        </p:nvGraphicFramePr>
        <p:xfrm>
          <a:off x="395536" y="9807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990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</a:t>
            </a:r>
            <a:r>
              <a:rPr lang="tr-TR" dirty="0"/>
              <a:t>. </a:t>
            </a:r>
            <a:r>
              <a:rPr lang="tr-TR" dirty="0" err="1"/>
              <a:t>Underhill’a</a:t>
            </a:r>
            <a:r>
              <a:rPr lang="tr-TR" dirty="0"/>
              <a:t> göre ibadetler dört  türdedir: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94821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754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alimlerinin ibadet tasnifleri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39786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706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İbadetin fonksiyonları</a:t>
            </a:r>
            <a:br>
              <a:rPr lang="tr-TR" dirty="0" smtClean="0"/>
            </a:br>
            <a:r>
              <a:rPr lang="tr-TR" dirty="0" err="1" smtClean="0"/>
              <a:t>Morice</a:t>
            </a:r>
            <a:r>
              <a:rPr lang="tr-TR" dirty="0" smtClean="0"/>
              <a:t> </a:t>
            </a:r>
            <a:r>
              <a:rPr lang="tr-TR" dirty="0" err="1" smtClean="0"/>
              <a:t>Goguel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25159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921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7228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755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151</Words>
  <Application>Microsoft Office PowerPoint</Application>
  <PresentationFormat>Ekran Gösterisi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 E. Underhill’a göre ibadetler dört  türdedir: </vt:lpstr>
      <vt:lpstr>İslam alimlerinin ibadet tasnifleri</vt:lpstr>
      <vt:lpstr>İbadetin fonksiyonları Morice Goguel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Pc</cp:lastModifiedBy>
  <cp:revision>4</cp:revision>
  <dcterms:created xsi:type="dcterms:W3CDTF">2019-10-02T19:48:18Z</dcterms:created>
  <dcterms:modified xsi:type="dcterms:W3CDTF">2019-10-02T20:11:29Z</dcterms:modified>
</cp:coreProperties>
</file>