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8" r:id="rId9"/>
    <p:sldId id="262" r:id="rId10"/>
    <p:sldId id="26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ASSAM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Edebiyataları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19. yüzyılda </a:t>
            </a:r>
            <a:r>
              <a:rPr lang="tr-TR" dirty="0" err="1"/>
              <a:t>Assamlı</a:t>
            </a:r>
            <a:r>
              <a:rPr lang="tr-TR" dirty="0"/>
              <a:t> gençler Kalküta'ya gidip orada kolej eğitimi gördüler. İngilizce ve Bengalcenin etkisiyle kendi modern edebiyatlarını yapmak istediler. Genç yazarlardan </a:t>
            </a:r>
            <a:r>
              <a:rPr lang="tr-TR" dirty="0" err="1"/>
              <a:t>Bholanath</a:t>
            </a:r>
            <a:r>
              <a:rPr lang="tr-TR" dirty="0"/>
              <a:t> </a:t>
            </a:r>
            <a:r>
              <a:rPr lang="tr-TR" dirty="0" err="1"/>
              <a:t>Das</a:t>
            </a:r>
            <a:r>
              <a:rPr lang="tr-TR" dirty="0"/>
              <a:t> (1858-1929), </a:t>
            </a:r>
            <a:r>
              <a:rPr lang="tr-TR" dirty="0" err="1"/>
              <a:t>Lakshminath</a:t>
            </a:r>
            <a:r>
              <a:rPr lang="tr-TR" dirty="0"/>
              <a:t> Bez </a:t>
            </a:r>
            <a:r>
              <a:rPr lang="tr-TR" dirty="0" err="1"/>
              <a:t>Baruva</a:t>
            </a:r>
            <a:r>
              <a:rPr lang="tr-TR" dirty="0"/>
              <a:t> (1868-1931) sayılabilir. Ayrıca, </a:t>
            </a:r>
            <a:r>
              <a:rPr lang="tr-TR" dirty="0" err="1"/>
              <a:t>Hema</a:t>
            </a:r>
            <a:r>
              <a:rPr lang="tr-TR" dirty="0"/>
              <a:t> </a:t>
            </a:r>
            <a:r>
              <a:rPr lang="tr-TR" dirty="0" err="1"/>
              <a:t>Çandra</a:t>
            </a:r>
            <a:r>
              <a:rPr lang="tr-TR" dirty="0"/>
              <a:t> </a:t>
            </a:r>
            <a:r>
              <a:rPr lang="tr-TR" dirty="0" err="1"/>
              <a:t>Gosvami</a:t>
            </a:r>
            <a:r>
              <a:rPr lang="tr-TR" dirty="0"/>
              <a:t> (1879-1928), </a:t>
            </a:r>
            <a:r>
              <a:rPr lang="tr-TR" dirty="0" err="1"/>
              <a:t>Racani</a:t>
            </a:r>
            <a:r>
              <a:rPr lang="tr-TR" dirty="0"/>
              <a:t> Kanta </a:t>
            </a:r>
            <a:r>
              <a:rPr lang="tr-TR" dirty="0" err="1"/>
              <a:t>Bardalai</a:t>
            </a:r>
            <a:r>
              <a:rPr lang="tr-TR" dirty="0"/>
              <a:t> (1867-1939), </a:t>
            </a:r>
            <a:r>
              <a:rPr lang="tr-TR" dirty="0" err="1"/>
              <a:t>Satyanath</a:t>
            </a:r>
            <a:r>
              <a:rPr lang="tr-TR" dirty="0"/>
              <a:t> Bara (1860-1925) gibi daha pek çok ad sayılabilir.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Bilinen en eski </a:t>
            </a:r>
            <a:r>
              <a:rPr lang="tr-TR" dirty="0" err="1"/>
              <a:t>Assamlı</a:t>
            </a:r>
            <a:r>
              <a:rPr lang="tr-TR" dirty="0"/>
              <a:t> yazar, 13. yüzyılın sonlarında yaşamış olan </a:t>
            </a:r>
            <a:r>
              <a:rPr lang="tr-TR" dirty="0" err="1"/>
              <a:t>Hema</a:t>
            </a:r>
            <a:r>
              <a:rPr lang="tr-TR" dirty="0"/>
              <a:t> </a:t>
            </a:r>
            <a:r>
              <a:rPr lang="tr-TR" dirty="0" err="1"/>
              <a:t>Sarasvati'dir</a:t>
            </a:r>
            <a:r>
              <a:rPr lang="tr-TR" dirty="0"/>
              <a:t>. Batı Assam'da, </a:t>
            </a:r>
            <a:r>
              <a:rPr lang="tr-TR" dirty="0" err="1"/>
              <a:t>Kamatapur</a:t>
            </a:r>
            <a:r>
              <a:rPr lang="tr-TR" dirty="0"/>
              <a:t> kralının sarayında yaşamış olan bu yazar, </a:t>
            </a:r>
            <a:r>
              <a:rPr lang="tr-TR" dirty="0" err="1"/>
              <a:t>Vishnu</a:t>
            </a:r>
            <a:r>
              <a:rPr lang="tr-TR" dirty="0"/>
              <a:t> </a:t>
            </a:r>
            <a:r>
              <a:rPr lang="tr-TR" dirty="0" err="1"/>
              <a:t>Purāna</a:t>
            </a:r>
            <a:r>
              <a:rPr lang="tr-TR" dirty="0"/>
              <a:t>' </a:t>
            </a:r>
            <a:r>
              <a:rPr lang="tr-TR" dirty="0" err="1"/>
              <a:t>yı</a:t>
            </a:r>
            <a:r>
              <a:rPr lang="tr-TR" dirty="0"/>
              <a:t> Sanskrit dilinden Assam diline çevirmiş ve bu eserine "</a:t>
            </a:r>
            <a:r>
              <a:rPr lang="tr-TR" dirty="0" err="1"/>
              <a:t>Prahlada-Çaritra</a:t>
            </a:r>
            <a:r>
              <a:rPr lang="tr-TR" dirty="0"/>
              <a:t>" adını vermiştir.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Aynı sarayda 14. yüzyılın başlarında </a:t>
            </a:r>
            <a:r>
              <a:rPr lang="tr-TR" dirty="0" err="1"/>
              <a:t>Harihara</a:t>
            </a:r>
            <a:r>
              <a:rPr lang="tr-TR" dirty="0"/>
              <a:t> </a:t>
            </a:r>
            <a:r>
              <a:rPr lang="tr-TR" dirty="0" err="1"/>
              <a:t>Vipra</a:t>
            </a:r>
            <a:r>
              <a:rPr lang="tr-TR" dirty="0"/>
              <a:t> ve </a:t>
            </a:r>
            <a:r>
              <a:rPr lang="tr-TR" dirty="0" err="1"/>
              <a:t>Kaviratna</a:t>
            </a:r>
            <a:r>
              <a:rPr lang="tr-TR" dirty="0"/>
              <a:t> </a:t>
            </a:r>
            <a:r>
              <a:rPr lang="tr-TR" dirty="0" err="1"/>
              <a:t>Sarasvati</a:t>
            </a:r>
            <a:r>
              <a:rPr lang="tr-TR" dirty="0"/>
              <a:t> adlı şairler yetişmişlerdir. Assam'ın ilk büyük şairi </a:t>
            </a:r>
            <a:r>
              <a:rPr lang="tr-TR" dirty="0" err="1"/>
              <a:t>Kaviraca</a:t>
            </a:r>
            <a:r>
              <a:rPr lang="tr-TR" dirty="0"/>
              <a:t> </a:t>
            </a:r>
            <a:r>
              <a:rPr lang="tr-TR" dirty="0" err="1"/>
              <a:t>Madhava</a:t>
            </a:r>
            <a:r>
              <a:rPr lang="tr-TR" dirty="0"/>
              <a:t> </a:t>
            </a:r>
            <a:r>
              <a:rPr lang="tr-TR" dirty="0" err="1"/>
              <a:t>Kandali'dir</a:t>
            </a:r>
            <a:r>
              <a:rPr lang="tr-TR" dirty="0"/>
              <a:t> (14. yüzyıl).  </a:t>
            </a:r>
            <a:r>
              <a:rPr lang="tr-TR" dirty="0" err="1"/>
              <a:t>Rāmāyaõa</a:t>
            </a:r>
            <a:r>
              <a:rPr lang="tr-TR" dirty="0"/>
              <a:t> Destanı'nın çevirisi olan bir eseri, bir de </a:t>
            </a:r>
            <a:r>
              <a:rPr lang="tr-TR" dirty="0" err="1"/>
              <a:t>Krishna</a:t>
            </a:r>
            <a:r>
              <a:rPr lang="tr-TR" dirty="0"/>
              <a:t> üzerine yazdığı </a:t>
            </a:r>
            <a:r>
              <a:rPr lang="tr-TR" dirty="0" err="1"/>
              <a:t>Devacit</a:t>
            </a:r>
            <a:r>
              <a:rPr lang="tr-TR" dirty="0"/>
              <a:t> adlı bir şiir kitabı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223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Durgavara</a:t>
            </a:r>
            <a:r>
              <a:rPr lang="tr-TR" dirty="0"/>
              <a:t> 15. yüzyılda yaşamış olan bir şairdir. En eski ve en önemli edebiyatçılardan biri de, 16. yüzyılda yaşamış olan </a:t>
            </a:r>
            <a:r>
              <a:rPr lang="tr-TR" dirty="0" err="1"/>
              <a:t>Şankaradeva'dır</a:t>
            </a:r>
            <a:r>
              <a:rPr lang="tr-TR" dirty="0"/>
              <a:t>. </a:t>
            </a:r>
            <a:r>
              <a:rPr lang="tr-TR" dirty="0" err="1"/>
              <a:t>Bhagavata</a:t>
            </a:r>
            <a:r>
              <a:rPr lang="tr-TR" dirty="0"/>
              <a:t> </a:t>
            </a:r>
            <a:r>
              <a:rPr lang="tr-TR" dirty="0" err="1"/>
              <a:t>Purāna'yı</a:t>
            </a:r>
            <a:r>
              <a:rPr lang="tr-TR" dirty="0"/>
              <a:t> Assam diline çevirmiştir. Hint </a:t>
            </a:r>
            <a:r>
              <a:rPr lang="tr-TR" dirty="0" err="1"/>
              <a:t>Bhakti</a:t>
            </a:r>
            <a:r>
              <a:rPr lang="tr-TR" dirty="0"/>
              <a:t> hareketinin Assam'daki öncüsüdür. Özgür inanç hareketiyle, tanrıçalara sunulan kanlı kurban törenlerini ortadan kaldıran bir hareket başlatmıştır.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Daha başka pek çok eser yaratmış büyük bir edebiyatçıdır. Onun öğrencisi </a:t>
            </a:r>
            <a:r>
              <a:rPr lang="tr-TR" dirty="0" err="1"/>
              <a:t>Madhavadeva</a:t>
            </a:r>
            <a:r>
              <a:rPr lang="tr-TR" dirty="0"/>
              <a:t> da (1489-1596) ünlü bir şairdir. O da hocasının izinden gidip Assam </a:t>
            </a:r>
            <a:r>
              <a:rPr lang="tr-TR" dirty="0" err="1"/>
              <a:t>Vishnuculuğunu</a:t>
            </a:r>
            <a:r>
              <a:rPr lang="tr-TR" dirty="0"/>
              <a:t> yaymıştır. 16. yüzyılda göze batan yazarlardan bir diğeri, </a:t>
            </a:r>
            <a:r>
              <a:rPr lang="tr-TR" dirty="0" err="1"/>
              <a:t>Bhakti</a:t>
            </a:r>
            <a:r>
              <a:rPr lang="tr-TR" dirty="0"/>
              <a:t> hareketini sürdüren, akıcı diliyle bölgede pek çok sevilen </a:t>
            </a:r>
            <a:r>
              <a:rPr lang="tr-TR" dirty="0" err="1"/>
              <a:t>Rāma</a:t>
            </a:r>
            <a:r>
              <a:rPr lang="tr-TR" dirty="0"/>
              <a:t> </a:t>
            </a:r>
            <a:r>
              <a:rPr lang="tr-TR" dirty="0" err="1"/>
              <a:t>Sarasvati'dir</a:t>
            </a:r>
            <a:r>
              <a:rPr lang="tr-TR" dirty="0"/>
              <a:t>. </a:t>
            </a:r>
            <a:r>
              <a:rPr lang="tr-TR" dirty="0" err="1"/>
              <a:t>Vishnucu</a:t>
            </a:r>
            <a:r>
              <a:rPr lang="tr-TR" dirty="0"/>
              <a:t> diğer yazarlar şunlardır: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Şridhara</a:t>
            </a:r>
            <a:r>
              <a:rPr lang="tr-TR" dirty="0"/>
              <a:t> </a:t>
            </a:r>
            <a:r>
              <a:rPr lang="tr-TR" dirty="0" err="1"/>
              <a:t>Kandali</a:t>
            </a:r>
            <a:r>
              <a:rPr lang="tr-TR" dirty="0"/>
              <a:t>, </a:t>
            </a:r>
            <a:r>
              <a:rPr lang="tr-TR" dirty="0" err="1"/>
              <a:t>Gopala</a:t>
            </a:r>
            <a:r>
              <a:rPr lang="tr-TR" dirty="0"/>
              <a:t> </a:t>
            </a:r>
            <a:r>
              <a:rPr lang="tr-TR" dirty="0" err="1"/>
              <a:t>Çandra</a:t>
            </a:r>
            <a:r>
              <a:rPr lang="tr-TR" dirty="0"/>
              <a:t> </a:t>
            </a:r>
            <a:r>
              <a:rPr lang="tr-TR" dirty="0" err="1"/>
              <a:t>Dvica</a:t>
            </a:r>
            <a:r>
              <a:rPr lang="tr-TR" dirty="0"/>
              <a:t>, </a:t>
            </a:r>
            <a:r>
              <a:rPr lang="tr-TR" dirty="0" err="1"/>
              <a:t>Bhattadeva</a:t>
            </a:r>
            <a:r>
              <a:rPr lang="tr-TR" dirty="0"/>
              <a:t>. Assam edebiyatında düzyazıyla yazmak da şiir kadar önemlidir. 18. yüzyılda, </a:t>
            </a:r>
            <a:r>
              <a:rPr lang="tr-TR" dirty="0" err="1"/>
              <a:t>Ahom</a:t>
            </a:r>
            <a:r>
              <a:rPr lang="tr-TR" dirty="0"/>
              <a:t> kralı </a:t>
            </a:r>
            <a:r>
              <a:rPr lang="tr-TR" dirty="0" err="1"/>
              <a:t>Şivasimha'nın</a:t>
            </a:r>
            <a:r>
              <a:rPr lang="tr-TR" dirty="0"/>
              <a:t> (1714-1744) saray şairi olan </a:t>
            </a:r>
            <a:r>
              <a:rPr lang="tr-TR" dirty="0" err="1"/>
              <a:t>Ananta</a:t>
            </a:r>
            <a:r>
              <a:rPr lang="tr-TR" dirty="0"/>
              <a:t> </a:t>
            </a:r>
            <a:r>
              <a:rPr lang="tr-TR" dirty="0" err="1"/>
              <a:t>Açarya'yı</a:t>
            </a:r>
            <a:r>
              <a:rPr lang="tr-TR" dirty="0"/>
              <a:t> görürüz. Bu dönemde, </a:t>
            </a:r>
            <a:r>
              <a:rPr lang="tr-TR" dirty="0" err="1"/>
              <a:t>Vishõu</a:t>
            </a:r>
            <a:r>
              <a:rPr lang="tr-TR" dirty="0"/>
              <a:t> hareketinin yanı sıra </a:t>
            </a:r>
            <a:r>
              <a:rPr lang="tr-TR" dirty="0" err="1"/>
              <a:t>Şaktacılık</a:t>
            </a:r>
            <a:r>
              <a:rPr lang="tr-TR" dirty="0"/>
              <a:t> da göze çarpar. Keza </a:t>
            </a:r>
            <a:r>
              <a:rPr lang="tr-TR" dirty="0" err="1"/>
              <a:t>Kaviraca</a:t>
            </a:r>
            <a:r>
              <a:rPr lang="tr-TR" dirty="0"/>
              <a:t> </a:t>
            </a:r>
            <a:r>
              <a:rPr lang="tr-TR" dirty="0" err="1"/>
              <a:t>Çakravarti'yi</a:t>
            </a:r>
            <a:r>
              <a:rPr lang="tr-TR" dirty="0"/>
              <a:t> de burada anabiliriz.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Gene aynı yüzyılda astroloji, tıp, veterinerlik, matematik, müzik ve dans gibi Sanskrit eserlere dayanan teknik çalışmalar dikkatimizi çeker. Burma'nın Assam'ı işgal ettiği yıllarda (1816-1826) İngilizler Assam'ı Hindistan'a katmışlar ve böylece Assam'ın  Yakınçağ Tarihi başlamıştı.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dönemde Assam, </a:t>
            </a:r>
            <a:r>
              <a:rPr lang="tr-TR" dirty="0" err="1"/>
              <a:t>Bengal'in</a:t>
            </a:r>
            <a:r>
              <a:rPr lang="tr-TR" dirty="0"/>
              <a:t> bir parçası haline gelmişti; 1882 yılına kadar Assam dili okullarda ve devlet dairelerinde yasaklanmıştı. 1817'de İncil, 1833'te Eski Ahit, </a:t>
            </a:r>
            <a:r>
              <a:rPr lang="tr-TR" dirty="0" err="1"/>
              <a:t>Bengal</a:t>
            </a:r>
            <a:r>
              <a:rPr lang="tr-TR" dirty="0"/>
              <a:t> dilinin etkisinde, Assam diline çevrilmişti.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9100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1829-1896 yılları arasında yaşamış olan Ananda Ram </a:t>
            </a:r>
            <a:r>
              <a:rPr lang="tr-TR" dirty="0" err="1"/>
              <a:t>Dhekial</a:t>
            </a:r>
            <a:r>
              <a:rPr lang="tr-TR" dirty="0"/>
              <a:t> </a:t>
            </a:r>
            <a:r>
              <a:rPr lang="tr-TR" dirty="0" err="1"/>
              <a:t>Phukan</a:t>
            </a:r>
            <a:r>
              <a:rPr lang="tr-TR" dirty="0"/>
              <a:t>, büyük bir Assam yazarı olarak karşımızda durur. Onun çağdaşları olarak </a:t>
            </a:r>
            <a:r>
              <a:rPr lang="tr-TR" dirty="0" err="1"/>
              <a:t>Hema</a:t>
            </a:r>
            <a:r>
              <a:rPr lang="tr-TR" dirty="0"/>
              <a:t> </a:t>
            </a:r>
            <a:r>
              <a:rPr lang="tr-TR" dirty="0" err="1"/>
              <a:t>Çandra</a:t>
            </a:r>
            <a:r>
              <a:rPr lang="tr-TR" dirty="0"/>
              <a:t> </a:t>
            </a:r>
            <a:r>
              <a:rPr lang="tr-TR" dirty="0" err="1"/>
              <a:t>Baruva</a:t>
            </a:r>
            <a:r>
              <a:rPr lang="tr-TR" dirty="0"/>
              <a:t> (1835-1896), </a:t>
            </a:r>
            <a:r>
              <a:rPr lang="tr-TR" dirty="0" err="1"/>
              <a:t>Gunabhiram</a:t>
            </a:r>
            <a:r>
              <a:rPr lang="tr-TR" dirty="0"/>
              <a:t> </a:t>
            </a:r>
            <a:r>
              <a:rPr lang="tr-TR" dirty="0" err="1"/>
              <a:t>Baruva</a:t>
            </a:r>
            <a:r>
              <a:rPr lang="tr-TR" dirty="0"/>
              <a:t> (1837-1895) sayılabilir. Bunlardan birincisinin, "</a:t>
            </a:r>
            <a:r>
              <a:rPr lang="tr-TR" dirty="0" err="1"/>
              <a:t>Hema</a:t>
            </a:r>
            <a:r>
              <a:rPr lang="tr-TR" dirty="0"/>
              <a:t> Koşa" adında önemli bir  sözlük çalışması vardır.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1362</TotalTime>
  <Words>570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6. HAFTA  ASSAM EDEBİYATI      </vt:lpstr>
      <vt:lpstr>   HİN 422 MODERN HİNT EDEBİYATI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2020-02-25T19:17:31Z</dcterms:modified>
</cp:coreProperties>
</file>