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6" r:id="rId5"/>
    <p:sldId id="269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76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5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34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34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7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8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3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57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87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4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92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SOĞUK ALKOLLÜ İÇECEKLER VE SERVİSİ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LİKÖR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1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LİKÖR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Likör, aromatik tatlandırıcılarla tatlandırılmış, şeker, bal, yumurta, meyve, meyve suları, çeşitli esanslar ya da türlü bitkilerin (baharatların) veya bunların viski, cin, rom, votka gibi içkilerle harmanlamasıyla yapılan içkilerin genel adıdır.</a:t>
            </a:r>
          </a:p>
        </p:txBody>
      </p:sp>
    </p:spTree>
    <p:extLst>
      <p:ext uri="{BB962C8B-B14F-4D97-AF65-F5344CB8AC3E}">
        <p14:creationId xmlns:p14="http://schemas.microsoft.com/office/powerpoint/2010/main" val="1057694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LİKÖR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Likörler yemeklerden önce aperatif olarak alındıklarında iştah açıcı özelliğe, yemeklerden sonra alındığında ise </a:t>
            </a:r>
            <a:r>
              <a:rPr lang="tr-TR" dirty="0" err="1" smtClean="0"/>
              <a:t>digestive</a:t>
            </a:r>
            <a:r>
              <a:rPr lang="tr-TR" dirty="0" smtClean="0"/>
              <a:t> (hazmı kolaylaştırıcı )özelliğe sahip içkilerdir.</a:t>
            </a:r>
          </a:p>
        </p:txBody>
      </p:sp>
    </p:spTree>
    <p:extLst>
      <p:ext uri="{BB962C8B-B14F-4D97-AF65-F5344CB8AC3E}">
        <p14:creationId xmlns:p14="http://schemas.microsoft.com/office/powerpoint/2010/main" val="74908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LİKÖR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Likörlerin siparişi tam ve doğru alınmalıdır.</a:t>
            </a:r>
          </a:p>
          <a:p>
            <a:pPr algn="just"/>
            <a:r>
              <a:rPr lang="tr-TR" dirty="0" smtClean="0"/>
              <a:t>Likörlerin özellikleri dikkate alınarak gruplandırılır.</a:t>
            </a:r>
          </a:p>
          <a:p>
            <a:pPr algn="just"/>
            <a:r>
              <a:rPr lang="tr-TR" dirty="0" smtClean="0"/>
              <a:t>Likörlerin servis edileceği zaman, dikkate alınmalıdır(Yemekten önce veya yemekten hemen sonra mı verilecek?).</a:t>
            </a:r>
          </a:p>
        </p:txBody>
      </p:sp>
    </p:spTree>
    <p:extLst>
      <p:ext uri="{BB962C8B-B14F-4D97-AF65-F5344CB8AC3E}">
        <p14:creationId xmlns:p14="http://schemas.microsoft.com/office/powerpoint/2010/main" val="24889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LİKÖR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Likörlerin özelliklerine göre yanında verilecek ikram doğru ayarlanmalıdır.</a:t>
            </a:r>
          </a:p>
          <a:p>
            <a:pPr algn="just"/>
            <a:r>
              <a:rPr lang="tr-TR" dirty="0" smtClean="0"/>
              <a:t>Likörler özelliğine uygun ısıya getirilmelidir.</a:t>
            </a:r>
          </a:p>
          <a:p>
            <a:pPr algn="just"/>
            <a:r>
              <a:rPr lang="tr-TR" dirty="0" smtClean="0"/>
              <a:t>Servis edileceği miktara dikkat edilmelidir.</a:t>
            </a:r>
          </a:p>
        </p:txBody>
      </p:sp>
    </p:spTree>
    <p:extLst>
      <p:ext uri="{BB962C8B-B14F-4D97-AF65-F5344CB8AC3E}">
        <p14:creationId xmlns:p14="http://schemas.microsoft.com/office/powerpoint/2010/main" val="218881326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127</Words>
  <Application>Microsoft Office PowerPoint</Application>
  <PresentationFormat>Ekran Gösterisi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SOĞUK ALKOLLÜ İÇECEKLER VE SERVİSİ</vt:lpstr>
      <vt:lpstr>LİKÖR</vt:lpstr>
      <vt:lpstr>LİKÖR</vt:lpstr>
      <vt:lpstr>LİKÖR SERVİSİ</vt:lpstr>
      <vt:lpstr>LİKÖR SERVİSİ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DEPARTMANI İŞGÖREN TANIMLARI</dc:title>
  <dc:creator>BEMYO ST</dc:creator>
  <cp:lastModifiedBy>BEMYO ST</cp:lastModifiedBy>
  <cp:revision>29</cp:revision>
  <dcterms:created xsi:type="dcterms:W3CDTF">2017-10-27T12:58:22Z</dcterms:created>
  <dcterms:modified xsi:type="dcterms:W3CDTF">2017-10-27T15:54:03Z</dcterms:modified>
</cp:coreProperties>
</file>