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4"/>
  </p:notesMasterIdLst>
  <p:sldIdLst>
    <p:sldId id="305" r:id="rId2"/>
    <p:sldId id="306" r:id="rId3"/>
    <p:sldId id="307" r:id="rId4"/>
    <p:sldId id="308" r:id="rId5"/>
    <p:sldId id="309" r:id="rId6"/>
    <p:sldId id="310" r:id="rId7"/>
    <p:sldId id="311" r:id="rId8"/>
    <p:sldId id="314" r:id="rId9"/>
    <p:sldId id="315" r:id="rId10"/>
    <p:sldId id="316" r:id="rId11"/>
    <p:sldId id="317" r:id="rId12"/>
    <p:sldId id="318" r:id="rId13"/>
  </p:sldIdLst>
  <p:sldSz cx="9144000" cy="6858000" type="screen4x3"/>
  <p:notesSz cx="6781800" cy="9918700"/>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72" autoAdjust="0"/>
    <p:restoredTop sz="94639" autoAdjust="0"/>
  </p:normalViewPr>
  <p:slideViewPr>
    <p:cSldViewPr>
      <p:cViewPr>
        <p:scale>
          <a:sx n="75" d="100"/>
          <a:sy n="75" d="100"/>
        </p:scale>
        <p:origin x="-2664" y="-120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50" name="Rectangle 83969"/>
          <p:cNvSpPr>
            <a:spLocks noGrp="1" noChangeArrowheads="1"/>
          </p:cNvSpPr>
          <p:nvPr>
            <p:ph type="hdr" sz="quarter"/>
          </p:nvPr>
        </p:nvSpPr>
        <p:spPr bwMode="auto">
          <a:xfrm>
            <a:off x="0" y="0"/>
            <a:ext cx="293846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tr-TR"/>
          </a:p>
        </p:txBody>
      </p:sp>
      <p:sp>
        <p:nvSpPr>
          <p:cNvPr id="53251" name="Rectangle 83970"/>
          <p:cNvSpPr>
            <a:spLocks noGrp="1" noChangeArrowheads="1"/>
          </p:cNvSpPr>
          <p:nvPr>
            <p:ph type="dt" idx="1"/>
          </p:nvPr>
        </p:nvSpPr>
        <p:spPr bwMode="auto">
          <a:xfrm>
            <a:off x="3841750" y="0"/>
            <a:ext cx="293846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tr-TR"/>
          </a:p>
        </p:txBody>
      </p:sp>
      <p:sp>
        <p:nvSpPr>
          <p:cNvPr id="61444" name="Rectangle 83971"/>
          <p:cNvSpPr>
            <a:spLocks noGrp="1" noRot="1" noChangeAspect="1" noChangeArrowheads="1" noTextEdit="1"/>
          </p:cNvSpPr>
          <p:nvPr>
            <p:ph type="sldImg" idx="2"/>
          </p:nvPr>
        </p:nvSpPr>
        <p:spPr bwMode="auto">
          <a:xfrm>
            <a:off x="911225" y="744538"/>
            <a:ext cx="4959350" cy="3719512"/>
          </a:xfrm>
          <a:prstGeom prst="rect">
            <a:avLst/>
          </a:prstGeom>
          <a:noFill/>
          <a:ln w="9525"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3" name="Notes Placeholder 83972"/>
          <p:cNvSpPr>
            <a:spLocks noGrp="1" noChangeArrowheads="1"/>
          </p:cNvSpPr>
          <p:nvPr>
            <p:ph type="body" sz="quarter" idx="3"/>
          </p:nvPr>
        </p:nvSpPr>
        <p:spPr bwMode="auto">
          <a:xfrm>
            <a:off x="677863" y="4711700"/>
            <a:ext cx="5426075" cy="446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noProof="0" smtClean="0"/>
              <a:t>Click to edit Master text styles</a:t>
            </a:r>
          </a:p>
          <a:p>
            <a:pPr lvl="1"/>
            <a:r>
              <a:rPr lang="tr-TR" noProof="0" smtClean="0"/>
              <a:t>Second level</a:t>
            </a:r>
          </a:p>
          <a:p>
            <a:pPr lvl="2"/>
            <a:r>
              <a:rPr lang="tr-TR" noProof="0" smtClean="0"/>
              <a:t>Third level</a:t>
            </a:r>
          </a:p>
          <a:p>
            <a:pPr lvl="3"/>
            <a:r>
              <a:rPr lang="tr-TR" noProof="0" smtClean="0"/>
              <a:t>Fourth level</a:t>
            </a:r>
          </a:p>
          <a:p>
            <a:pPr lvl="4"/>
            <a:r>
              <a:rPr lang="tr-TR" noProof="0" smtClean="0"/>
              <a:t>Fifth level</a:t>
            </a:r>
          </a:p>
        </p:txBody>
      </p:sp>
      <p:sp>
        <p:nvSpPr>
          <p:cNvPr id="53254" name="Rectangle 83973"/>
          <p:cNvSpPr>
            <a:spLocks noGrp="1" noChangeArrowheads="1"/>
          </p:cNvSpPr>
          <p:nvPr>
            <p:ph type="ftr" sz="quarter" idx="4"/>
          </p:nvPr>
        </p:nvSpPr>
        <p:spPr bwMode="auto">
          <a:xfrm>
            <a:off x="0" y="9421813"/>
            <a:ext cx="293846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tr-TR"/>
          </a:p>
        </p:txBody>
      </p:sp>
      <p:sp>
        <p:nvSpPr>
          <p:cNvPr id="83975" name="Slide Number Placeholder 83974"/>
          <p:cNvSpPr>
            <a:spLocks noGrp="1" noChangeArrowheads="1"/>
          </p:cNvSpPr>
          <p:nvPr>
            <p:ph type="sldNum" sz="quarter" idx="5"/>
          </p:nvPr>
        </p:nvSpPr>
        <p:spPr bwMode="auto">
          <a:xfrm>
            <a:off x="3841750" y="9421813"/>
            <a:ext cx="293846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r">
              <a:defRPr sz="1200"/>
            </a:lvl1pPr>
          </a:lstStyle>
          <a:p>
            <a:pPr>
              <a:defRPr/>
            </a:pPr>
            <a:fld id="{C15BAB53-384B-490B-B829-A94736DBF440}" type="slidenum">
              <a:rPr lang="en-US"/>
              <a:pPr>
                <a:defRPr/>
              </a:pPr>
              <a:t>‹#›</a:t>
            </a:fld>
            <a:endParaRPr lang="tr-TR"/>
          </a:p>
        </p:txBody>
      </p:sp>
    </p:spTree>
    <p:extLst>
      <p:ext uri="{BB962C8B-B14F-4D97-AF65-F5344CB8AC3E}">
        <p14:creationId xmlns:p14="http://schemas.microsoft.com/office/powerpoint/2010/main" val="11210257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hape 1"/>
          <p:cNvSpPr>
            <a:spLocks noGrp="1" noRot="1" noChangeAspect="1" noTextEdit="1"/>
          </p:cNvSpPr>
          <p:nvPr>
            <p:ph type="sldImg"/>
          </p:nvPr>
        </p:nvSpPr>
        <p:spPr>
          <a:noFill/>
          <a:ln cap="flat">
            <a:headEnd type="none" w="med" len="med"/>
            <a:tailEnd type="none" w="med" len="med"/>
          </a:ln>
        </p:spPr>
      </p:sp>
      <p:sp>
        <p:nvSpPr>
          <p:cNvPr id="62467" name="Shape 2"/>
          <p:cNvSpPr>
            <a:spLocks noGrp="1"/>
          </p:cNvSpPr>
          <p:nvPr>
            <p:ph type="body" idx="1"/>
          </p:nvPr>
        </p:nvSpPr>
        <p:spPr>
          <a:noFill/>
        </p:spPr>
        <p:txBody>
          <a:bodyPr/>
          <a:lstStyle/>
          <a:p>
            <a:pPr eaLnBrk="1" hangingPunct="1">
              <a:spcBef>
                <a:spcPct val="0"/>
              </a:spcBef>
            </a:pPr>
            <a:endParaRPr lang="en-US" smtClean="0">
              <a:latin typeface="Calibri" pitchFamily="34" charset="0"/>
            </a:endParaRPr>
          </a:p>
        </p:txBody>
      </p:sp>
      <p:sp>
        <p:nvSpPr>
          <p:cNvPr id="62468"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BD5E65F-27DC-4EA3-A46C-155DCF84C4BF}" type="slidenum">
              <a:rPr lang="en-US" smtClean="0"/>
              <a:pPr eaLnBrk="1" hangingPunct="1"/>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hape 1"/>
          <p:cNvSpPr>
            <a:spLocks noGrp="1" noRot="1" noChangeAspect="1" noTextEdit="1"/>
          </p:cNvSpPr>
          <p:nvPr>
            <p:ph type="sldImg"/>
          </p:nvPr>
        </p:nvSpPr>
        <p:spPr>
          <a:noFill/>
          <a:ln cap="flat">
            <a:headEnd type="none" w="med" len="med"/>
            <a:tailEnd type="none" w="med" len="med"/>
          </a:ln>
        </p:spPr>
      </p:sp>
      <p:sp>
        <p:nvSpPr>
          <p:cNvPr id="73731" name="Shape 2"/>
          <p:cNvSpPr>
            <a:spLocks noGrp="1"/>
          </p:cNvSpPr>
          <p:nvPr>
            <p:ph type="body" idx="1"/>
          </p:nvPr>
        </p:nvSpPr>
        <p:spPr>
          <a:noFill/>
        </p:spPr>
        <p:txBody>
          <a:bodyPr/>
          <a:lstStyle/>
          <a:p>
            <a:pPr eaLnBrk="1" hangingPunct="1">
              <a:spcBef>
                <a:spcPct val="0"/>
              </a:spcBef>
            </a:pPr>
            <a:endParaRPr lang="en-US" smtClean="0">
              <a:latin typeface="Calibri" pitchFamily="34" charset="0"/>
            </a:endParaRPr>
          </a:p>
        </p:txBody>
      </p:sp>
      <p:sp>
        <p:nvSpPr>
          <p:cNvPr id="73732"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FF8E222-6671-47BE-99EE-253B3CEB3588}" type="slidenum">
              <a:rPr lang="en-US" smtClean="0"/>
              <a:pPr eaLnBrk="1" hangingPunct="1"/>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hape 1"/>
          <p:cNvSpPr>
            <a:spLocks noGrp="1" noRot="1" noChangeAspect="1" noTextEdit="1"/>
          </p:cNvSpPr>
          <p:nvPr>
            <p:ph type="sldImg"/>
          </p:nvPr>
        </p:nvSpPr>
        <p:spPr>
          <a:noFill/>
          <a:ln cap="flat">
            <a:headEnd type="none" w="med" len="med"/>
            <a:tailEnd type="none" w="med" len="med"/>
          </a:ln>
        </p:spPr>
      </p:sp>
      <p:sp>
        <p:nvSpPr>
          <p:cNvPr id="74755" name="Shape 2"/>
          <p:cNvSpPr>
            <a:spLocks noGrp="1"/>
          </p:cNvSpPr>
          <p:nvPr>
            <p:ph type="body" idx="1"/>
          </p:nvPr>
        </p:nvSpPr>
        <p:spPr>
          <a:noFill/>
        </p:spPr>
        <p:txBody>
          <a:bodyPr/>
          <a:lstStyle/>
          <a:p>
            <a:pPr eaLnBrk="1" hangingPunct="1">
              <a:spcBef>
                <a:spcPct val="0"/>
              </a:spcBef>
            </a:pPr>
            <a:endParaRPr lang="en-US" smtClean="0">
              <a:latin typeface="Calibri" pitchFamily="34" charset="0"/>
            </a:endParaRPr>
          </a:p>
        </p:txBody>
      </p:sp>
      <p:sp>
        <p:nvSpPr>
          <p:cNvPr id="74756"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12A0A40-04F6-4CA2-A900-901B76045617}" type="slidenum">
              <a:rPr lang="en-US" smtClean="0"/>
              <a:pPr eaLnBrk="1" hangingPunct="1"/>
              <a:t>11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hape 1"/>
          <p:cNvSpPr>
            <a:spLocks noGrp="1" noRot="1" noChangeAspect="1" noTextEdit="1"/>
          </p:cNvSpPr>
          <p:nvPr>
            <p:ph type="sldImg"/>
          </p:nvPr>
        </p:nvSpPr>
        <p:spPr>
          <a:noFill/>
          <a:ln cap="flat">
            <a:headEnd type="none" w="med" len="med"/>
            <a:tailEnd type="none" w="med" len="med"/>
          </a:ln>
        </p:spPr>
      </p:sp>
      <p:sp>
        <p:nvSpPr>
          <p:cNvPr id="63491" name="Shape 2"/>
          <p:cNvSpPr>
            <a:spLocks noGrp="1"/>
          </p:cNvSpPr>
          <p:nvPr>
            <p:ph type="body" idx="1"/>
          </p:nvPr>
        </p:nvSpPr>
        <p:spPr>
          <a:noFill/>
        </p:spPr>
        <p:txBody>
          <a:bodyPr/>
          <a:lstStyle/>
          <a:p>
            <a:pPr eaLnBrk="1" hangingPunct="1">
              <a:spcBef>
                <a:spcPct val="0"/>
              </a:spcBef>
            </a:pPr>
            <a:endParaRPr lang="en-US" smtClean="0">
              <a:latin typeface="Calibri" pitchFamily="34" charset="0"/>
            </a:endParaRPr>
          </a:p>
        </p:txBody>
      </p:sp>
      <p:sp>
        <p:nvSpPr>
          <p:cNvPr id="63492"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8390771-73D9-466B-85F3-139FCFE2CBA1}" type="slidenum">
              <a:rPr lang="en-US" smtClean="0"/>
              <a:pPr eaLnBrk="1" hangingPunct="1"/>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hape 1"/>
          <p:cNvSpPr>
            <a:spLocks noGrp="1" noRot="1" noChangeAspect="1" noTextEdit="1"/>
          </p:cNvSpPr>
          <p:nvPr>
            <p:ph type="sldImg"/>
          </p:nvPr>
        </p:nvSpPr>
        <p:spPr>
          <a:noFill/>
          <a:ln cap="flat">
            <a:headEnd type="none" w="med" len="med"/>
            <a:tailEnd type="none" w="med" len="med"/>
          </a:ln>
        </p:spPr>
      </p:sp>
      <p:sp>
        <p:nvSpPr>
          <p:cNvPr id="64515" name="Shape 2"/>
          <p:cNvSpPr>
            <a:spLocks noGrp="1"/>
          </p:cNvSpPr>
          <p:nvPr>
            <p:ph type="body" idx="1"/>
          </p:nvPr>
        </p:nvSpPr>
        <p:spPr>
          <a:noFill/>
        </p:spPr>
        <p:txBody>
          <a:bodyPr/>
          <a:lstStyle/>
          <a:p>
            <a:pPr eaLnBrk="1" hangingPunct="1">
              <a:spcBef>
                <a:spcPct val="0"/>
              </a:spcBef>
            </a:pPr>
            <a:endParaRPr lang="en-US" smtClean="0">
              <a:latin typeface="Calibri" pitchFamily="34" charset="0"/>
            </a:endParaRPr>
          </a:p>
        </p:txBody>
      </p:sp>
      <p:sp>
        <p:nvSpPr>
          <p:cNvPr id="64516"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FEC8968-9FAE-4A92-B891-92DE9EC5556B}" type="slidenum">
              <a:rPr lang="en-US" smtClean="0"/>
              <a:pPr eaLnBrk="1" hangingPunct="1"/>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hape 1"/>
          <p:cNvSpPr>
            <a:spLocks noGrp="1" noRot="1" noChangeAspect="1" noTextEdit="1"/>
          </p:cNvSpPr>
          <p:nvPr>
            <p:ph type="sldImg"/>
          </p:nvPr>
        </p:nvSpPr>
        <p:spPr>
          <a:noFill/>
          <a:ln cap="flat">
            <a:headEnd type="none" w="med" len="med"/>
            <a:tailEnd type="none" w="med" len="med"/>
          </a:ln>
        </p:spPr>
      </p:sp>
      <p:sp>
        <p:nvSpPr>
          <p:cNvPr id="65539" name="Shape 2"/>
          <p:cNvSpPr>
            <a:spLocks noGrp="1"/>
          </p:cNvSpPr>
          <p:nvPr>
            <p:ph type="body" idx="1"/>
          </p:nvPr>
        </p:nvSpPr>
        <p:spPr>
          <a:noFill/>
        </p:spPr>
        <p:txBody>
          <a:bodyPr/>
          <a:lstStyle/>
          <a:p>
            <a:pPr eaLnBrk="1" hangingPunct="1">
              <a:spcBef>
                <a:spcPct val="0"/>
              </a:spcBef>
            </a:pPr>
            <a:endParaRPr lang="en-US" smtClean="0">
              <a:latin typeface="Calibri" pitchFamily="34" charset="0"/>
            </a:endParaRPr>
          </a:p>
        </p:txBody>
      </p:sp>
      <p:sp>
        <p:nvSpPr>
          <p:cNvPr id="65540"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DA04441-B779-484A-8C5E-1076DB71FD5F}" type="slidenum">
              <a:rPr lang="en-US" smtClean="0"/>
              <a:pPr eaLnBrk="1" hangingPunct="1"/>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hape 1"/>
          <p:cNvSpPr>
            <a:spLocks noGrp="1" noRot="1" noChangeAspect="1" noTextEdit="1"/>
          </p:cNvSpPr>
          <p:nvPr>
            <p:ph type="sldImg"/>
          </p:nvPr>
        </p:nvSpPr>
        <p:spPr>
          <a:noFill/>
          <a:ln cap="flat">
            <a:headEnd type="none" w="med" len="med"/>
            <a:tailEnd type="none" w="med" len="med"/>
          </a:ln>
        </p:spPr>
      </p:sp>
      <p:sp>
        <p:nvSpPr>
          <p:cNvPr id="66563" name="Shape 2"/>
          <p:cNvSpPr>
            <a:spLocks noGrp="1"/>
          </p:cNvSpPr>
          <p:nvPr>
            <p:ph type="body" idx="1"/>
          </p:nvPr>
        </p:nvSpPr>
        <p:spPr>
          <a:noFill/>
        </p:spPr>
        <p:txBody>
          <a:bodyPr/>
          <a:lstStyle/>
          <a:p>
            <a:pPr eaLnBrk="1" hangingPunct="1">
              <a:spcBef>
                <a:spcPct val="0"/>
              </a:spcBef>
            </a:pPr>
            <a:endParaRPr lang="en-US" smtClean="0">
              <a:latin typeface="Calibri" pitchFamily="34" charset="0"/>
            </a:endParaRPr>
          </a:p>
        </p:txBody>
      </p:sp>
      <p:sp>
        <p:nvSpPr>
          <p:cNvPr id="66564"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1033402-C5FE-4AE9-9EE5-0EDB7965BA42}" type="slidenum">
              <a:rPr lang="en-US" smtClean="0"/>
              <a:pPr eaLnBrk="1" hangingPunct="1"/>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hape 1"/>
          <p:cNvSpPr>
            <a:spLocks noGrp="1" noRot="1" noChangeAspect="1" noTextEdit="1"/>
          </p:cNvSpPr>
          <p:nvPr>
            <p:ph type="sldImg"/>
          </p:nvPr>
        </p:nvSpPr>
        <p:spPr>
          <a:noFill/>
          <a:ln cap="flat">
            <a:headEnd type="none" w="med" len="med"/>
            <a:tailEnd type="none" w="med" len="med"/>
          </a:ln>
        </p:spPr>
      </p:sp>
      <p:sp>
        <p:nvSpPr>
          <p:cNvPr id="68611" name="Shape 2"/>
          <p:cNvSpPr>
            <a:spLocks noGrp="1"/>
          </p:cNvSpPr>
          <p:nvPr>
            <p:ph type="body" idx="1"/>
          </p:nvPr>
        </p:nvSpPr>
        <p:spPr>
          <a:noFill/>
        </p:spPr>
        <p:txBody>
          <a:bodyPr/>
          <a:lstStyle/>
          <a:p>
            <a:pPr eaLnBrk="1" hangingPunct="1">
              <a:spcBef>
                <a:spcPct val="0"/>
              </a:spcBef>
            </a:pPr>
            <a:endParaRPr lang="en-US" smtClean="0">
              <a:latin typeface="Calibri" pitchFamily="34" charset="0"/>
            </a:endParaRPr>
          </a:p>
        </p:txBody>
      </p:sp>
      <p:sp>
        <p:nvSpPr>
          <p:cNvPr id="68612"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5146B27-6391-4E23-A104-9AB881B5FDF1}" type="slidenum">
              <a:rPr lang="en-US" smtClean="0"/>
              <a:pPr eaLnBrk="1" hangingPunct="1"/>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hape 1"/>
          <p:cNvSpPr>
            <a:spLocks noGrp="1" noRot="1" noChangeAspect="1" noTextEdit="1"/>
          </p:cNvSpPr>
          <p:nvPr>
            <p:ph type="sldImg"/>
          </p:nvPr>
        </p:nvSpPr>
        <p:spPr>
          <a:noFill/>
          <a:ln cap="flat">
            <a:headEnd type="none" w="med" len="med"/>
            <a:tailEnd type="none" w="med" len="med"/>
          </a:ln>
        </p:spPr>
      </p:sp>
      <p:sp>
        <p:nvSpPr>
          <p:cNvPr id="69635" name="Shape 2"/>
          <p:cNvSpPr>
            <a:spLocks noGrp="1"/>
          </p:cNvSpPr>
          <p:nvPr>
            <p:ph type="body" idx="1"/>
          </p:nvPr>
        </p:nvSpPr>
        <p:spPr>
          <a:noFill/>
        </p:spPr>
        <p:txBody>
          <a:bodyPr/>
          <a:lstStyle/>
          <a:p>
            <a:pPr eaLnBrk="1" hangingPunct="1">
              <a:spcBef>
                <a:spcPct val="0"/>
              </a:spcBef>
            </a:pPr>
            <a:endParaRPr lang="en-US" smtClean="0">
              <a:latin typeface="Calibri" pitchFamily="34" charset="0"/>
            </a:endParaRPr>
          </a:p>
        </p:txBody>
      </p:sp>
      <p:sp>
        <p:nvSpPr>
          <p:cNvPr id="69636"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5161D55-E884-4269-88DB-88BA29990BAA}" type="slidenum">
              <a:rPr lang="en-US" smtClean="0"/>
              <a:pPr eaLnBrk="1" hangingPunct="1"/>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hape 1"/>
          <p:cNvSpPr>
            <a:spLocks noGrp="1" noRot="1" noChangeAspect="1" noTextEdit="1"/>
          </p:cNvSpPr>
          <p:nvPr>
            <p:ph type="sldImg"/>
          </p:nvPr>
        </p:nvSpPr>
        <p:spPr>
          <a:noFill/>
          <a:ln cap="flat">
            <a:headEnd type="none" w="med" len="med"/>
            <a:tailEnd type="none" w="med" len="med"/>
          </a:ln>
        </p:spPr>
      </p:sp>
      <p:sp>
        <p:nvSpPr>
          <p:cNvPr id="71683" name="Shape 2"/>
          <p:cNvSpPr>
            <a:spLocks noGrp="1"/>
          </p:cNvSpPr>
          <p:nvPr>
            <p:ph type="body" idx="1"/>
          </p:nvPr>
        </p:nvSpPr>
        <p:spPr>
          <a:noFill/>
        </p:spPr>
        <p:txBody>
          <a:bodyPr/>
          <a:lstStyle/>
          <a:p>
            <a:pPr eaLnBrk="1" hangingPunct="1">
              <a:spcBef>
                <a:spcPct val="0"/>
              </a:spcBef>
            </a:pPr>
            <a:endParaRPr lang="en-US" smtClean="0">
              <a:latin typeface="Calibri" pitchFamily="34" charset="0"/>
            </a:endParaRPr>
          </a:p>
        </p:txBody>
      </p:sp>
      <p:sp>
        <p:nvSpPr>
          <p:cNvPr id="71684"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A85DBE6-20B4-4902-AA0D-6FC8EC6611FE}" type="slidenum">
              <a:rPr lang="en-US" smtClean="0"/>
              <a:pPr eaLnBrk="1" hangingPunct="1"/>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hape 1"/>
          <p:cNvSpPr>
            <a:spLocks noGrp="1" noRot="1" noChangeAspect="1" noTextEdit="1"/>
          </p:cNvSpPr>
          <p:nvPr>
            <p:ph type="sldImg"/>
          </p:nvPr>
        </p:nvSpPr>
        <p:spPr>
          <a:noFill/>
          <a:ln cap="flat">
            <a:headEnd type="none" w="med" len="med"/>
            <a:tailEnd type="none" w="med" len="med"/>
          </a:ln>
        </p:spPr>
      </p:sp>
      <p:sp>
        <p:nvSpPr>
          <p:cNvPr id="72707" name="Shape 2"/>
          <p:cNvSpPr>
            <a:spLocks noGrp="1"/>
          </p:cNvSpPr>
          <p:nvPr>
            <p:ph type="body" idx="1"/>
          </p:nvPr>
        </p:nvSpPr>
        <p:spPr>
          <a:noFill/>
        </p:spPr>
        <p:txBody>
          <a:bodyPr/>
          <a:lstStyle/>
          <a:p>
            <a:pPr eaLnBrk="1" hangingPunct="1">
              <a:spcBef>
                <a:spcPct val="0"/>
              </a:spcBef>
            </a:pPr>
            <a:endParaRPr lang="en-US" smtClean="0">
              <a:latin typeface="Calibri" pitchFamily="34" charset="0"/>
            </a:endParaRPr>
          </a:p>
        </p:txBody>
      </p:sp>
      <p:sp>
        <p:nvSpPr>
          <p:cNvPr id="72708" name="Shape 3"/>
          <p:cNvSpPr>
            <a:spLocks noGrp="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A4DA7FD-58CC-41D4-885D-EAD598A63396}" type="slidenum">
              <a:rPr lang="en-US" smtClean="0"/>
              <a:pPr eaLnBrk="1" hangingPunct="1"/>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Shape 1"/>
          <p:cNvSpPr>
            <a:spLocks noGrp="1"/>
          </p:cNvSpPr>
          <p:nvPr>
            <p:ph type="ctrTitle"/>
          </p:nvPr>
        </p:nvSpPr>
        <p:spPr>
          <a:xfrm>
            <a:off x="685800" y="2130425"/>
            <a:ext cx="7772400" cy="1470025"/>
          </a:xfrm>
        </p:spPr>
        <p:txBody>
          <a:bodyPr rtlCol="0"/>
          <a:lstStyle/>
          <a:p>
            <a:r>
              <a:rPr lang="en-US"/>
              <a:t>Click to edit Master title style</a:t>
            </a:r>
          </a:p>
        </p:txBody>
      </p:sp>
      <p:sp>
        <p:nvSpPr>
          <p:cNvPr id="3" name="Shape 2"/>
          <p:cNvSpPr>
            <a:spLocks noGrp="1"/>
          </p:cNvSpPr>
          <p:nvPr>
            <p:ph type="subTitle" idx="1"/>
          </p:nvPr>
        </p:nvSpPr>
        <p:spPr>
          <a:xfrm>
            <a:off x="1371600" y="3886200"/>
            <a:ext cx="6400800" cy="1752600"/>
          </a:xfrm>
        </p:spPr>
        <p:txBody>
          <a:bodyPr rtlCol="0"/>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3"/>
          <p:cNvSpPr>
            <a:spLocks noGrp="1"/>
          </p:cNvSpPr>
          <p:nvPr>
            <p:ph type="dt" sz="half" idx="10"/>
          </p:nvPr>
        </p:nvSpPr>
        <p:spPr/>
        <p:txBody>
          <a:bodyPr/>
          <a:lstStyle>
            <a:lvl1pPr>
              <a:defRPr/>
            </a:lvl1pPr>
          </a:lstStyle>
          <a:p>
            <a:pPr>
              <a:defRPr/>
            </a:pPr>
            <a:endParaRPr lang="en-US"/>
          </a:p>
        </p:txBody>
      </p:sp>
      <p:sp>
        <p:nvSpPr>
          <p:cNvPr id="5" name="Rectangle 4"/>
          <p:cNvSpPr>
            <a:spLocks noGrp="1"/>
          </p:cNvSpPr>
          <p:nvPr>
            <p:ph type="ftr" sz="quarter" idx="11"/>
          </p:nvPr>
        </p:nvSpPr>
        <p:spPr/>
        <p:txBody>
          <a:bodyPr/>
          <a:lstStyle>
            <a:lvl1pPr>
              <a:defRPr/>
            </a:lvl1pPr>
          </a:lstStyle>
          <a:p>
            <a:pPr>
              <a:defRPr/>
            </a:pPr>
            <a:endParaRPr lang="en-US"/>
          </a:p>
        </p:txBody>
      </p:sp>
      <p:sp>
        <p:nvSpPr>
          <p:cNvPr id="6" name="Rectangle 5"/>
          <p:cNvSpPr>
            <a:spLocks noGrp="1"/>
          </p:cNvSpPr>
          <p:nvPr>
            <p:ph type="sldNum" sz="quarter" idx="12"/>
          </p:nvPr>
        </p:nvSpPr>
        <p:spPr/>
        <p:txBody>
          <a:bodyPr/>
          <a:lstStyle>
            <a:lvl1pPr>
              <a:defRPr/>
            </a:lvl1pPr>
          </a:lstStyle>
          <a:p>
            <a:pPr>
              <a:defRPr/>
            </a:pPr>
            <a:fld id="{B4731397-59DF-4F1D-9D0E-575F58674C23}" type="slidenum">
              <a:rPr lang="en-US"/>
              <a:pPr>
                <a:defRPr/>
              </a:pPr>
              <a:t>‹#›</a:t>
            </a:fld>
            <a:endParaRPr lang="en-US"/>
          </a:p>
        </p:txBody>
      </p:sp>
    </p:spTree>
    <p:extLst>
      <p:ext uri="{BB962C8B-B14F-4D97-AF65-F5344CB8AC3E}">
        <p14:creationId xmlns:p14="http://schemas.microsoft.com/office/powerpoint/2010/main" val="69626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r>
              <a:rPr lang="en-US"/>
              <a:t>Click to edit Master title style</a:t>
            </a:r>
          </a:p>
        </p:txBody>
      </p:sp>
      <p:sp>
        <p:nvSpPr>
          <p:cNvPr id="3" name="Text Placeholder 2"/>
          <p:cNvSpPr>
            <a:spLocks noGrp="1"/>
          </p:cNvSpPr>
          <p:nvPr>
            <p:ph type="body" idx="1"/>
          </p:nvPr>
        </p:nvSpPr>
        <p:spPr/>
        <p:txBody>
          <a:bodyPr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p:cNvSpPr>
          <p:nvPr>
            <p:ph type="dt" sz="half" idx="10"/>
          </p:nvPr>
        </p:nvSpPr>
        <p:spPr/>
        <p:txBody>
          <a:bodyPr/>
          <a:lstStyle>
            <a:lvl1pPr>
              <a:defRPr/>
            </a:lvl1pPr>
          </a:lstStyle>
          <a:p>
            <a:pPr>
              <a:defRPr/>
            </a:pPr>
            <a:endParaRPr lang="en-US"/>
          </a:p>
        </p:txBody>
      </p:sp>
      <p:sp>
        <p:nvSpPr>
          <p:cNvPr id="5" name="Rectangle 7"/>
          <p:cNvSpPr>
            <a:spLocks noGrp="1"/>
          </p:cNvSpPr>
          <p:nvPr>
            <p:ph type="ftr" sz="quarter" idx="11"/>
          </p:nvPr>
        </p:nvSpPr>
        <p:spPr/>
        <p:txBody>
          <a:bodyPr/>
          <a:lstStyle>
            <a:lvl1pPr>
              <a:defRPr/>
            </a:lvl1pPr>
          </a:lstStyle>
          <a:p>
            <a:pPr>
              <a:defRPr/>
            </a:pPr>
            <a:endParaRPr lang="en-US"/>
          </a:p>
        </p:txBody>
      </p:sp>
      <p:sp>
        <p:nvSpPr>
          <p:cNvPr id="6" name="Rectangle 8"/>
          <p:cNvSpPr>
            <a:spLocks noGrp="1"/>
          </p:cNvSpPr>
          <p:nvPr>
            <p:ph type="sldNum" sz="quarter" idx="12"/>
          </p:nvPr>
        </p:nvSpPr>
        <p:spPr/>
        <p:txBody>
          <a:bodyPr/>
          <a:lstStyle>
            <a:lvl1pPr>
              <a:defRPr/>
            </a:lvl1pPr>
          </a:lstStyle>
          <a:p>
            <a:pPr>
              <a:defRPr/>
            </a:pPr>
            <a:fld id="{BAD5F72D-5A39-45D5-B4AA-C14F56F32371}" type="slidenum">
              <a:rPr lang="en-US"/>
              <a:pPr>
                <a:defRPr/>
              </a:pPr>
              <a:t>‹#›</a:t>
            </a:fld>
            <a:endParaRPr lang="en-US"/>
          </a:p>
        </p:txBody>
      </p:sp>
    </p:spTree>
    <p:extLst>
      <p:ext uri="{BB962C8B-B14F-4D97-AF65-F5344CB8AC3E}">
        <p14:creationId xmlns:p14="http://schemas.microsoft.com/office/powerpoint/2010/main" val="3282120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Shape 1"/>
          <p:cNvSpPr>
            <a:spLocks noGrp="1"/>
          </p:cNvSpPr>
          <p:nvPr>
            <p:ph type="title"/>
          </p:nvPr>
        </p:nvSpPr>
        <p:spPr/>
        <p:txBody>
          <a:bodyPr rtlCol="0"/>
          <a:lstStyle/>
          <a:p>
            <a:r>
              <a:rPr lang="en-US"/>
              <a:t>Click to edit Master title style</a:t>
            </a:r>
          </a:p>
        </p:txBody>
      </p:sp>
      <p:sp>
        <p:nvSpPr>
          <p:cNvPr id="3" name="Shape 2"/>
          <p:cNvSpPr>
            <a:spLocks noGrp="1"/>
          </p:cNvSpPr>
          <p:nvPr>
            <p:ph idx="1"/>
          </p:nvPr>
        </p:nvSpPr>
        <p:spPr/>
        <p:txBody>
          <a:bodyPr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a:spLocks noGrp="1"/>
          </p:cNvSpPr>
          <p:nvPr>
            <p:ph type="dt" sz="half" idx="10"/>
          </p:nvPr>
        </p:nvSpPr>
        <p:spPr/>
        <p:txBody>
          <a:bodyPr/>
          <a:lstStyle>
            <a:lvl1pPr>
              <a:defRPr/>
            </a:lvl1pPr>
          </a:lstStyle>
          <a:p>
            <a:pPr>
              <a:defRPr/>
            </a:pPr>
            <a:endParaRPr lang="en-US"/>
          </a:p>
        </p:txBody>
      </p:sp>
      <p:sp>
        <p:nvSpPr>
          <p:cNvPr id="5" name="Rectangle 4"/>
          <p:cNvSpPr>
            <a:spLocks noGrp="1"/>
          </p:cNvSpPr>
          <p:nvPr>
            <p:ph type="ftr" sz="quarter" idx="11"/>
          </p:nvPr>
        </p:nvSpPr>
        <p:spPr/>
        <p:txBody>
          <a:bodyPr/>
          <a:lstStyle>
            <a:lvl1pPr>
              <a:defRPr/>
            </a:lvl1pPr>
          </a:lstStyle>
          <a:p>
            <a:pPr>
              <a:defRPr/>
            </a:pPr>
            <a:endParaRPr lang="en-US"/>
          </a:p>
        </p:txBody>
      </p:sp>
      <p:sp>
        <p:nvSpPr>
          <p:cNvPr id="6" name="Rectangle 5"/>
          <p:cNvSpPr>
            <a:spLocks noGrp="1"/>
          </p:cNvSpPr>
          <p:nvPr>
            <p:ph type="sldNum" sz="quarter" idx="12"/>
          </p:nvPr>
        </p:nvSpPr>
        <p:spPr/>
        <p:txBody>
          <a:bodyPr/>
          <a:lstStyle>
            <a:lvl1pPr>
              <a:defRPr/>
            </a:lvl1pPr>
          </a:lstStyle>
          <a:p>
            <a:pPr>
              <a:defRPr/>
            </a:pPr>
            <a:fld id="{D397F27B-99C9-424A-AAD4-3A89F61AC998}" type="slidenum">
              <a:rPr lang="en-US"/>
              <a:pPr>
                <a:defRPr/>
              </a:pPr>
              <a:t>‹#›</a:t>
            </a:fld>
            <a:endParaRPr lang="en-US"/>
          </a:p>
        </p:txBody>
      </p:sp>
    </p:spTree>
    <p:extLst>
      <p:ext uri="{BB962C8B-B14F-4D97-AF65-F5344CB8AC3E}">
        <p14:creationId xmlns:p14="http://schemas.microsoft.com/office/powerpoint/2010/main" val="2528259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Shape 1"/>
          <p:cNvSpPr>
            <a:spLocks noGrp="1"/>
          </p:cNvSpPr>
          <p:nvPr>
            <p:ph type="title"/>
          </p:nvPr>
        </p:nvSpPr>
        <p:spPr>
          <a:xfrm>
            <a:off x="722313" y="4406900"/>
            <a:ext cx="7772400" cy="1362075"/>
          </a:xfrm>
        </p:spPr>
        <p:txBody>
          <a:bodyPr rtlCol="0" anchor="t"/>
          <a:lstStyle>
            <a:lvl1pPr algn="l">
              <a:defRPr sz="4000" b="1" cap="all"/>
            </a:lvl1pPr>
          </a:lstStyle>
          <a:p>
            <a:r>
              <a:rPr lang="en-US"/>
              <a:t>Click to edit Master title style</a:t>
            </a:r>
          </a:p>
        </p:txBody>
      </p:sp>
      <p:sp>
        <p:nvSpPr>
          <p:cNvPr id="3" name="Shape 2"/>
          <p:cNvSpPr>
            <a:spLocks noGrp="1"/>
          </p:cNvSpPr>
          <p:nvPr>
            <p:ph type="body" idx="1"/>
          </p:nvPr>
        </p:nvSpPr>
        <p:spPr>
          <a:xfrm>
            <a:off x="722313" y="2906713"/>
            <a:ext cx="7772400" cy="1500187"/>
          </a:xfrm>
        </p:spPr>
        <p:txBody>
          <a:bodyPr rtlCol="0"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Rectangle 3"/>
          <p:cNvSpPr>
            <a:spLocks noGrp="1"/>
          </p:cNvSpPr>
          <p:nvPr>
            <p:ph type="dt" sz="half" idx="10"/>
          </p:nvPr>
        </p:nvSpPr>
        <p:spPr/>
        <p:txBody>
          <a:bodyPr/>
          <a:lstStyle>
            <a:lvl1pPr>
              <a:defRPr/>
            </a:lvl1pPr>
          </a:lstStyle>
          <a:p>
            <a:pPr>
              <a:defRPr/>
            </a:pPr>
            <a:endParaRPr lang="en-US"/>
          </a:p>
        </p:txBody>
      </p:sp>
      <p:sp>
        <p:nvSpPr>
          <p:cNvPr id="5" name="Rectangle 4"/>
          <p:cNvSpPr>
            <a:spLocks noGrp="1"/>
          </p:cNvSpPr>
          <p:nvPr>
            <p:ph type="ftr" sz="quarter" idx="11"/>
          </p:nvPr>
        </p:nvSpPr>
        <p:spPr/>
        <p:txBody>
          <a:bodyPr/>
          <a:lstStyle>
            <a:lvl1pPr>
              <a:defRPr/>
            </a:lvl1pPr>
          </a:lstStyle>
          <a:p>
            <a:pPr>
              <a:defRPr/>
            </a:pPr>
            <a:endParaRPr lang="en-US"/>
          </a:p>
        </p:txBody>
      </p:sp>
      <p:sp>
        <p:nvSpPr>
          <p:cNvPr id="6" name="Rectangle 5"/>
          <p:cNvSpPr>
            <a:spLocks noGrp="1"/>
          </p:cNvSpPr>
          <p:nvPr>
            <p:ph type="sldNum" sz="quarter" idx="12"/>
          </p:nvPr>
        </p:nvSpPr>
        <p:spPr/>
        <p:txBody>
          <a:bodyPr/>
          <a:lstStyle>
            <a:lvl1pPr>
              <a:defRPr/>
            </a:lvl1pPr>
          </a:lstStyle>
          <a:p>
            <a:pPr>
              <a:defRPr/>
            </a:pPr>
            <a:fld id="{E16BA646-4C84-4335-938C-38BE63F31AFE}" type="slidenum">
              <a:rPr lang="en-US"/>
              <a:pPr>
                <a:defRPr/>
              </a:pPr>
              <a:t>‹#›</a:t>
            </a:fld>
            <a:endParaRPr lang="en-US"/>
          </a:p>
        </p:txBody>
      </p:sp>
    </p:spTree>
    <p:extLst>
      <p:ext uri="{BB962C8B-B14F-4D97-AF65-F5344CB8AC3E}">
        <p14:creationId xmlns:p14="http://schemas.microsoft.com/office/powerpoint/2010/main" val="38550088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Shape 1"/>
          <p:cNvSpPr>
            <a:spLocks noGrp="1"/>
          </p:cNvSpPr>
          <p:nvPr>
            <p:ph type="title"/>
          </p:nvPr>
        </p:nvSpPr>
        <p:spPr/>
        <p:txBody>
          <a:bodyPr rtlCol="0"/>
          <a:lstStyle/>
          <a:p>
            <a:r>
              <a:rPr lang="en-US"/>
              <a:t>Click to edit Master title style</a:t>
            </a:r>
          </a:p>
        </p:txBody>
      </p:sp>
      <p:sp>
        <p:nvSpPr>
          <p:cNvPr id="3" name="Shape 2"/>
          <p:cNvSpPr>
            <a:spLocks noGrp="1"/>
          </p:cNvSpPr>
          <p:nvPr>
            <p:ph sz="half" idx="1"/>
          </p:nvPr>
        </p:nvSpPr>
        <p:spPr>
          <a:xfrm>
            <a:off x="457200" y="1600200"/>
            <a:ext cx="403860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hape 3"/>
          <p:cNvSpPr>
            <a:spLocks noGrp="1"/>
          </p:cNvSpPr>
          <p:nvPr>
            <p:ph sz="half" idx="2"/>
          </p:nvPr>
        </p:nvSpPr>
        <p:spPr>
          <a:xfrm>
            <a:off x="4648200" y="1600200"/>
            <a:ext cx="403860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p:cNvSpPr>
            <a:spLocks noGrp="1"/>
          </p:cNvSpPr>
          <p:nvPr>
            <p:ph type="dt" sz="half" idx="10"/>
          </p:nvPr>
        </p:nvSpPr>
        <p:spPr/>
        <p:txBody>
          <a:bodyPr/>
          <a:lstStyle>
            <a:lvl1pPr>
              <a:defRPr/>
            </a:lvl1pPr>
          </a:lstStyle>
          <a:p>
            <a:pPr>
              <a:defRPr/>
            </a:pPr>
            <a:endParaRPr lang="en-US"/>
          </a:p>
        </p:txBody>
      </p:sp>
      <p:sp>
        <p:nvSpPr>
          <p:cNvPr id="6" name="Rectangle 4"/>
          <p:cNvSpPr>
            <a:spLocks noGrp="1"/>
          </p:cNvSpPr>
          <p:nvPr>
            <p:ph type="ftr" sz="quarter" idx="11"/>
          </p:nvPr>
        </p:nvSpPr>
        <p:spPr/>
        <p:txBody>
          <a:bodyPr/>
          <a:lstStyle>
            <a:lvl1pPr>
              <a:defRPr/>
            </a:lvl1pPr>
          </a:lstStyle>
          <a:p>
            <a:pPr>
              <a:defRPr/>
            </a:pPr>
            <a:endParaRPr lang="en-US"/>
          </a:p>
        </p:txBody>
      </p:sp>
      <p:sp>
        <p:nvSpPr>
          <p:cNvPr id="7" name="Rectangle 6"/>
          <p:cNvSpPr>
            <a:spLocks noGrp="1"/>
          </p:cNvSpPr>
          <p:nvPr>
            <p:ph type="sldNum" sz="quarter" idx="12"/>
          </p:nvPr>
        </p:nvSpPr>
        <p:spPr/>
        <p:txBody>
          <a:bodyPr/>
          <a:lstStyle>
            <a:lvl1pPr>
              <a:defRPr/>
            </a:lvl1pPr>
          </a:lstStyle>
          <a:p>
            <a:pPr>
              <a:defRPr/>
            </a:pPr>
            <a:fld id="{88DD17D7-13AB-44F1-8D26-69B2B690DC5B}" type="slidenum">
              <a:rPr lang="en-US"/>
              <a:pPr>
                <a:defRPr/>
              </a:pPr>
              <a:t>‹#›</a:t>
            </a:fld>
            <a:endParaRPr lang="en-US"/>
          </a:p>
        </p:txBody>
      </p:sp>
    </p:spTree>
    <p:extLst>
      <p:ext uri="{BB962C8B-B14F-4D97-AF65-F5344CB8AC3E}">
        <p14:creationId xmlns:p14="http://schemas.microsoft.com/office/powerpoint/2010/main" val="3015001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Shape 1"/>
          <p:cNvSpPr>
            <a:spLocks noGrp="1"/>
          </p:cNvSpPr>
          <p:nvPr>
            <p:ph type="title"/>
          </p:nvPr>
        </p:nvSpPr>
        <p:spPr/>
        <p:txBody>
          <a:bodyPr rtlCol="0"/>
          <a:lstStyle>
            <a:lvl1pPr>
              <a:defRPr/>
            </a:lvl1pPr>
          </a:lstStyle>
          <a:p>
            <a:r>
              <a:rPr lang="en-US"/>
              <a:t>Click to edit Master title style</a:t>
            </a:r>
          </a:p>
        </p:txBody>
      </p:sp>
      <p:sp>
        <p:nvSpPr>
          <p:cNvPr id="3" name="Shape 2"/>
          <p:cNvSpPr>
            <a:spLocks noGrp="1"/>
          </p:cNvSpPr>
          <p:nvPr>
            <p:ph type="body" idx="1"/>
          </p:nvPr>
        </p:nvSpPr>
        <p:spPr>
          <a:xfrm>
            <a:off x="457200" y="1535113"/>
            <a:ext cx="4040188"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Shape 3"/>
          <p:cNvSpPr>
            <a:spLocks noGrp="1"/>
          </p:cNvSpPr>
          <p:nvPr>
            <p:ph sz="half" idx="2"/>
          </p:nvPr>
        </p:nvSpPr>
        <p:spPr>
          <a:xfrm>
            <a:off x="457200" y="2174875"/>
            <a:ext cx="4040188"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hape 4"/>
          <p:cNvSpPr>
            <a:spLocks noGrp="1"/>
          </p:cNvSpPr>
          <p:nvPr>
            <p:ph type="body" sz="quarter" idx="3"/>
          </p:nvPr>
        </p:nvSpPr>
        <p:spPr>
          <a:xfrm>
            <a:off x="4645025" y="1535113"/>
            <a:ext cx="4041775" cy="63976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Shape 5"/>
          <p:cNvSpPr>
            <a:spLocks noGrp="1"/>
          </p:cNvSpPr>
          <p:nvPr>
            <p:ph sz="quarter" idx="4"/>
          </p:nvPr>
        </p:nvSpPr>
        <p:spPr>
          <a:xfrm>
            <a:off x="4645025" y="2174875"/>
            <a:ext cx="4041775" cy="3951288"/>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p:cNvSpPr>
            <a:spLocks noGrp="1"/>
          </p:cNvSpPr>
          <p:nvPr>
            <p:ph type="dt" sz="half" idx="10"/>
          </p:nvPr>
        </p:nvSpPr>
        <p:spPr/>
        <p:txBody>
          <a:bodyPr/>
          <a:lstStyle>
            <a:lvl1pPr>
              <a:defRPr/>
            </a:lvl1pPr>
          </a:lstStyle>
          <a:p>
            <a:pPr>
              <a:defRPr/>
            </a:pPr>
            <a:endParaRPr lang="en-US"/>
          </a:p>
        </p:txBody>
      </p:sp>
      <p:sp>
        <p:nvSpPr>
          <p:cNvPr id="8" name="Rectangle 4"/>
          <p:cNvSpPr>
            <a:spLocks noGrp="1"/>
          </p:cNvSpPr>
          <p:nvPr>
            <p:ph type="ftr" sz="quarter" idx="11"/>
          </p:nvPr>
        </p:nvSpPr>
        <p:spPr/>
        <p:txBody>
          <a:bodyPr/>
          <a:lstStyle>
            <a:lvl1pPr>
              <a:defRPr/>
            </a:lvl1pPr>
          </a:lstStyle>
          <a:p>
            <a:pPr>
              <a:defRPr/>
            </a:pPr>
            <a:endParaRPr lang="en-US"/>
          </a:p>
        </p:txBody>
      </p:sp>
      <p:sp>
        <p:nvSpPr>
          <p:cNvPr id="9" name="Rectangle 8"/>
          <p:cNvSpPr>
            <a:spLocks noGrp="1"/>
          </p:cNvSpPr>
          <p:nvPr>
            <p:ph type="sldNum" sz="quarter" idx="12"/>
          </p:nvPr>
        </p:nvSpPr>
        <p:spPr/>
        <p:txBody>
          <a:bodyPr/>
          <a:lstStyle>
            <a:lvl1pPr>
              <a:defRPr/>
            </a:lvl1pPr>
          </a:lstStyle>
          <a:p>
            <a:pPr>
              <a:defRPr/>
            </a:pPr>
            <a:fld id="{FA865EFD-9A98-430A-8AC4-64116A84CA63}" type="slidenum">
              <a:rPr lang="en-US"/>
              <a:pPr>
                <a:defRPr/>
              </a:pPr>
              <a:t>‹#›</a:t>
            </a:fld>
            <a:endParaRPr lang="en-US"/>
          </a:p>
        </p:txBody>
      </p:sp>
    </p:spTree>
    <p:extLst>
      <p:ext uri="{BB962C8B-B14F-4D97-AF65-F5344CB8AC3E}">
        <p14:creationId xmlns:p14="http://schemas.microsoft.com/office/powerpoint/2010/main" val="1238314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Shape 1"/>
          <p:cNvSpPr>
            <a:spLocks noGrp="1"/>
          </p:cNvSpPr>
          <p:nvPr>
            <p:ph type="title"/>
          </p:nvPr>
        </p:nvSpPr>
        <p:spPr/>
        <p:txBody>
          <a:bodyPr rtlCol="0"/>
          <a:lstStyle/>
          <a:p>
            <a:r>
              <a:rPr lang="en-US"/>
              <a:t>Click to edit Master title style</a:t>
            </a:r>
          </a:p>
        </p:txBody>
      </p:sp>
      <p:sp>
        <p:nvSpPr>
          <p:cNvPr id="3" name="Rectangle 3"/>
          <p:cNvSpPr>
            <a:spLocks noGrp="1"/>
          </p:cNvSpPr>
          <p:nvPr>
            <p:ph type="dt" sz="half" idx="10"/>
          </p:nvPr>
        </p:nvSpPr>
        <p:spPr/>
        <p:txBody>
          <a:bodyPr/>
          <a:lstStyle>
            <a:lvl1pPr>
              <a:defRPr/>
            </a:lvl1pPr>
          </a:lstStyle>
          <a:p>
            <a:pPr>
              <a:defRPr/>
            </a:pPr>
            <a:endParaRPr lang="en-US"/>
          </a:p>
        </p:txBody>
      </p:sp>
      <p:sp>
        <p:nvSpPr>
          <p:cNvPr id="4" name="Rectangle 4"/>
          <p:cNvSpPr>
            <a:spLocks noGrp="1"/>
          </p:cNvSpPr>
          <p:nvPr>
            <p:ph type="ftr" sz="quarter" idx="11"/>
          </p:nvPr>
        </p:nvSpPr>
        <p:spPr/>
        <p:txBody>
          <a:bodyPr/>
          <a:lstStyle>
            <a:lvl1pPr>
              <a:defRPr/>
            </a:lvl1pPr>
          </a:lstStyle>
          <a:p>
            <a:pPr>
              <a:defRPr/>
            </a:pPr>
            <a:endParaRPr lang="en-US"/>
          </a:p>
        </p:txBody>
      </p:sp>
      <p:sp>
        <p:nvSpPr>
          <p:cNvPr id="5" name="Rectangle 4"/>
          <p:cNvSpPr>
            <a:spLocks noGrp="1"/>
          </p:cNvSpPr>
          <p:nvPr>
            <p:ph type="sldNum" sz="quarter" idx="12"/>
          </p:nvPr>
        </p:nvSpPr>
        <p:spPr/>
        <p:txBody>
          <a:bodyPr/>
          <a:lstStyle>
            <a:lvl1pPr>
              <a:defRPr/>
            </a:lvl1pPr>
          </a:lstStyle>
          <a:p>
            <a:pPr>
              <a:defRPr/>
            </a:pPr>
            <a:fld id="{7C4654F5-7B51-4801-A819-292D35824981}" type="slidenum">
              <a:rPr lang="en-US"/>
              <a:pPr>
                <a:defRPr/>
              </a:pPr>
              <a:t>‹#›</a:t>
            </a:fld>
            <a:endParaRPr lang="en-US"/>
          </a:p>
        </p:txBody>
      </p:sp>
    </p:spTree>
    <p:extLst>
      <p:ext uri="{BB962C8B-B14F-4D97-AF65-F5344CB8AC3E}">
        <p14:creationId xmlns:p14="http://schemas.microsoft.com/office/powerpoint/2010/main" val="1287705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p:cNvSpPr>
          <p:nvPr>
            <p:ph type="dt" sz="half" idx="10"/>
          </p:nvPr>
        </p:nvSpPr>
        <p:spPr/>
        <p:txBody>
          <a:bodyPr/>
          <a:lstStyle>
            <a:lvl1pPr>
              <a:defRPr/>
            </a:lvl1pPr>
          </a:lstStyle>
          <a:p>
            <a:pPr>
              <a:defRPr/>
            </a:pPr>
            <a:endParaRPr lang="en-US"/>
          </a:p>
        </p:txBody>
      </p:sp>
      <p:sp>
        <p:nvSpPr>
          <p:cNvPr id="3" name="Rectangle 4"/>
          <p:cNvSpPr>
            <a:spLocks noGrp="1"/>
          </p:cNvSpPr>
          <p:nvPr>
            <p:ph type="ftr" sz="quarter" idx="11"/>
          </p:nvPr>
        </p:nvSpPr>
        <p:spPr/>
        <p:txBody>
          <a:bodyPr/>
          <a:lstStyle>
            <a:lvl1pPr>
              <a:defRPr/>
            </a:lvl1pPr>
          </a:lstStyle>
          <a:p>
            <a:pPr>
              <a:defRPr/>
            </a:pPr>
            <a:endParaRPr lang="en-US"/>
          </a:p>
        </p:txBody>
      </p:sp>
      <p:sp>
        <p:nvSpPr>
          <p:cNvPr id="4" name="Rectangle 3"/>
          <p:cNvSpPr>
            <a:spLocks noGrp="1"/>
          </p:cNvSpPr>
          <p:nvPr>
            <p:ph type="sldNum" sz="quarter" idx="12"/>
          </p:nvPr>
        </p:nvSpPr>
        <p:spPr/>
        <p:txBody>
          <a:bodyPr/>
          <a:lstStyle>
            <a:lvl1pPr>
              <a:defRPr/>
            </a:lvl1pPr>
          </a:lstStyle>
          <a:p>
            <a:pPr>
              <a:defRPr/>
            </a:pPr>
            <a:fld id="{2D27C46A-E339-4DCC-8F96-BB6C75AEA778}" type="slidenum">
              <a:rPr lang="en-US"/>
              <a:pPr>
                <a:defRPr/>
              </a:pPr>
              <a:t>‹#›</a:t>
            </a:fld>
            <a:endParaRPr lang="en-US"/>
          </a:p>
        </p:txBody>
      </p:sp>
    </p:spTree>
    <p:extLst>
      <p:ext uri="{BB962C8B-B14F-4D97-AF65-F5344CB8AC3E}">
        <p14:creationId xmlns:p14="http://schemas.microsoft.com/office/powerpoint/2010/main" val="3048418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Shape 1"/>
          <p:cNvSpPr>
            <a:spLocks noGrp="1"/>
          </p:cNvSpPr>
          <p:nvPr>
            <p:ph type="title"/>
          </p:nvPr>
        </p:nvSpPr>
        <p:spPr>
          <a:xfrm>
            <a:off x="457200" y="273050"/>
            <a:ext cx="3008313" cy="1162050"/>
          </a:xfrm>
        </p:spPr>
        <p:txBody>
          <a:bodyPr rtlCol="0" anchor="b"/>
          <a:lstStyle>
            <a:lvl1pPr algn="l">
              <a:defRPr sz="2000" b="1"/>
            </a:lvl1pPr>
          </a:lstStyle>
          <a:p>
            <a:r>
              <a:rPr lang="en-US"/>
              <a:t>Click to edit Master title style</a:t>
            </a:r>
          </a:p>
        </p:txBody>
      </p:sp>
      <p:sp>
        <p:nvSpPr>
          <p:cNvPr id="3" name="Shape 2"/>
          <p:cNvSpPr>
            <a:spLocks noGrp="1"/>
          </p:cNvSpPr>
          <p:nvPr>
            <p:ph idx="1"/>
          </p:nvPr>
        </p:nvSpPr>
        <p:spPr>
          <a:xfrm>
            <a:off x="3575050" y="273050"/>
            <a:ext cx="5111750" cy="5853113"/>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hape 3"/>
          <p:cNvSpPr>
            <a:spLocks noGrp="1"/>
          </p:cNvSpPr>
          <p:nvPr>
            <p:ph type="body" sz="half" idx="2"/>
          </p:nvPr>
        </p:nvSpPr>
        <p:spPr>
          <a:xfrm>
            <a:off x="457200" y="1435100"/>
            <a:ext cx="3008313" cy="4691063"/>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p:cNvSpPr>
            <a:spLocks noGrp="1"/>
          </p:cNvSpPr>
          <p:nvPr>
            <p:ph type="dt" sz="half" idx="10"/>
          </p:nvPr>
        </p:nvSpPr>
        <p:spPr/>
        <p:txBody>
          <a:bodyPr/>
          <a:lstStyle>
            <a:lvl1pPr>
              <a:defRPr/>
            </a:lvl1pPr>
          </a:lstStyle>
          <a:p>
            <a:pPr>
              <a:defRPr/>
            </a:pPr>
            <a:endParaRPr lang="en-US"/>
          </a:p>
        </p:txBody>
      </p:sp>
      <p:sp>
        <p:nvSpPr>
          <p:cNvPr id="6" name="Rectangle 4"/>
          <p:cNvSpPr>
            <a:spLocks noGrp="1"/>
          </p:cNvSpPr>
          <p:nvPr>
            <p:ph type="ftr" sz="quarter" idx="11"/>
          </p:nvPr>
        </p:nvSpPr>
        <p:spPr/>
        <p:txBody>
          <a:bodyPr/>
          <a:lstStyle>
            <a:lvl1pPr>
              <a:defRPr/>
            </a:lvl1pPr>
          </a:lstStyle>
          <a:p>
            <a:pPr>
              <a:defRPr/>
            </a:pPr>
            <a:endParaRPr lang="en-US"/>
          </a:p>
        </p:txBody>
      </p:sp>
      <p:sp>
        <p:nvSpPr>
          <p:cNvPr id="7" name="Rectangle 6"/>
          <p:cNvSpPr>
            <a:spLocks noGrp="1"/>
          </p:cNvSpPr>
          <p:nvPr>
            <p:ph type="sldNum" sz="quarter" idx="12"/>
          </p:nvPr>
        </p:nvSpPr>
        <p:spPr/>
        <p:txBody>
          <a:bodyPr/>
          <a:lstStyle>
            <a:lvl1pPr>
              <a:defRPr/>
            </a:lvl1pPr>
          </a:lstStyle>
          <a:p>
            <a:pPr>
              <a:defRPr/>
            </a:pPr>
            <a:fld id="{89A529F1-249D-4CD8-918D-F630A36257F0}" type="slidenum">
              <a:rPr lang="en-US"/>
              <a:pPr>
                <a:defRPr/>
              </a:pPr>
              <a:t>‹#›</a:t>
            </a:fld>
            <a:endParaRPr lang="en-US"/>
          </a:p>
        </p:txBody>
      </p:sp>
    </p:spTree>
    <p:extLst>
      <p:ext uri="{BB962C8B-B14F-4D97-AF65-F5344CB8AC3E}">
        <p14:creationId xmlns:p14="http://schemas.microsoft.com/office/powerpoint/2010/main" val="555740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Shape 1"/>
          <p:cNvSpPr>
            <a:spLocks noGrp="1"/>
          </p:cNvSpPr>
          <p:nvPr>
            <p:ph type="title"/>
          </p:nvPr>
        </p:nvSpPr>
        <p:spPr>
          <a:xfrm>
            <a:off x="1792288" y="4800600"/>
            <a:ext cx="5486400" cy="566738"/>
          </a:xfrm>
        </p:spPr>
        <p:txBody>
          <a:bodyPr rtlCol="0" anchor="b"/>
          <a:lstStyle>
            <a:lvl1pPr algn="l">
              <a:defRPr sz="2000" b="1"/>
            </a:lvl1pPr>
          </a:lstStyle>
          <a:p>
            <a:r>
              <a:rPr lang="en-US"/>
              <a:t>Click to edit Master title style</a:t>
            </a:r>
          </a:p>
        </p:txBody>
      </p:sp>
      <p:sp>
        <p:nvSpPr>
          <p:cNvPr id="3" name="Shape 2"/>
          <p:cNvSpPr>
            <a:spLocks noGrp="1"/>
          </p:cNvSpPr>
          <p:nvPr>
            <p:ph type="pic" idx="1"/>
          </p:nvPr>
        </p:nvSpPr>
        <p:spPr>
          <a:xfrm>
            <a:off x="1792288" y="612775"/>
            <a:ext cx="5486400" cy="4114800"/>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Shape 3"/>
          <p:cNvSpPr>
            <a:spLocks noGrp="1"/>
          </p:cNvSpPr>
          <p:nvPr>
            <p:ph type="body" sz="half" idx="2"/>
          </p:nvPr>
        </p:nvSpPr>
        <p:spPr>
          <a:xfrm>
            <a:off x="1792288" y="5367338"/>
            <a:ext cx="5486400" cy="804862"/>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3"/>
          <p:cNvSpPr>
            <a:spLocks noGrp="1"/>
          </p:cNvSpPr>
          <p:nvPr>
            <p:ph type="dt" sz="half" idx="10"/>
          </p:nvPr>
        </p:nvSpPr>
        <p:spPr/>
        <p:txBody>
          <a:bodyPr/>
          <a:lstStyle>
            <a:lvl1pPr>
              <a:defRPr/>
            </a:lvl1pPr>
          </a:lstStyle>
          <a:p>
            <a:pPr>
              <a:defRPr/>
            </a:pPr>
            <a:endParaRPr lang="en-US"/>
          </a:p>
        </p:txBody>
      </p:sp>
      <p:sp>
        <p:nvSpPr>
          <p:cNvPr id="6" name="Rectangle 4"/>
          <p:cNvSpPr>
            <a:spLocks noGrp="1"/>
          </p:cNvSpPr>
          <p:nvPr>
            <p:ph type="ftr" sz="quarter" idx="11"/>
          </p:nvPr>
        </p:nvSpPr>
        <p:spPr/>
        <p:txBody>
          <a:bodyPr/>
          <a:lstStyle>
            <a:lvl1pPr>
              <a:defRPr/>
            </a:lvl1pPr>
          </a:lstStyle>
          <a:p>
            <a:pPr>
              <a:defRPr/>
            </a:pPr>
            <a:endParaRPr lang="en-US"/>
          </a:p>
        </p:txBody>
      </p:sp>
      <p:sp>
        <p:nvSpPr>
          <p:cNvPr id="7" name="Rectangle 6"/>
          <p:cNvSpPr>
            <a:spLocks noGrp="1"/>
          </p:cNvSpPr>
          <p:nvPr>
            <p:ph type="sldNum" sz="quarter" idx="12"/>
          </p:nvPr>
        </p:nvSpPr>
        <p:spPr/>
        <p:txBody>
          <a:bodyPr/>
          <a:lstStyle>
            <a:lvl1pPr>
              <a:defRPr/>
            </a:lvl1pPr>
          </a:lstStyle>
          <a:p>
            <a:pPr>
              <a:defRPr/>
            </a:pPr>
            <a:fld id="{8DCD33FB-22C2-4F56-BFB4-41439C32858D}" type="slidenum">
              <a:rPr lang="en-US"/>
              <a:pPr>
                <a:defRPr/>
              </a:pPr>
              <a:t>‹#›</a:t>
            </a:fld>
            <a:endParaRPr lang="en-US"/>
          </a:p>
        </p:txBody>
      </p:sp>
    </p:spTree>
    <p:extLst>
      <p:ext uri="{BB962C8B-B14F-4D97-AF65-F5344CB8AC3E}">
        <p14:creationId xmlns:p14="http://schemas.microsoft.com/office/powerpoint/2010/main" val="42331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025"/>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smtClean="0"/>
              <a:t>Click to edit Master title style</a:t>
            </a:r>
          </a:p>
        </p:txBody>
      </p:sp>
      <p:sp>
        <p:nvSpPr>
          <p:cNvPr id="1027" name="Text Placeholder 1026"/>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p>
        </p:txBody>
      </p:sp>
      <p:sp>
        <p:nvSpPr>
          <p:cNvPr id="1028" name="Date Placeholder 1027"/>
          <p:cNvSpPr>
            <a:spLocks noGrp="1" noChangeArrowheads="1"/>
          </p:cNvSpPr>
          <p:nvPr>
            <p:ph type="dt" sz="half" idx="2"/>
          </p:nvPr>
        </p:nvSpPr>
        <p:spPr bwMode="auto">
          <a:xfrm>
            <a:off x="457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tr-TR"/>
          </a:p>
        </p:txBody>
      </p:sp>
      <p:sp>
        <p:nvSpPr>
          <p:cNvPr id="1029" name="Footer Placeholder 1028"/>
          <p:cNvSpPr>
            <a:spLocks noGrp="1" noChangeArrowheads="1"/>
          </p:cNvSpPr>
          <p:nvPr>
            <p:ph type="ftr" sz="quarter" idx="3"/>
          </p:nvPr>
        </p:nvSpPr>
        <p:spPr bwMode="auto">
          <a:xfrm>
            <a:off x="3124200" y="6245225"/>
            <a:ext cx="2895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tr-TR"/>
          </a:p>
        </p:txBody>
      </p:sp>
      <p:sp>
        <p:nvSpPr>
          <p:cNvPr id="1030" name="Slide Number Placeholder 1029"/>
          <p:cNvSpPr>
            <a:spLocks noGrp="1" noChangeArrowheads="1"/>
          </p:cNvSpPr>
          <p:nvPr>
            <p:ph type="sldNum" sz="quarter" idx="4"/>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a:lvl1pPr>
          </a:lstStyle>
          <a:p>
            <a:pPr>
              <a:defRPr/>
            </a:pPr>
            <a:fld id="{D3709003-C33B-4270-A67A-7DE764E3DAD4}" type="slidenum">
              <a:rPr lang="en-US"/>
              <a:pPr>
                <a:defRPr/>
              </a:pPr>
              <a:t>‹#›</a:t>
            </a:fld>
            <a:endParaRPr lang="tr-TR"/>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Lst>
  <p:hf hdr="0" ftr="0" dt="0"/>
  <p:txStyles>
    <p:titleStyle>
      <a:lvl1pPr marL="342900" indent="-342900" algn="ctr" defTabSz="-13873163" rtl="0" eaLnBrk="0" fontAlgn="base" hangingPunct="0">
        <a:spcBef>
          <a:spcPct val="0"/>
        </a:spcBef>
        <a:spcAft>
          <a:spcPct val="0"/>
        </a:spcAft>
        <a:defRPr sz="4400">
          <a:solidFill>
            <a:schemeClr val="tx2"/>
          </a:solidFill>
          <a:latin typeface="+mj-lt"/>
          <a:ea typeface="+mj-ea"/>
          <a:cs typeface="+mj-cs"/>
        </a:defRPr>
      </a:lvl1pPr>
      <a:lvl2pPr marL="342900" indent="-342900" algn="ctr" defTabSz="-13873163" rtl="0" eaLnBrk="0" fontAlgn="base" hangingPunct="0">
        <a:spcBef>
          <a:spcPct val="0"/>
        </a:spcBef>
        <a:spcAft>
          <a:spcPct val="0"/>
        </a:spcAft>
        <a:defRPr sz="4400">
          <a:solidFill>
            <a:schemeClr val="tx2"/>
          </a:solidFill>
          <a:latin typeface="Arial"/>
        </a:defRPr>
      </a:lvl2pPr>
      <a:lvl3pPr marL="342900" indent="-342900" algn="ctr" defTabSz="-13873163" rtl="0" eaLnBrk="0" fontAlgn="base" hangingPunct="0">
        <a:spcBef>
          <a:spcPct val="0"/>
        </a:spcBef>
        <a:spcAft>
          <a:spcPct val="0"/>
        </a:spcAft>
        <a:defRPr sz="4400">
          <a:solidFill>
            <a:schemeClr val="tx2"/>
          </a:solidFill>
          <a:latin typeface="Arial"/>
        </a:defRPr>
      </a:lvl3pPr>
      <a:lvl4pPr marL="342900" indent="-342900" algn="ctr" defTabSz="-13873163" rtl="0" eaLnBrk="0" fontAlgn="base" hangingPunct="0">
        <a:spcBef>
          <a:spcPct val="0"/>
        </a:spcBef>
        <a:spcAft>
          <a:spcPct val="0"/>
        </a:spcAft>
        <a:defRPr sz="4400">
          <a:solidFill>
            <a:schemeClr val="tx2"/>
          </a:solidFill>
          <a:latin typeface="Arial"/>
        </a:defRPr>
      </a:lvl4pPr>
      <a:lvl5pPr marL="342900" indent="-342900" algn="ctr" defTabSz="-13873163" rtl="0" eaLnBrk="0" fontAlgn="base" hangingPunct="0">
        <a:spcBef>
          <a:spcPct val="0"/>
        </a:spcBef>
        <a:spcAft>
          <a:spcPct val="0"/>
        </a:spcAft>
        <a:defRPr sz="4400">
          <a:solidFill>
            <a:schemeClr val="tx2"/>
          </a:solidFill>
          <a:latin typeface="Arial"/>
        </a:defRPr>
      </a:lvl5pPr>
      <a:lvl6pPr marL="457200" algn="ctr" fontAlgn="base">
        <a:spcBef>
          <a:spcPct val="0"/>
        </a:spcBef>
        <a:spcAft>
          <a:spcPct val="0"/>
        </a:spcAft>
        <a:defRPr sz="4400">
          <a:solidFill>
            <a:schemeClr val="tx2">
              <a:alpha val="100000"/>
            </a:schemeClr>
          </a:solidFill>
          <a:latin typeface="Arial"/>
        </a:defRPr>
      </a:lvl6pPr>
      <a:lvl7pPr marL="914400" algn="ctr" fontAlgn="base">
        <a:spcBef>
          <a:spcPct val="0"/>
        </a:spcBef>
        <a:spcAft>
          <a:spcPct val="0"/>
        </a:spcAft>
        <a:defRPr sz="4400">
          <a:solidFill>
            <a:schemeClr val="tx2">
              <a:alpha val="100000"/>
            </a:schemeClr>
          </a:solidFill>
          <a:latin typeface="Arial"/>
        </a:defRPr>
      </a:lvl7pPr>
      <a:lvl8pPr marL="1371600" algn="ctr" fontAlgn="base">
        <a:spcBef>
          <a:spcPct val="0"/>
        </a:spcBef>
        <a:spcAft>
          <a:spcPct val="0"/>
        </a:spcAft>
        <a:defRPr sz="4400">
          <a:solidFill>
            <a:schemeClr val="tx2">
              <a:alpha val="100000"/>
            </a:schemeClr>
          </a:solidFill>
          <a:latin typeface="Arial"/>
        </a:defRPr>
      </a:lvl8pPr>
      <a:lvl9pPr marL="1828800" algn="ctr" fontAlgn="base">
        <a:spcBef>
          <a:spcPct val="0"/>
        </a:spcBef>
        <a:spcAft>
          <a:spcPct val="0"/>
        </a:spcAft>
        <a:defRPr sz="4400">
          <a:solidFill>
            <a:schemeClr val="tx2">
              <a:alpha val="100000"/>
            </a:schemeClr>
          </a:solidFill>
          <a:latin typeface="Arial"/>
        </a:defRPr>
      </a:lvl9pPr>
    </p:titleStyle>
    <p:bodyStyle>
      <a:lvl1pPr marL="342900" indent="-342900" algn="l" defTabSz="-13873163"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defTabSz="-13873163" rtl="0" eaLnBrk="0" fontAlgn="base" hangingPunct="0">
        <a:spcBef>
          <a:spcPct val="20000"/>
        </a:spcBef>
        <a:spcAft>
          <a:spcPct val="0"/>
        </a:spcAft>
        <a:buChar char="–"/>
        <a:defRPr sz="2800">
          <a:solidFill>
            <a:schemeClr val="tx1"/>
          </a:solidFill>
          <a:latin typeface="+mn-lt"/>
        </a:defRPr>
      </a:lvl2pPr>
      <a:lvl3pPr marL="1143000" indent="-228600" algn="l" defTabSz="-13873163" rtl="0" eaLnBrk="0" fontAlgn="base" hangingPunct="0">
        <a:spcBef>
          <a:spcPct val="20000"/>
        </a:spcBef>
        <a:spcAft>
          <a:spcPct val="0"/>
        </a:spcAft>
        <a:buChar char="•"/>
        <a:defRPr sz="2400">
          <a:solidFill>
            <a:schemeClr val="tx1"/>
          </a:solidFill>
          <a:latin typeface="+mn-lt"/>
        </a:defRPr>
      </a:lvl3pPr>
      <a:lvl4pPr marL="1600200" indent="-228600" algn="l" defTabSz="-13873163" rtl="0" eaLnBrk="0" fontAlgn="base" hangingPunct="0">
        <a:spcBef>
          <a:spcPct val="20000"/>
        </a:spcBef>
        <a:spcAft>
          <a:spcPct val="0"/>
        </a:spcAft>
        <a:buChar char="–"/>
        <a:defRPr sz="2000">
          <a:solidFill>
            <a:schemeClr val="tx1"/>
          </a:solidFill>
          <a:latin typeface="+mn-lt"/>
        </a:defRPr>
      </a:lvl4pPr>
      <a:lvl5pPr marL="2057400" indent="-228600" algn="l" defTabSz="-13873163" rtl="0" eaLnBrk="0" fontAlgn="base" hangingPunct="0">
        <a:spcBef>
          <a:spcPct val="20000"/>
        </a:spcBef>
        <a:spcAft>
          <a:spcPct val="0"/>
        </a:spcAft>
        <a:buChar char="»"/>
        <a:defRPr sz="2000">
          <a:solidFill>
            <a:schemeClr val="tx1"/>
          </a:solidFill>
          <a:latin typeface="+mn-lt"/>
        </a:defRPr>
      </a:lvl5pPr>
      <a:lvl6pPr marL="2514600" indent="-228600" algn="l" fontAlgn="base">
        <a:spcBef>
          <a:spcPct val="20000"/>
        </a:spcBef>
        <a:spcAft>
          <a:spcPct val="0"/>
        </a:spcAft>
        <a:buChar char="»"/>
        <a:defRPr sz="2000">
          <a:solidFill>
            <a:schemeClr val="tx1">
              <a:alpha val="100000"/>
            </a:schemeClr>
          </a:solidFill>
          <a:latin typeface="+mn-lt"/>
        </a:defRPr>
      </a:lvl6pPr>
      <a:lvl7pPr marL="2971800" indent="-228600" algn="l" fontAlgn="base">
        <a:spcBef>
          <a:spcPct val="20000"/>
        </a:spcBef>
        <a:spcAft>
          <a:spcPct val="0"/>
        </a:spcAft>
        <a:buChar char="»"/>
        <a:defRPr sz="2000">
          <a:solidFill>
            <a:schemeClr val="tx1">
              <a:alpha val="100000"/>
            </a:schemeClr>
          </a:solidFill>
          <a:latin typeface="+mn-lt"/>
        </a:defRPr>
      </a:lvl7pPr>
      <a:lvl8pPr marL="3429000" indent="-228600" algn="l" fontAlgn="base">
        <a:spcBef>
          <a:spcPct val="20000"/>
        </a:spcBef>
        <a:spcAft>
          <a:spcPct val="0"/>
        </a:spcAft>
        <a:buChar char="»"/>
        <a:defRPr sz="2000">
          <a:solidFill>
            <a:schemeClr val="tx1">
              <a:alpha val="100000"/>
            </a:schemeClr>
          </a:solidFill>
          <a:latin typeface="+mn-lt"/>
        </a:defRPr>
      </a:lvl8pPr>
      <a:lvl9pPr marL="3886200" indent="-228600" algn="l" fontAlgn="base">
        <a:spcBef>
          <a:spcPct val="20000"/>
        </a:spcBef>
        <a:spcAft>
          <a:spcPct val="0"/>
        </a:spcAft>
        <a:buChar char="»"/>
        <a:defRPr sz="2000">
          <a:solidFill>
            <a:schemeClr val="tx1">
              <a:alpha val="100000"/>
            </a:schemeClr>
          </a:solidFill>
          <a:latin typeface="+mn-lt"/>
        </a:defRPr>
      </a:lvl9pPr>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hape 6"/>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C5B80C2-DFE7-431E-AB96-DDF72A0BD411}" type="slidenum">
              <a:rPr lang="en-US" smtClean="0"/>
              <a:pPr eaLnBrk="1" hangingPunct="1"/>
              <a:t>1</a:t>
            </a:fld>
            <a:endParaRPr lang="en-US" smtClean="0"/>
          </a:p>
        </p:txBody>
      </p:sp>
      <p:sp>
        <p:nvSpPr>
          <p:cNvPr id="11269" name="Shape 198658"/>
          <p:cNvSpPr>
            <a:spLocks noGrp="1" noChangeArrowheads="1"/>
          </p:cNvSpPr>
          <p:nvPr>
            <p:ph type="title"/>
          </p:nvPr>
        </p:nvSpPr>
        <p:spPr>
          <a:xfrm>
            <a:off x="323528" y="2492896"/>
            <a:ext cx="8229600" cy="1143000"/>
          </a:xfrm>
          <a:noFill/>
        </p:spPr>
        <p:txBody>
          <a:bodyPr/>
          <a:lstStyle/>
          <a:p>
            <a:pPr marL="0" indent="0" defTabSz="914400" eaLnBrk="1" hangingPunct="1"/>
            <a:r>
              <a:rPr lang="tr-TR" sz="3200" dirty="0" err="1" smtClean="0"/>
              <a:t>Magnetik</a:t>
            </a:r>
            <a:r>
              <a:rPr lang="tr-TR" sz="3200" dirty="0" smtClean="0"/>
              <a:t> </a:t>
            </a:r>
            <a:r>
              <a:rPr lang="tr-TR" sz="3200" dirty="0" smtClean="0"/>
              <a:t>alanlar</a:t>
            </a:r>
            <a:endParaRPr lang="tr-TR"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hape 6"/>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702A0BB-F865-436B-8358-92665B314779}" type="slidenum">
              <a:rPr lang="en-US" smtClean="0"/>
              <a:pPr eaLnBrk="1" hangingPunct="1"/>
              <a:t>10</a:t>
            </a:fld>
            <a:endParaRPr lang="en-US" smtClean="0"/>
          </a:p>
        </p:txBody>
      </p:sp>
      <p:sp>
        <p:nvSpPr>
          <p:cNvPr id="22531" name="Shape 220161"/>
          <p:cNvSpPr>
            <a:spLocks noGrp="1" noChangeArrowheads="1"/>
          </p:cNvSpPr>
          <p:nvPr>
            <p:ph type="title"/>
          </p:nvPr>
        </p:nvSpPr>
        <p:spPr>
          <a:noFill/>
        </p:spPr>
        <p:txBody>
          <a:bodyPr/>
          <a:lstStyle/>
          <a:p>
            <a:pPr marL="0" indent="0" defTabSz="914400" eaLnBrk="1" hangingPunct="1"/>
            <a:r>
              <a:rPr lang="tr-TR" sz="3200" smtClean="0"/>
              <a:t>Magnetik kuvvetin büyüklüğü</a:t>
            </a:r>
          </a:p>
        </p:txBody>
      </p:sp>
      <p:sp>
        <p:nvSpPr>
          <p:cNvPr id="22532" name="Rectangle 220163"/>
          <p:cNvSpPr>
            <a:spLocks noChangeArrowheads="1"/>
          </p:cNvSpPr>
          <p:nvPr/>
        </p:nvSpPr>
        <p:spPr bwMode="auto">
          <a:xfrm>
            <a:off x="827088" y="1268413"/>
            <a:ext cx="8058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tr-TR"/>
              <a:t>Yüklü parçacık üzerine etkiyen magnetik kuvvetin büyüklüğü aşağıdaki gibidir:</a:t>
            </a:r>
          </a:p>
        </p:txBody>
      </p:sp>
      <p:pic>
        <p:nvPicPr>
          <p:cNvPr id="22533" name="Shape 22016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771775" y="1628775"/>
            <a:ext cx="2592388" cy="552450"/>
          </a:xfrm>
          <a:noFill/>
        </p:spPr>
      </p:pic>
      <p:sp>
        <p:nvSpPr>
          <p:cNvPr id="22534" name="Rectangle 220166"/>
          <p:cNvSpPr>
            <a:spLocks noChangeArrowheads="1"/>
          </p:cNvSpPr>
          <p:nvPr/>
        </p:nvSpPr>
        <p:spPr bwMode="auto">
          <a:xfrm>
            <a:off x="179388" y="2133600"/>
            <a:ext cx="8964612"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tr-TR" dirty="0" smtClean="0"/>
              <a:t>Denklemdeki </a:t>
            </a:r>
            <a:r>
              <a:rPr lang="el-GR" dirty="0" smtClean="0">
                <a:cs typeface="Arial" charset="0"/>
              </a:rPr>
              <a:t>θ</a:t>
            </a:r>
            <a:r>
              <a:rPr lang="tr-TR" dirty="0" smtClean="0"/>
              <a:t> hız vektörü v ile manyetik alan vektörü B arasındaki açıdır.  v ile B birbirlerine paralel veya antiparalel olduklarında </a:t>
            </a:r>
            <a:r>
              <a:rPr lang="tr-TR" i="1" dirty="0" smtClean="0"/>
              <a:t>F</a:t>
            </a:r>
            <a:r>
              <a:rPr lang="tr-TR" i="1" baseline="-25000" dirty="0" smtClean="0"/>
              <a:t>B</a:t>
            </a:r>
            <a:r>
              <a:rPr lang="tr-TR" i="1" dirty="0" smtClean="0"/>
              <a:t> </a:t>
            </a:r>
            <a:r>
              <a:rPr lang="tr-TR" dirty="0" smtClean="0"/>
              <a:t>d</a:t>
            </a:r>
            <a:r>
              <a:rPr lang="tr-TR" dirty="0"/>
              <a:t>eğeri sıfırdır (</a:t>
            </a:r>
            <a:r>
              <a:rPr lang="el-GR" dirty="0"/>
              <a:t>θ</a:t>
            </a:r>
            <a:r>
              <a:rPr lang="tr-TR" dirty="0"/>
              <a:t> = 0 </a:t>
            </a:r>
            <a:r>
              <a:rPr lang="tr-TR" dirty="0" smtClean="0"/>
              <a:t>veya </a:t>
            </a:r>
            <a:r>
              <a:rPr lang="tr-TR" dirty="0"/>
              <a:t>180°). </a:t>
            </a:r>
            <a:r>
              <a:rPr lang="tr-TR" i="1" dirty="0"/>
              <a:t>F</a:t>
            </a:r>
            <a:r>
              <a:rPr lang="tr-TR" i="1" baseline="-25000" dirty="0"/>
              <a:t>B</a:t>
            </a:r>
            <a:r>
              <a:rPr lang="tr-TR" i="1" dirty="0"/>
              <a:t> </a:t>
            </a:r>
            <a:r>
              <a:rPr lang="tr-TR" dirty="0" smtClean="0"/>
              <a:t>değeri maksimum değerini v ile B arasındaki açı yani </a:t>
            </a:r>
            <a:r>
              <a:rPr lang="el-GR" dirty="0" smtClean="0"/>
              <a:t>θ</a:t>
            </a:r>
            <a:r>
              <a:rPr lang="tr-TR" dirty="0" smtClean="0"/>
              <a:t>=90° olunca alır.</a:t>
            </a:r>
            <a:endParaRPr lang="tr-TR" dirty="0"/>
          </a:p>
          <a:p>
            <a:r>
              <a:rPr lang="tr-TR" dirty="0"/>
              <a:t>Elektrik ve magnetik kuvvetleri arasındaki önemli farklar :</a:t>
            </a:r>
          </a:p>
          <a:p>
            <a:endParaRPr lang="tr-TR" dirty="0"/>
          </a:p>
          <a:p>
            <a:r>
              <a:rPr lang="tr-TR" dirty="0"/>
              <a:t>• Elektrik kuvveti elektrik alan ile aynı doğrultudadır, magnetik kuvvet ise magnetik alana diktir.</a:t>
            </a:r>
          </a:p>
          <a:p>
            <a:r>
              <a:rPr lang="tr-TR" dirty="0"/>
              <a:t>• Elektriksel kuvvet bir yüklü parçacık hareket etse de etmesede üzerine kuvvet uygular, magnetik kuvvet ise sadece hareket eden yüklü parçacıklara etkir.</a:t>
            </a:r>
          </a:p>
          <a:p>
            <a:r>
              <a:rPr lang="tr-TR" dirty="0"/>
              <a:t>• Elektrik kuvvet yer değiştiren yüklü parçacık üzerine iş yapar, kararlı bir magnetik kuvvet ise magnetik alana dik doğrultuda yer değiştiren/hareket eden yük üzerine iş yapmaz.</a:t>
            </a:r>
          </a:p>
          <a:p>
            <a:endParaRPr lang="tr-TR" dirty="0"/>
          </a:p>
          <a:p>
            <a:r>
              <a:rPr lang="tr-TR" dirty="0"/>
              <a:t>Son açıklamadan magnetik alan içinde hareket eden yüklü parçacığın kinetik enerjisinin değişmediği anlaşılmaktadır. Magnetik kuvvet yüklü parçacığın hızının yönünü değiştirebilmekte fakat hızının büyüklüğünü/süratini değiştirememektedir.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hape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CCADC81-CF3D-480A-81D5-E88C00A9B8BC}" type="slidenum">
              <a:rPr lang="en-US" smtClean="0"/>
              <a:pPr eaLnBrk="1" hangingPunct="1"/>
              <a:t>11</a:t>
            </a:fld>
            <a:endParaRPr lang="en-US" smtClean="0"/>
          </a:p>
        </p:txBody>
      </p:sp>
      <p:sp>
        <p:nvSpPr>
          <p:cNvPr id="23555" name="Shape 222209"/>
          <p:cNvSpPr>
            <a:spLocks noGrp="1" noChangeArrowheads="1"/>
          </p:cNvSpPr>
          <p:nvPr>
            <p:ph type="title"/>
          </p:nvPr>
        </p:nvSpPr>
        <p:spPr>
          <a:noFill/>
        </p:spPr>
        <p:txBody>
          <a:bodyPr/>
          <a:lstStyle/>
          <a:p>
            <a:pPr marL="0" indent="0" defTabSz="914400" eaLnBrk="1" hangingPunct="1"/>
            <a:r>
              <a:rPr lang="tr-TR" sz="3200" smtClean="0"/>
              <a:t>Magnetik kuvvetin birimi</a:t>
            </a:r>
          </a:p>
        </p:txBody>
      </p:sp>
      <p:sp>
        <p:nvSpPr>
          <p:cNvPr id="23556" name="Rectangle 222212"/>
          <p:cNvSpPr>
            <a:spLocks noChangeArrowheads="1"/>
          </p:cNvSpPr>
          <p:nvPr/>
        </p:nvSpPr>
        <p:spPr bwMode="auto">
          <a:xfrm>
            <a:off x="179388" y="1412875"/>
            <a:ext cx="8964612" cy="314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tr-TR"/>
              <a:t>SI birim sisteminde magnetik alan birim saniye başına birim yük-birim metre başına Newton dur ve Tesla (T) olarak isimlendirilir. </a:t>
            </a:r>
          </a:p>
          <a:p>
            <a:endParaRPr lang="tr-TR"/>
          </a:p>
          <a:p>
            <a:r>
              <a:rPr lang="tr-TR"/>
              <a:t>1 Tesla = 1 Newton / (Coulomb </a:t>
            </a:r>
            <a:r>
              <a:rPr lang="el-GR">
                <a:cs typeface="Arial" charset="0"/>
              </a:rPr>
              <a:t>·</a:t>
            </a:r>
            <a:r>
              <a:rPr lang="tr-TR"/>
              <a:t> metre/saniye) = 10</a:t>
            </a:r>
            <a:r>
              <a:rPr lang="tr-TR" baseline="30000"/>
              <a:t>4</a:t>
            </a:r>
            <a:r>
              <a:rPr lang="tr-TR"/>
              <a:t> Gauss</a:t>
            </a:r>
          </a:p>
          <a:p>
            <a:endParaRPr lang="tr-TR"/>
          </a:p>
          <a:p>
            <a:r>
              <a:rPr lang="tr-TR"/>
              <a:t>Magnetik alan akım cinsinden verilmek istenirse:</a:t>
            </a:r>
          </a:p>
          <a:p>
            <a:endParaRPr lang="tr-TR"/>
          </a:p>
          <a:p>
            <a:r>
              <a:rPr lang="tr-TR"/>
              <a:t>1 Tesla = 1 Newton / (Amper </a:t>
            </a:r>
            <a:r>
              <a:rPr lang="el-GR"/>
              <a:t>·</a:t>
            </a:r>
            <a:r>
              <a:rPr lang="tr-TR"/>
              <a:t> metre)</a:t>
            </a:r>
          </a:p>
          <a:p>
            <a:endParaRPr lang="tr-TR"/>
          </a:p>
          <a:p>
            <a:r>
              <a:rPr lang="tr-TR"/>
              <a:t>Olarak verilebilir.</a:t>
            </a:r>
          </a:p>
          <a:p>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Başlık 1"/>
          <p:cNvSpPr>
            <a:spLocks noGrp="1"/>
          </p:cNvSpPr>
          <p:nvPr>
            <p:ph type="title"/>
          </p:nvPr>
        </p:nvSpPr>
        <p:spPr/>
        <p:txBody>
          <a:bodyPr/>
          <a:lstStyle/>
          <a:p>
            <a:r>
              <a:rPr lang="tr-TR" altLang="tr-TR" smtClean="0"/>
              <a:t>Kaynaklar</a:t>
            </a:r>
          </a:p>
        </p:txBody>
      </p:sp>
      <p:sp>
        <p:nvSpPr>
          <p:cNvPr id="49155" name="Metin Yer Tutucusu 2"/>
          <p:cNvSpPr>
            <a:spLocks noGrp="1"/>
          </p:cNvSpPr>
          <p:nvPr>
            <p:ph type="body" idx="1"/>
          </p:nvPr>
        </p:nvSpPr>
        <p:spPr/>
        <p:txBody>
          <a:bodyPr/>
          <a:lstStyle/>
          <a:p>
            <a:pPr marL="514350" indent="-514350">
              <a:buFontTx/>
              <a:buAutoNum type="arabicPeriod"/>
            </a:pPr>
            <a:r>
              <a:rPr lang="tr-TR" altLang="tr-TR" sz="2800" smtClean="0"/>
              <a:t>Temel Fizik Cilt 1, Fishbane, Gasiorowicz, Thornton. Arkadaş yayınevi</a:t>
            </a:r>
          </a:p>
          <a:p>
            <a:pPr marL="514350" indent="-514350">
              <a:buFontTx/>
              <a:buAutoNum type="arabicPeriod"/>
            </a:pPr>
            <a:r>
              <a:rPr lang="tr-TR" altLang="tr-TR" sz="2800" smtClean="0"/>
              <a:t>Fen ve Mühendislik için Fizik 1, Serway, Palme yayıncılık.</a:t>
            </a:r>
          </a:p>
          <a:p>
            <a:pPr marL="514350" indent="-514350">
              <a:buFontTx/>
              <a:buAutoNum type="arabicPeriod"/>
            </a:pPr>
            <a:r>
              <a:rPr lang="tr-TR" altLang="tr-TR" sz="2800" smtClean="0"/>
              <a:t>Üniversiteler için Fizik, Bekir Karaoğlu, Seçkin Yayıncılık</a:t>
            </a:r>
          </a:p>
        </p:txBody>
      </p:sp>
      <p:sp>
        <p:nvSpPr>
          <p:cNvPr id="49156" name="Slayt Numarası Yer Tutucusu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a:defRPr sz="3200">
                <a:solidFill>
                  <a:schemeClr val="tx1"/>
                </a:solidFill>
                <a:latin typeface="Arial" pitchFamily="34" charset="0"/>
              </a:defRPr>
            </a:lvl1pPr>
            <a:lvl2pPr>
              <a:defRPr sz="2800">
                <a:solidFill>
                  <a:schemeClr val="tx1"/>
                </a:solidFill>
                <a:latin typeface="Arial" pitchFamily="34" charset="0"/>
              </a:defRPr>
            </a:lvl2pPr>
            <a:lvl3pPr>
              <a:defRPr sz="2400">
                <a:solidFill>
                  <a:schemeClr val="tx1"/>
                </a:solidFill>
                <a:latin typeface="Arial" pitchFamily="34" charset="0"/>
              </a:defRPr>
            </a:lvl3pPr>
            <a:lvl4pPr>
              <a:defRPr sz="2000">
                <a:solidFill>
                  <a:schemeClr val="tx1"/>
                </a:solidFill>
                <a:latin typeface="Arial" pitchFamily="34" charset="0"/>
              </a:defRPr>
            </a:lvl4pPr>
            <a:lvl5pPr>
              <a:defRPr sz="2000">
                <a:solidFill>
                  <a:schemeClr val="tx1"/>
                </a:solidFill>
                <a:latin typeface="Arial" pitchFamily="34" charset="0"/>
              </a:defRPr>
            </a:lvl5pPr>
            <a:lvl6pPr rtl="0" eaLnBrk="0" hangingPunct="0">
              <a:defRPr sz="2000">
                <a:solidFill>
                  <a:schemeClr val="tx1"/>
                </a:solidFill>
                <a:latin typeface="Arial" pitchFamily="34" charset="0"/>
              </a:defRPr>
            </a:lvl6pPr>
            <a:lvl7pPr rtl="0" eaLnBrk="0" hangingPunct="0">
              <a:defRPr sz="2000">
                <a:solidFill>
                  <a:schemeClr val="tx1"/>
                </a:solidFill>
                <a:latin typeface="Arial" pitchFamily="34" charset="0"/>
              </a:defRPr>
            </a:lvl7pPr>
            <a:lvl8pPr rtl="0" eaLnBrk="0" hangingPunct="0">
              <a:defRPr sz="2000">
                <a:solidFill>
                  <a:schemeClr val="tx1"/>
                </a:solidFill>
                <a:latin typeface="Arial" pitchFamily="34" charset="0"/>
              </a:defRPr>
            </a:lvl8pPr>
            <a:lvl9pPr rtl="0" eaLnBrk="0" hangingPunct="0">
              <a:defRPr sz="2000">
                <a:solidFill>
                  <a:schemeClr val="tx1"/>
                </a:solidFill>
                <a:latin typeface="Arial" pitchFamily="34" charset="0"/>
              </a:defRPr>
            </a:lvl9pPr>
          </a:lstStyle>
          <a:p>
            <a:fld id="{EAF56389-2627-453F-8C0D-05E3C2462D08}" type="slidenum">
              <a:rPr lang="en-US" altLang="tr-TR" sz="1400" smtClean="0"/>
              <a:pPr/>
              <a:t>12</a:t>
            </a:fld>
            <a:endParaRPr lang="en-US" altLang="tr-TR" sz="1400" smtClean="0"/>
          </a:p>
        </p:txBody>
      </p:sp>
    </p:spTree>
    <p:extLst>
      <p:ext uri="{BB962C8B-B14F-4D97-AF65-F5344CB8AC3E}">
        <p14:creationId xmlns:p14="http://schemas.microsoft.com/office/powerpoint/2010/main" val="15790284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hape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26572BC-83F5-404F-9161-7CED83569D3D}" type="slidenum">
              <a:rPr lang="en-US" smtClean="0"/>
              <a:pPr eaLnBrk="1" hangingPunct="1"/>
              <a:t>2</a:t>
            </a:fld>
            <a:endParaRPr lang="en-US" smtClean="0"/>
          </a:p>
        </p:txBody>
      </p:sp>
      <p:sp>
        <p:nvSpPr>
          <p:cNvPr id="12291" name="Shape 208899"/>
          <p:cNvSpPr>
            <a:spLocks noGrp="1" noChangeArrowheads="1"/>
          </p:cNvSpPr>
          <p:nvPr>
            <p:ph type="title"/>
          </p:nvPr>
        </p:nvSpPr>
        <p:spPr>
          <a:noFill/>
        </p:spPr>
        <p:txBody>
          <a:bodyPr/>
          <a:lstStyle/>
          <a:p>
            <a:pPr marL="0" indent="0" defTabSz="914400" eaLnBrk="1" hangingPunct="1"/>
            <a:r>
              <a:rPr lang="tr-TR" sz="3200" smtClean="0"/>
              <a:t>Giriş</a:t>
            </a:r>
            <a:endParaRPr lang="tr-TR" smtClean="0"/>
          </a:p>
        </p:txBody>
      </p:sp>
      <p:sp>
        <p:nvSpPr>
          <p:cNvPr id="12292" name="Rectangle 208902"/>
          <p:cNvSpPr>
            <a:spLocks noChangeArrowheads="1"/>
          </p:cNvSpPr>
          <p:nvPr/>
        </p:nvSpPr>
        <p:spPr bwMode="auto">
          <a:xfrm>
            <a:off x="0" y="1196975"/>
            <a:ext cx="9144000" cy="405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120000"/>
              </a:lnSpc>
            </a:pPr>
            <a:r>
              <a:rPr lang="tr-TR"/>
              <a:t>Birçok bilim tarihçisi Arap veya Hind orijinli olan magnetik iğneden oluşan pusulanın M.Ö. 13ncü yy larda kullanıldığını kabul etmektedir. İlk yunanlılar M.Ö. 8yy da magnetizma hakkında bilgilere sahiptiler. Magnetit taşının (Fe3O4) demiri çektiğini biliyorlardı. Efsaneye göre magnetitin çoban Magnes bulunduğunu anlatmaktadırlar. </a:t>
            </a:r>
          </a:p>
          <a:p>
            <a:pPr>
              <a:lnSpc>
                <a:spcPct val="120000"/>
              </a:lnSpc>
            </a:pPr>
            <a:r>
              <a:rPr lang="tr-TR"/>
              <a:t>1269 da Fransız Pierre de Maricourt iğnenin küresel doğal magnetin yanında iken yöneliminden dolayı sanki kürenin çapından geçen çizgilerin zıt kürenin uçlarında zıt kutuplara sahip olduğunu söyledi. Bu noktalara magnet kutubu denilmiştir. Sonraki çalışmalarla magnetin şekline bağlı olarak iki kutbunun olduğu ve bunlardan birinin kuzey (north-N) ve diğerinin güney (south-S) kutbu olduğu söylendi. Elektrikte olduğu gibi aynı kutupların (N–N veya S–S) biribirini ittiği ve zıt kutupların (N–S) birbirlerini çektiklerini ifade edilmiştir. Kutupların isimleri yönelimlerinden dolayı bu şekilde verilmiştir. Yani iğne dünyanın kuzey-güney kutuplarına paralel olacak şekilde yönelir.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hape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C217D8F-A754-46C0-BC19-F3F69E9546C3}" type="slidenum">
              <a:rPr lang="en-US" smtClean="0"/>
              <a:pPr eaLnBrk="1" hangingPunct="1"/>
              <a:t>3</a:t>
            </a:fld>
            <a:endParaRPr lang="en-US" smtClean="0"/>
          </a:p>
        </p:txBody>
      </p:sp>
      <p:sp>
        <p:nvSpPr>
          <p:cNvPr id="13315" name="Shape 209921"/>
          <p:cNvSpPr>
            <a:spLocks noGrp="1" noChangeArrowheads="1"/>
          </p:cNvSpPr>
          <p:nvPr>
            <p:ph type="title"/>
          </p:nvPr>
        </p:nvSpPr>
        <p:spPr>
          <a:noFill/>
        </p:spPr>
        <p:txBody>
          <a:bodyPr/>
          <a:lstStyle/>
          <a:p>
            <a:pPr marL="0" indent="0" defTabSz="914400" eaLnBrk="1" hangingPunct="1"/>
            <a:r>
              <a:rPr lang="tr-TR" sz="3200" smtClean="0"/>
              <a:t>Giriş</a:t>
            </a:r>
            <a:endParaRPr lang="tr-TR" smtClean="0"/>
          </a:p>
        </p:txBody>
      </p:sp>
      <p:sp>
        <p:nvSpPr>
          <p:cNvPr id="13316" name="Rectangle 209922"/>
          <p:cNvSpPr>
            <a:spLocks noChangeArrowheads="1"/>
          </p:cNvSpPr>
          <p:nvPr/>
        </p:nvSpPr>
        <p:spPr bwMode="auto">
          <a:xfrm>
            <a:off x="0" y="1196975"/>
            <a:ext cx="9144000" cy="339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120000"/>
              </a:lnSpc>
            </a:pPr>
            <a:r>
              <a:rPr lang="tr-TR"/>
              <a:t>1600 da William Gilbert (1540–1603) de Maricourt un deneyini daha da ileriye götürerek değişik malzemeler için denemeler yaptı. Pusulanın iğnesinin dünyanın kutupları arasında yönelim tercih etmesinin dünyanın kendisinin büyük kalıcı bir magnete sahip olduğundan kaynaklandığını söyledi. 1750 torsiyon balans deneylerinden magnetik kutupların birbirlerini ittikleri veya çektikleri kuvvetler olduğu gösterilmiştir. Ayrıca bu kuvvetlerin kutuplar arasındaki uzaklığın karesi ile ters orantılı olduğunu ispatlamışlardır.  Elektrik yükleri arasındaki kuvvetlerde olduğu gibi kutuplar arasındaki etkileşmeler açıklanabilirken, izole edilmiş elektrik yükü (elektron veya protonun varlığı) varken yalıtılmış bir magnetik kutup yoktur. Yani magnetik kutuplar ikili şekillerde bulunurlar. En küçük magnette bile kuzey ve güney kutbu bulunmaktadır.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hape 6"/>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03A7D18-FEA9-4290-B1E6-0854E343772F}" type="slidenum">
              <a:rPr lang="en-US" smtClean="0"/>
              <a:pPr eaLnBrk="1" hangingPunct="1"/>
              <a:t>4</a:t>
            </a:fld>
            <a:endParaRPr lang="en-US" smtClean="0"/>
          </a:p>
        </p:txBody>
      </p:sp>
      <p:sp>
        <p:nvSpPr>
          <p:cNvPr id="14339" name="Shape 210945"/>
          <p:cNvSpPr>
            <a:spLocks noGrp="1" noChangeArrowheads="1"/>
          </p:cNvSpPr>
          <p:nvPr>
            <p:ph type="title"/>
          </p:nvPr>
        </p:nvSpPr>
        <p:spPr>
          <a:noFill/>
        </p:spPr>
        <p:txBody>
          <a:bodyPr/>
          <a:lstStyle/>
          <a:p>
            <a:pPr marL="0" indent="0" defTabSz="914400" eaLnBrk="1" hangingPunct="1"/>
            <a:r>
              <a:rPr lang="tr-TR" sz="3200" smtClean="0"/>
              <a:t>Giriş</a:t>
            </a:r>
          </a:p>
        </p:txBody>
      </p:sp>
      <p:sp>
        <p:nvSpPr>
          <p:cNvPr id="14340" name="Rectangle 210947"/>
          <p:cNvSpPr>
            <a:spLocks noChangeArrowheads="1"/>
          </p:cNvSpPr>
          <p:nvPr/>
        </p:nvSpPr>
        <p:spPr bwMode="auto">
          <a:xfrm>
            <a:off x="179388" y="1196975"/>
            <a:ext cx="8964612" cy="228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tr-TR"/>
              <a:t>Danimarkalı Hans Christian Oersted 1819 da bir dersinde deneme yaparken elektrik ve magnetizma arasındaki ilişkiyi akım geçen bir iletken telin yanına pusulayı getirince saptığını göstererek ispatladı. 1820 de ise Faraday ve Joseph Henry (1797–1878) birbirlerinden habersizce ayrı ayrı elektrik ve magnetizma arasındaki bağıntıyı gösterdiler. Zamana bağlı olarak değişen bir magnetik alanın bir elektrik alanı türettiğini göstermişlerdir. Yıllar sonra Maxwell in teorik çalışmaları ile zaman bağlı olarak değişen elektrik alanınında bir magnetik alan oluşturup bütün bu olayları formülize etmiştir. </a:t>
            </a:r>
          </a:p>
        </p:txBody>
      </p:sp>
      <p:pic>
        <p:nvPicPr>
          <p:cNvPr id="14341" name="Shape 210948"/>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323850" y="4257675"/>
            <a:ext cx="2190750" cy="2600325"/>
          </a:xfrm>
          <a:noFill/>
        </p:spPr>
      </p:pic>
      <p:sp>
        <p:nvSpPr>
          <p:cNvPr id="14342" name="Rectangle 210950"/>
          <p:cNvSpPr>
            <a:spLocks noChangeArrowheads="1"/>
          </p:cNvSpPr>
          <p:nvPr/>
        </p:nvSpPr>
        <p:spPr bwMode="auto">
          <a:xfrm>
            <a:off x="3203575" y="3789363"/>
            <a:ext cx="5329238" cy="228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tr-TR" b="1"/>
              <a:t>Hans Christian Oersted</a:t>
            </a:r>
          </a:p>
          <a:p>
            <a:r>
              <a:rPr lang="tr-TR" b="1"/>
              <a:t>Danimarkalı Fizikçi ve Kimyacı (1777–1851)</a:t>
            </a:r>
          </a:p>
          <a:p>
            <a:r>
              <a:rPr lang="tr-TR"/>
              <a:t>Oersted pusula iğnesinin akım taşıyan iletken yanında iken sapması deneyi ile bilinmektedir. Bu buluş elektrik ve magnetizma arasındaki bağıntıyı veren ilk olgu idi. Ayrıca, Oersted ilk defa saf aluminyum elde eden kişidir (North Wind Picture Archives).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hape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020CCFD-F624-4950-8F5D-BE331E6FAFAE}" type="slidenum">
              <a:rPr lang="en-US" smtClean="0"/>
              <a:pPr eaLnBrk="1" hangingPunct="1"/>
              <a:t>5</a:t>
            </a:fld>
            <a:endParaRPr lang="en-US" smtClean="0"/>
          </a:p>
        </p:txBody>
      </p:sp>
      <p:sp>
        <p:nvSpPr>
          <p:cNvPr id="15363" name="Shape 212993"/>
          <p:cNvSpPr>
            <a:spLocks noGrp="1" noChangeArrowheads="1"/>
          </p:cNvSpPr>
          <p:nvPr>
            <p:ph type="title"/>
          </p:nvPr>
        </p:nvSpPr>
        <p:spPr>
          <a:noFill/>
        </p:spPr>
        <p:txBody>
          <a:bodyPr/>
          <a:lstStyle/>
          <a:p>
            <a:pPr marL="0" indent="0" defTabSz="914400" eaLnBrk="1" hangingPunct="1"/>
            <a:r>
              <a:rPr lang="tr-TR" sz="3200" dirty="0" err="1" smtClean="0">
                <a:solidFill>
                  <a:schemeClr val="tx1"/>
                </a:solidFill>
              </a:rPr>
              <a:t>Magnetik</a:t>
            </a:r>
            <a:r>
              <a:rPr lang="tr-TR" sz="3200" dirty="0" smtClean="0">
                <a:solidFill>
                  <a:schemeClr val="tx1"/>
                </a:solidFill>
              </a:rPr>
              <a:t> </a:t>
            </a:r>
            <a:r>
              <a:rPr lang="tr-TR" sz="3200" dirty="0" smtClean="0">
                <a:solidFill>
                  <a:schemeClr val="tx1"/>
                </a:solidFill>
              </a:rPr>
              <a:t>alanlar ve kuvvetler</a:t>
            </a:r>
          </a:p>
        </p:txBody>
      </p:sp>
      <p:sp>
        <p:nvSpPr>
          <p:cNvPr id="15364" name="Rectangle 212994"/>
          <p:cNvSpPr>
            <a:spLocks noChangeArrowheads="1"/>
          </p:cNvSpPr>
          <p:nvPr/>
        </p:nvSpPr>
        <p:spPr bwMode="auto">
          <a:xfrm>
            <a:off x="179388" y="1196975"/>
            <a:ext cx="8964612" cy="3694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tr-TR"/>
              <a:t>Elektrikte yüklü parçacıklar ile elektrik alanlar arasındaki etkileşmeleri inceledik. Elektrik yükünün çevresinde elektrik alanı oluşur. Hareket eden bir yüklü bir parçacığın etrafında ise magnetik alan oluşur. Magnetik malzemeler kalıcı magnetik özelliğe sahip olabilirler. </a:t>
            </a:r>
          </a:p>
          <a:p>
            <a:endParaRPr lang="tr-TR"/>
          </a:p>
          <a:p>
            <a:r>
              <a:rPr lang="tr-TR"/>
              <a:t>B magnetik alanı tanımlamak için kullanılan bir singedir. Magnetik alanın yönü bir mıknatısın uçlarının magnetik alana paralel olması belirlenebilir. Magnetik alanlar magnetik alan çizgileri ile çizilirler. </a:t>
            </a:r>
          </a:p>
          <a:p>
            <a:endParaRPr lang="tr-TR"/>
          </a:p>
          <a:p>
            <a:r>
              <a:rPr lang="tr-TR"/>
              <a:t>Şekil 29.1 çubuk şeklindeki magnetik malzemenin çevresindeki magnetik alan çizgilerini tasvir etmektedir. Magnetik alan çizgileri magnetik kuzey kutbundan çıkıp magnetik güney kutbunda tamamlanmaktadır. Çubuk şeklindeki bir magnetin alan çizgileri Şekil 29.2 de olduğu gibi demir tozları ile belirlenebilir.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hape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898FBE4-C016-4511-B803-048986ECC768}" type="slidenum">
              <a:rPr lang="en-US" smtClean="0"/>
              <a:pPr eaLnBrk="1" hangingPunct="1"/>
              <a:t>6</a:t>
            </a:fld>
            <a:endParaRPr lang="en-US" smtClean="0"/>
          </a:p>
        </p:txBody>
      </p:sp>
      <p:sp>
        <p:nvSpPr>
          <p:cNvPr id="17411" name="Shape 214017"/>
          <p:cNvSpPr>
            <a:spLocks noGrp="1" noChangeArrowheads="1"/>
          </p:cNvSpPr>
          <p:nvPr>
            <p:ph type="title"/>
          </p:nvPr>
        </p:nvSpPr>
        <p:spPr>
          <a:noFill/>
        </p:spPr>
        <p:txBody>
          <a:bodyPr/>
          <a:lstStyle/>
          <a:p>
            <a:pPr marL="0" indent="0" defTabSz="914400" eaLnBrk="1" hangingPunct="1"/>
            <a:r>
              <a:rPr lang="tr-TR" sz="3200" dirty="0" err="1" smtClean="0">
                <a:solidFill>
                  <a:schemeClr val="tx1"/>
                </a:solidFill>
              </a:rPr>
              <a:t>Magnetik</a:t>
            </a:r>
            <a:r>
              <a:rPr lang="tr-TR" sz="3200" dirty="0" smtClean="0">
                <a:solidFill>
                  <a:schemeClr val="tx1"/>
                </a:solidFill>
              </a:rPr>
              <a:t> </a:t>
            </a:r>
            <a:r>
              <a:rPr lang="tr-TR" sz="3200" dirty="0" smtClean="0">
                <a:solidFill>
                  <a:schemeClr val="tx1"/>
                </a:solidFill>
              </a:rPr>
              <a:t>alanlar ve kuvvetler</a:t>
            </a:r>
          </a:p>
        </p:txBody>
      </p:sp>
      <p:sp>
        <p:nvSpPr>
          <p:cNvPr id="17412" name="Rectangle 214018"/>
          <p:cNvSpPr>
            <a:spLocks noChangeArrowheads="1"/>
          </p:cNvSpPr>
          <p:nvPr/>
        </p:nvSpPr>
        <p:spPr bwMode="auto">
          <a:xfrm>
            <a:off x="179388" y="1196975"/>
            <a:ext cx="8964612"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tr-TR"/>
              <a:t>Magnetik alanı (magnetic field) B simgesi ile göstereceğiz. Bu alan içinde v hızıyla hareket eden q yüklü bir parçacığa (test parçacığı) etki eden kuvvetide F</a:t>
            </a:r>
            <a:r>
              <a:rPr lang="tr-TR" baseline="-25000"/>
              <a:t>B</a:t>
            </a:r>
            <a:r>
              <a:rPr lang="tr-TR"/>
              <a:t> ile göstereceğiz. Burada yüklü parçacığa elektriksel veya kütlesel bir kuvvetin etkimediğini kabul edeceğiz. Deneysel verilerden magnetik alan içinde hareket eden yük ile ilgili aşağıdakiler  ifade edilmiştir:</a:t>
            </a:r>
          </a:p>
          <a:p>
            <a:endParaRPr lang="tr-TR"/>
          </a:p>
          <a:p>
            <a:r>
              <a:rPr lang="tr-TR"/>
              <a:t>• Yüklü parçacığa etki eden F</a:t>
            </a:r>
            <a:r>
              <a:rPr lang="tr-TR" baseline="-25000"/>
              <a:t>B</a:t>
            </a:r>
            <a:r>
              <a:rPr lang="tr-TR"/>
              <a:t> nin büyüklüğü q yüküne ve bu yükün alan içindeki v süratine doğrudan bağlıdır. </a:t>
            </a:r>
          </a:p>
          <a:p>
            <a:endParaRPr lang="tr-TR"/>
          </a:p>
          <a:p>
            <a:r>
              <a:rPr lang="tr-TR"/>
              <a:t>• Yüklü parçacığa etki eden F</a:t>
            </a:r>
            <a:r>
              <a:rPr lang="tr-TR" baseline="-25000"/>
              <a:t>B</a:t>
            </a:r>
            <a:r>
              <a:rPr lang="tr-TR"/>
              <a:t> nin büyüklüğü ve yönü q yükünün hızına ve B magnetik alanına doğrudan bağlıdır. </a:t>
            </a:r>
          </a:p>
          <a:p>
            <a:endParaRPr lang="tr-TR"/>
          </a:p>
          <a:p>
            <a:r>
              <a:rPr lang="tr-TR"/>
              <a:t>• Yüklü parçacığın hızı magnetik alan vektörü ile aynı doğrultuda ise yük üzerine herhangi bir magnetik alan kuvveti etkimez.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hape 4"/>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D3339CE-4625-4D3A-8980-9A2957430A68}" type="slidenum">
              <a:rPr lang="en-US" smtClean="0"/>
              <a:pPr eaLnBrk="1" hangingPunct="1"/>
              <a:t>7</a:t>
            </a:fld>
            <a:endParaRPr lang="en-US" smtClean="0"/>
          </a:p>
        </p:txBody>
      </p:sp>
      <p:sp>
        <p:nvSpPr>
          <p:cNvPr id="18435" name="Shape 215041"/>
          <p:cNvSpPr>
            <a:spLocks noGrp="1" noChangeArrowheads="1"/>
          </p:cNvSpPr>
          <p:nvPr>
            <p:ph type="title"/>
          </p:nvPr>
        </p:nvSpPr>
        <p:spPr>
          <a:noFill/>
        </p:spPr>
        <p:txBody>
          <a:bodyPr/>
          <a:lstStyle/>
          <a:p>
            <a:pPr marL="0" indent="0" defTabSz="914400" eaLnBrk="1" hangingPunct="1"/>
            <a:r>
              <a:rPr lang="tr-TR" sz="3200" dirty="0" err="1" smtClean="0">
                <a:solidFill>
                  <a:schemeClr val="tx1"/>
                </a:solidFill>
              </a:rPr>
              <a:t>Magnetik</a:t>
            </a:r>
            <a:r>
              <a:rPr lang="tr-TR" sz="3200" dirty="0" smtClean="0">
                <a:solidFill>
                  <a:schemeClr val="tx1"/>
                </a:solidFill>
              </a:rPr>
              <a:t> </a:t>
            </a:r>
            <a:r>
              <a:rPr lang="tr-TR" sz="3200" dirty="0" smtClean="0">
                <a:solidFill>
                  <a:schemeClr val="tx1"/>
                </a:solidFill>
              </a:rPr>
              <a:t>alanlar ve kuvvetler</a:t>
            </a:r>
          </a:p>
        </p:txBody>
      </p:sp>
      <p:sp>
        <p:nvSpPr>
          <p:cNvPr id="18436" name="Rectangle 215042"/>
          <p:cNvSpPr>
            <a:spLocks noChangeArrowheads="1"/>
          </p:cNvSpPr>
          <p:nvPr/>
        </p:nvSpPr>
        <p:spPr bwMode="auto">
          <a:xfrm>
            <a:off x="179388" y="1196975"/>
            <a:ext cx="8964612" cy="258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tr-TR"/>
              <a:t>• Yüklü parçacığın hızı magnetik alan vektörü ile </a:t>
            </a:r>
            <a:r>
              <a:rPr lang="tr-TR">
                <a:sym typeface="Symbol" pitchFamily="18" charset="2"/>
              </a:rPr>
              <a:t>0 şeklinde bir açı yapıyorsa magnetik alan kuvveti v ve B vektörel niceliklerinin oluşturduğu düzleme diktir. </a:t>
            </a:r>
            <a:r>
              <a:rPr lang="tr-TR"/>
              <a:t>(Şekil  29.3a).</a:t>
            </a:r>
          </a:p>
          <a:p>
            <a:endParaRPr lang="tr-TR"/>
          </a:p>
          <a:p>
            <a:r>
              <a:rPr lang="tr-TR"/>
              <a:t>• Hareketli pozitif yüke etki eden magnetik kuvvet ile hareketli negatif yüke etki eden magnetik kuvvet birbirlerine zıt yönlerdedir (Şekil 29.3b).</a:t>
            </a:r>
          </a:p>
          <a:p>
            <a:endParaRPr lang="tr-TR"/>
          </a:p>
          <a:p>
            <a:r>
              <a:rPr lang="tr-TR"/>
              <a:t>• Hareketli yüke etki eden magnetik kuvvetin büyüklüğü sin</a:t>
            </a:r>
            <a:r>
              <a:rPr lang="tr-TR">
                <a:sym typeface="Symbol" pitchFamily="18" charset="2"/>
              </a:rPr>
              <a:t> ile doğru orantılıdır. Buradaki açı parçacığın hızı ile B magnetik alan çizgileri arasındaki açıdır.</a:t>
            </a:r>
            <a:endParaRPr lang="tr-TR"/>
          </a:p>
        </p:txBody>
      </p:sp>
      <p:pic>
        <p:nvPicPr>
          <p:cNvPr id="1843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38788" y="3783013"/>
            <a:ext cx="3468687" cy="3067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438" name="Rectangle 1"/>
          <p:cNvSpPr>
            <a:spLocks noChangeArrowheads="1"/>
          </p:cNvSpPr>
          <p:nvPr/>
        </p:nvSpPr>
        <p:spPr bwMode="auto">
          <a:xfrm>
            <a:off x="11113" y="3913188"/>
            <a:ext cx="5292725"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tr-TR" b="1"/>
              <a:t>Şekil</a:t>
            </a:r>
            <a:r>
              <a:rPr lang="en-US" b="1"/>
              <a:t> 29.3 </a:t>
            </a:r>
            <a:r>
              <a:rPr lang="tr-TR" b="1"/>
              <a:t>B</a:t>
            </a:r>
            <a:r>
              <a:rPr lang="tr-TR"/>
              <a:t> magnetik alanı içinde hareket eden q yüklü ve </a:t>
            </a:r>
            <a:r>
              <a:rPr lang="tr-TR" b="1"/>
              <a:t>v</a:t>
            </a:r>
            <a:r>
              <a:rPr lang="tr-TR"/>
              <a:t> hızındaki bir parçacığın üzerine etki eden </a:t>
            </a:r>
            <a:r>
              <a:rPr lang="tr-TR" b="1"/>
              <a:t>F</a:t>
            </a:r>
            <a:r>
              <a:rPr lang="tr-TR" baseline="-25000"/>
              <a:t>B</a:t>
            </a:r>
            <a:r>
              <a:rPr lang="tr-TR"/>
              <a:t> kuvveti gösterilmektedir. </a:t>
            </a:r>
            <a:r>
              <a:rPr lang="en-US"/>
              <a:t>(a) </a:t>
            </a:r>
            <a:r>
              <a:rPr lang="tr-TR"/>
              <a:t>Magnetik kuvvet hem v hızına hemde B magnetik alanına diktir</a:t>
            </a:r>
            <a:r>
              <a:rPr lang="en-US"/>
              <a:t>. (b) </a:t>
            </a:r>
            <a:r>
              <a:rPr lang="tr-TR"/>
              <a:t>Zıt yönlerdeki magnetik kuvvetler zıt işaretli yüklere aynı yönde hız kazandırır</a:t>
            </a:r>
            <a:r>
              <a:rPr lang="en-US"/>
              <a:t>. </a:t>
            </a:r>
            <a:r>
              <a:rPr lang="tr-TR"/>
              <a:t>Kesikli çizgiler yüklerin yörüngesini göstermektedir</a:t>
            </a:r>
            <a:r>
              <a:rPr lang="en-US"/>
              <a:t>.</a:t>
            </a:r>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hape 5"/>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9E0C738-0681-4844-8777-D0ECB982AC0C}" type="slidenum">
              <a:rPr lang="en-US" smtClean="0"/>
              <a:pPr eaLnBrk="1" hangingPunct="1"/>
              <a:t>8</a:t>
            </a:fld>
            <a:endParaRPr lang="en-US" smtClean="0"/>
          </a:p>
        </p:txBody>
      </p:sp>
      <p:sp>
        <p:nvSpPr>
          <p:cNvPr id="20483" name="Shape 218113"/>
          <p:cNvSpPr>
            <a:spLocks noGrp="1" noChangeArrowheads="1"/>
          </p:cNvSpPr>
          <p:nvPr>
            <p:ph type="title"/>
          </p:nvPr>
        </p:nvSpPr>
        <p:spPr>
          <a:noFill/>
        </p:spPr>
        <p:txBody>
          <a:bodyPr/>
          <a:lstStyle/>
          <a:p>
            <a:pPr marL="0" indent="0" defTabSz="914400" eaLnBrk="1" hangingPunct="1"/>
            <a:r>
              <a:rPr lang="tr-TR" sz="3200" dirty="0" err="1" smtClean="0">
                <a:solidFill>
                  <a:schemeClr val="tx1"/>
                </a:solidFill>
              </a:rPr>
              <a:t>Magnetik</a:t>
            </a:r>
            <a:r>
              <a:rPr lang="tr-TR" sz="3200" dirty="0" smtClean="0">
                <a:solidFill>
                  <a:schemeClr val="tx1"/>
                </a:solidFill>
              </a:rPr>
              <a:t> </a:t>
            </a:r>
            <a:r>
              <a:rPr lang="tr-TR" sz="3200" dirty="0" smtClean="0">
                <a:solidFill>
                  <a:schemeClr val="tx1"/>
                </a:solidFill>
              </a:rPr>
              <a:t>alanlar ve kuvvetler</a:t>
            </a:r>
          </a:p>
        </p:txBody>
      </p:sp>
      <p:pic>
        <p:nvPicPr>
          <p:cNvPr id="20484" name="Shape 218117"/>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0" y="1268413"/>
            <a:ext cx="5651500" cy="4568825"/>
          </a:xfrm>
          <a:noFill/>
        </p:spPr>
      </p:pic>
      <p:sp>
        <p:nvSpPr>
          <p:cNvPr id="20485" name="Rectangle 218118"/>
          <p:cNvSpPr>
            <a:spLocks noChangeArrowheads="1"/>
          </p:cNvSpPr>
          <p:nvPr/>
        </p:nvSpPr>
        <p:spPr bwMode="auto">
          <a:xfrm>
            <a:off x="5651500" y="1268413"/>
            <a:ext cx="3492500"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tr-TR" b="1" dirty="0"/>
              <a:t>Şekil 29.3 </a:t>
            </a:r>
            <a:r>
              <a:rPr lang="tr-TR" b="1" dirty="0" smtClean="0"/>
              <a:t>v</a:t>
            </a:r>
            <a:r>
              <a:rPr lang="tr-TR" dirty="0" smtClean="0"/>
              <a:t> hızı ile </a:t>
            </a:r>
            <a:r>
              <a:rPr lang="tr-TR" b="1" dirty="0" smtClean="0"/>
              <a:t>B</a:t>
            </a:r>
            <a:r>
              <a:rPr lang="tr-TR" dirty="0" smtClean="0"/>
              <a:t> manyetik alanına giren bir yüke etkiyen manyetik </a:t>
            </a:r>
            <a:r>
              <a:rPr lang="tr-TR" b="1" dirty="0" smtClean="0"/>
              <a:t>F</a:t>
            </a:r>
            <a:r>
              <a:rPr lang="tr-TR" baseline="-25000" dirty="0" smtClean="0"/>
              <a:t>B</a:t>
            </a:r>
            <a:r>
              <a:rPr lang="tr-TR" dirty="0" smtClean="0"/>
              <a:t> kuvvetinin yönü. (</a:t>
            </a:r>
            <a:r>
              <a:rPr lang="tr-TR" dirty="0"/>
              <a:t>a) </a:t>
            </a:r>
            <a:r>
              <a:rPr lang="tr-TR" dirty="0" smtClean="0"/>
              <a:t>Manyetik kuvvet </a:t>
            </a:r>
            <a:r>
              <a:rPr lang="tr-TR" b="1" dirty="0" smtClean="0"/>
              <a:t>v</a:t>
            </a:r>
            <a:r>
              <a:rPr lang="tr-TR" dirty="0" smtClean="0"/>
              <a:t> ve </a:t>
            </a:r>
            <a:r>
              <a:rPr lang="tr-TR" b="1" dirty="0" smtClean="0"/>
              <a:t>B</a:t>
            </a:r>
            <a:r>
              <a:rPr lang="tr-TR" dirty="0" smtClean="0"/>
              <a:t> ye diktir. (</a:t>
            </a:r>
            <a:r>
              <a:rPr lang="tr-TR" dirty="0"/>
              <a:t>b) </a:t>
            </a:r>
            <a:r>
              <a:rPr lang="tr-TR" dirty="0" smtClean="0"/>
              <a:t>Aynı hız ve manyetik alan içine giren elektriksel yükleri farklı olan iki yüke etkiyen </a:t>
            </a:r>
            <a:r>
              <a:rPr lang="tr-TR" b="1" dirty="0" smtClean="0"/>
              <a:t>F</a:t>
            </a:r>
            <a:r>
              <a:rPr lang="tr-TR" baseline="-25000" dirty="0" smtClean="0"/>
              <a:t>B</a:t>
            </a:r>
            <a:r>
              <a:rPr lang="tr-TR" dirty="0" smtClean="0"/>
              <a:t> kuvvetleri. Kesikli çizgiler parçacıkların örüngesini göstermektedir. </a:t>
            </a:r>
            <a:endParaRPr lang="tr-TR"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hape 5"/>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E2EDC13-6900-4DDB-B4E1-4991DD4A2990}" type="slidenum">
              <a:rPr lang="en-US" smtClean="0"/>
              <a:pPr eaLnBrk="1" hangingPunct="1"/>
              <a:t>9</a:t>
            </a:fld>
            <a:endParaRPr lang="en-US" smtClean="0"/>
          </a:p>
        </p:txBody>
      </p:sp>
      <p:sp>
        <p:nvSpPr>
          <p:cNvPr id="21507" name="Shape 219137"/>
          <p:cNvSpPr>
            <a:spLocks noGrp="1" noChangeArrowheads="1"/>
          </p:cNvSpPr>
          <p:nvPr>
            <p:ph type="title"/>
          </p:nvPr>
        </p:nvSpPr>
        <p:spPr>
          <a:noFill/>
        </p:spPr>
        <p:txBody>
          <a:bodyPr/>
          <a:lstStyle/>
          <a:p>
            <a:pPr marL="0" indent="0" defTabSz="914400" eaLnBrk="1" hangingPunct="1"/>
            <a:r>
              <a:rPr lang="tr-TR" sz="3200" dirty="0" err="1" smtClean="0">
                <a:solidFill>
                  <a:schemeClr val="tx1"/>
                </a:solidFill>
              </a:rPr>
              <a:t>Magnetik</a:t>
            </a:r>
            <a:r>
              <a:rPr lang="tr-TR" sz="3200" dirty="0" smtClean="0">
                <a:solidFill>
                  <a:schemeClr val="tx1"/>
                </a:solidFill>
              </a:rPr>
              <a:t> </a:t>
            </a:r>
            <a:r>
              <a:rPr lang="tr-TR" sz="3200" dirty="0" smtClean="0">
                <a:solidFill>
                  <a:schemeClr val="tx1"/>
                </a:solidFill>
              </a:rPr>
              <a:t>alanlar ve kuvvetler</a:t>
            </a:r>
          </a:p>
        </p:txBody>
      </p:sp>
      <p:pic>
        <p:nvPicPr>
          <p:cNvPr id="21508" name="Shape 219141"/>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763713" y="1130300"/>
            <a:ext cx="4859337" cy="3616325"/>
          </a:xfrm>
          <a:noFill/>
        </p:spPr>
      </p:pic>
      <p:sp>
        <p:nvSpPr>
          <p:cNvPr id="21509" name="Rectangle 219143"/>
          <p:cNvSpPr>
            <a:spLocks noChangeArrowheads="1"/>
          </p:cNvSpPr>
          <p:nvPr/>
        </p:nvSpPr>
        <p:spPr bwMode="auto">
          <a:xfrm>
            <a:off x="0" y="4724400"/>
            <a:ext cx="9144000"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tr-TR" b="1" dirty="0"/>
              <a:t>Şekil 29.4</a:t>
            </a:r>
            <a:r>
              <a:rPr lang="tr-TR" dirty="0"/>
              <a:t> </a:t>
            </a:r>
            <a:r>
              <a:rPr lang="tr-TR" dirty="0" smtClean="0"/>
              <a:t>Sağ-el kuralı ile q yüklü, v hızı ile b manyetik alanına giren parçacığın üzerine etkiyen manyetik alan kuvveti </a:t>
            </a:r>
            <a:r>
              <a:rPr lang="tr-TR" b="1" dirty="0"/>
              <a:t>F</a:t>
            </a:r>
            <a:r>
              <a:rPr lang="tr-TR" i="1" baseline="-25000" dirty="0"/>
              <a:t>B</a:t>
            </a:r>
            <a:r>
              <a:rPr lang="tr-TR" i="1" dirty="0"/>
              <a:t> =</a:t>
            </a:r>
            <a:r>
              <a:rPr lang="tr-TR" dirty="0"/>
              <a:t> </a:t>
            </a:r>
            <a:r>
              <a:rPr lang="tr-TR" i="1" dirty="0"/>
              <a:t>q </a:t>
            </a:r>
            <a:r>
              <a:rPr lang="tr-TR" b="1" dirty="0"/>
              <a:t>v x</a:t>
            </a:r>
            <a:r>
              <a:rPr lang="tr-TR" dirty="0"/>
              <a:t> </a:t>
            </a:r>
            <a:r>
              <a:rPr lang="tr-TR" b="1" dirty="0"/>
              <a:t>B </a:t>
            </a:r>
            <a:r>
              <a:rPr lang="tr-TR" dirty="0" smtClean="0"/>
              <a:t>nin bulunuşu. (</a:t>
            </a:r>
            <a:r>
              <a:rPr lang="tr-TR" dirty="0"/>
              <a:t>a) </a:t>
            </a:r>
            <a:r>
              <a:rPr lang="tr-TR" dirty="0" smtClean="0"/>
              <a:t>Burada parmaklar parçacığın v hızını, B parmakların kıvrılmış durumu, başparmak manyetik kuvvetin yönünü gösterilmektedir. (</a:t>
            </a:r>
            <a:r>
              <a:rPr lang="tr-TR" dirty="0"/>
              <a:t>b) </a:t>
            </a:r>
            <a:r>
              <a:rPr lang="tr-TR" dirty="0" smtClean="0"/>
              <a:t>v başparmak ile gösterilirken manyetik alan diğer dört parmak ile ve avuç içi manyetik kuvveti göstermektedir. </a:t>
            </a:r>
            <a:endParaRPr lang="tr-TR" dirty="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16984</TotalTime>
  <Words>1188</Words>
  <Application>Microsoft Office PowerPoint</Application>
  <PresentationFormat>Ekran Gösterisi (4:3)</PresentationFormat>
  <Paragraphs>83</Paragraphs>
  <Slides>12</Slides>
  <Notes>11</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Default Design</vt:lpstr>
      <vt:lpstr>Magnetik alanlar</vt:lpstr>
      <vt:lpstr>Giriş</vt:lpstr>
      <vt:lpstr>Giriş</vt:lpstr>
      <vt:lpstr>Giriş</vt:lpstr>
      <vt:lpstr>Magnetik alanlar ve kuvvetler</vt:lpstr>
      <vt:lpstr>Magnetik alanlar ve kuvvetler</vt:lpstr>
      <vt:lpstr>Magnetik alanlar ve kuvvetler</vt:lpstr>
      <vt:lpstr>Magnetik alanlar ve kuvvetler</vt:lpstr>
      <vt:lpstr>Magnetik alanlar ve kuvvetler</vt:lpstr>
      <vt:lpstr>Magnetik kuvvetin büyüklüğü</vt:lpstr>
      <vt:lpstr>Magnetik kuvvetin birimi</vt:lpstr>
      <vt:lpstr>Kaynaklar</vt:lpstr>
    </vt:vector>
  </TitlesOfParts>
  <Compan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dc:creator>
  <cp:lastModifiedBy>SUNUCU</cp:lastModifiedBy>
  <cp:revision>964</cp:revision>
  <cp:lastPrinted>2011-07-19T07:36:04Z</cp:lastPrinted>
  <dcterms:created xsi:type="dcterms:W3CDTF">2005-10-13T20:33:39Z</dcterms:created>
  <dcterms:modified xsi:type="dcterms:W3CDTF">2017-09-29T12:20:25Z</dcterms:modified>
</cp:coreProperties>
</file>