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6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93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5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72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2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4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84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52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32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72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65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14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36EA60-FB2E-4E28-BD4D-A1C787C15A1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D6A206-DCC0-44D0-8A05-75FAA8C34AEE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29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BIO113 BOTANY</a:t>
            </a:r>
            <a:r>
              <a:rPr lang="tr-TR" dirty="0"/>
              <a:t/>
            </a:r>
            <a:br>
              <a:rPr lang="tr-TR" dirty="0"/>
            </a:br>
            <a:r>
              <a:rPr lang="tr-TR" sz="3200" dirty="0" err="1" smtClean="0"/>
              <a:t>Assist</a:t>
            </a:r>
            <a:r>
              <a:rPr lang="tr-TR" sz="3200" dirty="0" smtClean="0"/>
              <a:t>. Prof. Şeyda Fikirdeşici Ergen</a:t>
            </a:r>
          </a:p>
        </p:txBody>
      </p:sp>
    </p:spTree>
    <p:extLst>
      <p:ext uri="{BB962C8B-B14F-4D97-AF65-F5344CB8AC3E}">
        <p14:creationId xmlns:p14="http://schemas.microsoft.com/office/powerpoint/2010/main" val="22889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9618" y="1846366"/>
            <a:ext cx="3718232" cy="434971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8000" b="1" dirty="0" smtClean="0"/>
              <a:t>Botany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 smtClean="0"/>
              <a:t>Plant </a:t>
            </a:r>
            <a:r>
              <a:rPr lang="en-US" sz="8000" b="1" dirty="0"/>
              <a:t>cytology </a:t>
            </a:r>
            <a:endParaRPr lang="tr-TR" sz="8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 smtClean="0"/>
              <a:t>Plant </a:t>
            </a:r>
            <a:r>
              <a:rPr lang="en-US" sz="8000" b="1" dirty="0"/>
              <a:t>histology </a:t>
            </a:r>
            <a:endParaRPr lang="tr-TR" sz="8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 smtClean="0"/>
              <a:t>Plant </a:t>
            </a:r>
            <a:r>
              <a:rPr lang="en-US" sz="8000" b="1" dirty="0"/>
              <a:t>morphology </a:t>
            </a:r>
            <a:endParaRPr lang="tr-TR" sz="8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 smtClean="0"/>
              <a:t>Plant anatomy</a:t>
            </a:r>
            <a:endParaRPr lang="tr-TR" sz="8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Plant physiology</a:t>
            </a:r>
            <a:endParaRPr lang="tr-TR" sz="8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Plant systematics</a:t>
            </a:r>
            <a:endParaRPr lang="tr-TR" sz="8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Plant biochemistry</a:t>
            </a:r>
            <a:endParaRPr lang="tr-TR" sz="8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 err="1"/>
              <a:t>Pharmacognosy</a:t>
            </a:r>
            <a:endParaRPr lang="tr-TR" sz="8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/>
              <a:t>Plant ecology</a:t>
            </a:r>
            <a:endParaRPr lang="tr-TR" sz="8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8000" b="1" dirty="0" err="1" smtClean="0"/>
              <a:t>Ethnobotan</a:t>
            </a:r>
            <a:r>
              <a:rPr lang="tr-TR" sz="8000" b="1" dirty="0" smtClean="0"/>
              <a:t>y</a:t>
            </a:r>
            <a:endParaRPr lang="tr-TR" sz="8000" b="1" dirty="0"/>
          </a:p>
          <a:p>
            <a:pPr marL="0" indent="0">
              <a:buNone/>
            </a:pPr>
            <a:endParaRPr lang="tr-T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1292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78" y="1893434"/>
            <a:ext cx="2818633" cy="423560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20871" y="503722"/>
            <a:ext cx="5494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Differences Between Plant and Animal Cell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214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30214"/>
            <a:ext cx="10515600" cy="1325563"/>
          </a:xfrm>
        </p:spPr>
        <p:txBody>
          <a:bodyPr/>
          <a:lstStyle/>
          <a:p>
            <a:r>
              <a:rPr lang="tr-TR" b="1" dirty="0" smtClean="0"/>
              <a:t>Cell Wall</a:t>
            </a:r>
            <a:endParaRPr lang="tr-TR" b="1" dirty="0"/>
          </a:p>
        </p:txBody>
      </p:sp>
      <p:pic>
        <p:nvPicPr>
          <p:cNvPr id="1026" name="Picture 2" descr="Cell wall is the outermost covering of a cell, present only in plant cells. It is made up of pectin, hemicellulose, cellulose microfibrils, and proteins organized into two layers - primary cell wall and middle lamella. In many plant cells, a third layer called secondary cell wall, made up of lignin, is present between the primary cell wall and the cell membrane, and provides support, protection and rigidity to plant cell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31" y="2060812"/>
            <a:ext cx="8611737" cy="38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22495" y="430911"/>
            <a:ext cx="2892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err="1" smtClean="0"/>
              <a:t>P</a:t>
            </a:r>
            <a:r>
              <a:rPr lang="tr-TR" sz="3600" dirty="0" err="1" smtClean="0"/>
              <a:t>lasmodesma</a:t>
            </a:r>
            <a:endParaRPr lang="tr-TR" sz="36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3248" y="1846263"/>
            <a:ext cx="568583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793" y="0"/>
            <a:ext cx="10814154" cy="1325563"/>
          </a:xfrm>
        </p:spPr>
        <p:txBody>
          <a:bodyPr/>
          <a:lstStyle/>
          <a:p>
            <a:r>
              <a:rPr lang="tr-TR" b="1" dirty="0" smtClean="0"/>
              <a:t>Cell </a:t>
            </a:r>
            <a:r>
              <a:rPr lang="tr-TR" b="1" dirty="0" err="1" smtClean="0"/>
              <a:t>Membrane</a:t>
            </a:r>
            <a:endParaRPr lang="tr-TR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119" y="1846263"/>
            <a:ext cx="603408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Campbell</a:t>
            </a:r>
            <a:r>
              <a:rPr lang="tr-TR" dirty="0" smtClean="0"/>
              <a:t>, J.B.R. Biyoloji, </a:t>
            </a:r>
            <a:r>
              <a:rPr lang="tr-TR" dirty="0" err="1" smtClean="0"/>
              <a:t>Plame</a:t>
            </a:r>
            <a:r>
              <a:rPr lang="tr-TR" dirty="0" smtClean="0"/>
              <a:t> yayınları</a:t>
            </a:r>
          </a:p>
          <a:p>
            <a:r>
              <a:rPr lang="tr-TR" dirty="0" smtClean="0"/>
              <a:t>Bozcuk, S. Genel Botanik, Hatiboğlu yayınları</a:t>
            </a:r>
          </a:p>
          <a:p>
            <a:r>
              <a:rPr lang="tr-TR" dirty="0"/>
              <a:t>Akman Y. 1998. Bitki Biyolojisine Giriş “Botanik”. </a:t>
            </a:r>
            <a:r>
              <a:rPr lang="tr-TR" dirty="0" err="1"/>
              <a:t>Palme</a:t>
            </a:r>
            <a:r>
              <a:rPr lang="tr-TR" dirty="0"/>
              <a:t> Yayıncılık, Ankara.</a:t>
            </a:r>
          </a:p>
          <a:p>
            <a:r>
              <a:rPr lang="tr-TR" dirty="0"/>
              <a:t>Bozcuk S. 2009. Genel Biyoloji. Hatipoğlu Basım ve Yayın San. Ltd. Şti., Ankara.</a:t>
            </a:r>
          </a:p>
          <a:p>
            <a:r>
              <a:rPr lang="tr-TR" dirty="0"/>
              <a:t>Dr. Ümit Bingöl Ders Notları, Ankara Üniversitesi Fen Fakültesi Biyoloji Bölümü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9578513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</TotalTime>
  <Words>94</Words>
  <Application>Microsoft Office PowerPoint</Application>
  <PresentationFormat>Geniş ekran</PresentationFormat>
  <Paragraphs>22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Geçmişe bakış</vt:lpstr>
      <vt:lpstr>BIO113 BOTANY Assist. Prof. Şeyda Fikirdeşici Ergen</vt:lpstr>
      <vt:lpstr>PowerPoint Sunusu</vt:lpstr>
      <vt:lpstr>PowerPoint Sunusu</vt:lpstr>
      <vt:lpstr>Cell Wall</vt:lpstr>
      <vt:lpstr>PowerPoint Sunusu</vt:lpstr>
      <vt:lpstr>Cell Membrane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BİTKİLER</dc:title>
  <dc:creator>hp_ergen</dc:creator>
  <cp:lastModifiedBy>hp_ergen</cp:lastModifiedBy>
  <cp:revision>29</cp:revision>
  <dcterms:created xsi:type="dcterms:W3CDTF">2018-10-02T10:13:08Z</dcterms:created>
  <dcterms:modified xsi:type="dcterms:W3CDTF">2020-10-03T12:58:56Z</dcterms:modified>
</cp:coreProperties>
</file>