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ECECF1-AE35-43C2-9E67-8EE665EE5D3D}" type="doc">
      <dgm:prSet loTypeId="urn:microsoft.com/office/officeart/2008/layout/HorizontalMultiLevelHierarchy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15A833A-8057-4AC8-BCDD-E368A360CF40}">
      <dgm:prSet phldrT="[Metin]"/>
      <dgm:spPr/>
      <dgm:t>
        <a:bodyPr/>
        <a:lstStyle/>
        <a:p>
          <a:r>
            <a:rPr lang="tr-TR" dirty="0" smtClean="0"/>
            <a:t>Örnekleme</a:t>
          </a:r>
          <a:endParaRPr lang="tr-TR" dirty="0"/>
        </a:p>
      </dgm:t>
    </dgm:pt>
    <dgm:pt modelId="{326BC472-555E-471E-BBF2-91EFE4AF4F44}" type="parTrans" cxnId="{728C9DCD-A103-4676-9D44-978E3DA2DA97}">
      <dgm:prSet/>
      <dgm:spPr/>
      <dgm:t>
        <a:bodyPr/>
        <a:lstStyle/>
        <a:p>
          <a:endParaRPr lang="tr-TR"/>
        </a:p>
      </dgm:t>
    </dgm:pt>
    <dgm:pt modelId="{3D1AB771-B900-47B0-A811-948B771269A1}" type="sibTrans" cxnId="{728C9DCD-A103-4676-9D44-978E3DA2DA97}">
      <dgm:prSet/>
      <dgm:spPr/>
      <dgm:t>
        <a:bodyPr/>
        <a:lstStyle/>
        <a:p>
          <a:endParaRPr lang="tr-TR"/>
        </a:p>
      </dgm:t>
    </dgm:pt>
    <dgm:pt modelId="{539B263A-1F7D-4A36-83DD-D2C008332AFB}">
      <dgm:prSet phldrT="[Metin]"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</dgm:spPr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Evrenin tanımlanması</a:t>
          </a:r>
          <a:endParaRPr lang="tr-TR" sz="2400" b="1" dirty="0">
            <a:solidFill>
              <a:schemeClr val="tx1"/>
            </a:solidFill>
          </a:endParaRPr>
        </a:p>
      </dgm:t>
    </dgm:pt>
    <dgm:pt modelId="{686E86E0-7319-4C75-949F-B9617E0B37F0}" type="parTrans" cxnId="{769112E2-BE8B-47B2-AFCA-603836DB24D0}">
      <dgm:prSet/>
      <dgm:spPr/>
      <dgm:t>
        <a:bodyPr/>
        <a:lstStyle/>
        <a:p>
          <a:endParaRPr lang="tr-TR"/>
        </a:p>
      </dgm:t>
    </dgm:pt>
    <dgm:pt modelId="{87EAEC7F-0DB2-4D55-A2CB-074EF398E5AF}" type="sibTrans" cxnId="{769112E2-BE8B-47B2-AFCA-603836DB24D0}">
      <dgm:prSet/>
      <dgm:spPr/>
      <dgm:t>
        <a:bodyPr/>
        <a:lstStyle/>
        <a:p>
          <a:endParaRPr lang="tr-TR"/>
        </a:p>
      </dgm:t>
    </dgm:pt>
    <dgm:pt modelId="{26BBA23A-13DF-4D66-99E0-B5C251736A0F}">
      <dgm:prSet phldrT="[Metin]"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</dgm:spPr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Örnekleme Yönteminin Belirlenmesi</a:t>
          </a:r>
          <a:endParaRPr lang="tr-TR" sz="2400" b="1" dirty="0">
            <a:solidFill>
              <a:schemeClr val="tx1"/>
            </a:solidFill>
          </a:endParaRPr>
        </a:p>
      </dgm:t>
    </dgm:pt>
    <dgm:pt modelId="{F081BBA2-45A0-4E55-A82F-40AD4704B708}" type="parTrans" cxnId="{4831FD4E-418E-4389-BA95-889740FEF43A}">
      <dgm:prSet/>
      <dgm:spPr/>
      <dgm:t>
        <a:bodyPr/>
        <a:lstStyle/>
        <a:p>
          <a:endParaRPr lang="tr-TR"/>
        </a:p>
      </dgm:t>
    </dgm:pt>
    <dgm:pt modelId="{267294EC-C37F-4FBE-9FC5-7E30EFE194FA}" type="sibTrans" cxnId="{4831FD4E-418E-4389-BA95-889740FEF43A}">
      <dgm:prSet/>
      <dgm:spPr/>
      <dgm:t>
        <a:bodyPr/>
        <a:lstStyle/>
        <a:p>
          <a:endParaRPr lang="tr-TR"/>
        </a:p>
      </dgm:t>
    </dgm:pt>
    <dgm:pt modelId="{8AC0C039-A18A-4AE2-9AA3-C2D9BF471871}">
      <dgm:prSet phldrT="[Metin]"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</dgm:spPr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Örneklem Büyüklüğünün Belirlenmesi</a:t>
          </a:r>
          <a:endParaRPr lang="tr-TR" sz="2400" b="1" dirty="0">
            <a:solidFill>
              <a:schemeClr val="tx1"/>
            </a:solidFill>
          </a:endParaRPr>
        </a:p>
      </dgm:t>
    </dgm:pt>
    <dgm:pt modelId="{74F280B4-2EC5-4265-A224-625F2468959E}" type="parTrans" cxnId="{4A5AEFEA-839D-4C3A-83AD-F435D548DD06}">
      <dgm:prSet/>
      <dgm:spPr/>
      <dgm:t>
        <a:bodyPr/>
        <a:lstStyle/>
        <a:p>
          <a:endParaRPr lang="tr-TR"/>
        </a:p>
      </dgm:t>
    </dgm:pt>
    <dgm:pt modelId="{EFB6F1DE-44A8-4D25-9713-E10332383725}" type="sibTrans" cxnId="{4A5AEFEA-839D-4C3A-83AD-F435D548DD06}">
      <dgm:prSet/>
      <dgm:spPr/>
      <dgm:t>
        <a:bodyPr/>
        <a:lstStyle/>
        <a:p>
          <a:endParaRPr lang="tr-TR"/>
        </a:p>
      </dgm:t>
    </dgm:pt>
    <dgm:pt modelId="{D837E588-EBAB-4C58-A006-C8650DB144B4}">
      <dgm:prSet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</dgm:spPr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Gözlem biriminin belirlenmesi</a:t>
          </a:r>
          <a:endParaRPr lang="tr-TR" sz="2400" b="1" dirty="0">
            <a:solidFill>
              <a:schemeClr val="tx1"/>
            </a:solidFill>
          </a:endParaRPr>
        </a:p>
      </dgm:t>
    </dgm:pt>
    <dgm:pt modelId="{E05092E9-FE8A-4253-BD71-5E2308122958}" type="parTrans" cxnId="{F6374BBB-C4FF-405B-AC2E-79029B978BD1}">
      <dgm:prSet/>
      <dgm:spPr/>
      <dgm:t>
        <a:bodyPr/>
        <a:lstStyle/>
        <a:p>
          <a:endParaRPr lang="tr-TR"/>
        </a:p>
      </dgm:t>
    </dgm:pt>
    <dgm:pt modelId="{860AA2BF-0E90-48DF-9516-2203BFF21C9E}" type="sibTrans" cxnId="{F6374BBB-C4FF-405B-AC2E-79029B978BD1}">
      <dgm:prSet/>
      <dgm:spPr/>
      <dgm:t>
        <a:bodyPr/>
        <a:lstStyle/>
        <a:p>
          <a:endParaRPr lang="tr-TR"/>
        </a:p>
      </dgm:t>
    </dgm:pt>
    <dgm:pt modelId="{69BF2A97-9DF3-4E0D-A338-E5E29342AAA4}">
      <dgm:prSet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</dgm:spPr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Örneklemin seçilmesi</a:t>
          </a:r>
          <a:endParaRPr lang="tr-TR" sz="2400" b="1" dirty="0">
            <a:solidFill>
              <a:schemeClr val="tx1"/>
            </a:solidFill>
          </a:endParaRPr>
        </a:p>
      </dgm:t>
    </dgm:pt>
    <dgm:pt modelId="{8D609A8C-D21B-469B-AABA-97E70DF94B3F}" type="parTrans" cxnId="{7E62835C-D82D-4725-A7DB-6660603B0E2C}">
      <dgm:prSet/>
      <dgm:spPr/>
      <dgm:t>
        <a:bodyPr/>
        <a:lstStyle/>
        <a:p>
          <a:endParaRPr lang="tr-TR"/>
        </a:p>
      </dgm:t>
    </dgm:pt>
    <dgm:pt modelId="{16E8AC37-B414-4607-B0F4-F0B5F5F9E11D}" type="sibTrans" cxnId="{7E62835C-D82D-4725-A7DB-6660603B0E2C}">
      <dgm:prSet/>
      <dgm:spPr/>
      <dgm:t>
        <a:bodyPr/>
        <a:lstStyle/>
        <a:p>
          <a:endParaRPr lang="tr-TR"/>
        </a:p>
      </dgm:t>
    </dgm:pt>
    <dgm:pt modelId="{E33E6F1D-7AD9-4C58-8A53-22CAC5BA8DA8}">
      <dgm:prSet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</dgm:spPr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Örneklem Biriminin Belirlenmesi</a:t>
          </a:r>
          <a:endParaRPr lang="tr-TR" b="1" dirty="0">
            <a:solidFill>
              <a:schemeClr val="tx1"/>
            </a:solidFill>
          </a:endParaRPr>
        </a:p>
      </dgm:t>
    </dgm:pt>
    <dgm:pt modelId="{C5A79904-08BA-4240-92A3-64AEFCE31C14}" type="parTrans" cxnId="{8DAADB56-25AF-4648-BBD5-EBAA91094FEE}">
      <dgm:prSet/>
      <dgm:spPr/>
      <dgm:t>
        <a:bodyPr/>
        <a:lstStyle/>
        <a:p>
          <a:endParaRPr lang="tr-TR"/>
        </a:p>
      </dgm:t>
    </dgm:pt>
    <dgm:pt modelId="{1CC2BA24-22EC-4E8E-933C-B87244C69BA4}" type="sibTrans" cxnId="{8DAADB56-25AF-4648-BBD5-EBAA91094FEE}">
      <dgm:prSet/>
      <dgm:spPr/>
      <dgm:t>
        <a:bodyPr/>
        <a:lstStyle/>
        <a:p>
          <a:endParaRPr lang="tr-TR"/>
        </a:p>
      </dgm:t>
    </dgm:pt>
    <dgm:pt modelId="{48167F85-8CAC-4984-978F-65306017D721}" type="pres">
      <dgm:prSet presAssocID="{2AECECF1-AE35-43C2-9E67-8EE665EE5D3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03C3C75-400D-4F25-980C-C3B066C4E997}" type="pres">
      <dgm:prSet presAssocID="{215A833A-8057-4AC8-BCDD-E368A360CF40}" presName="root1" presStyleCnt="0"/>
      <dgm:spPr/>
    </dgm:pt>
    <dgm:pt modelId="{1A7BE220-52BC-4E7F-9768-DEE2CC622AF0}" type="pres">
      <dgm:prSet presAssocID="{215A833A-8057-4AC8-BCDD-E368A360CF4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3F4F439-D699-4F3A-8F03-9D7964919209}" type="pres">
      <dgm:prSet presAssocID="{215A833A-8057-4AC8-BCDD-E368A360CF40}" presName="level2hierChild" presStyleCnt="0"/>
      <dgm:spPr/>
    </dgm:pt>
    <dgm:pt modelId="{EAB9233A-3031-4182-85F8-20263B7D7870}" type="pres">
      <dgm:prSet presAssocID="{E05092E9-FE8A-4253-BD71-5E2308122958}" presName="conn2-1" presStyleLbl="parChTrans1D2" presStyleIdx="0" presStyleCnt="6"/>
      <dgm:spPr/>
      <dgm:t>
        <a:bodyPr/>
        <a:lstStyle/>
        <a:p>
          <a:endParaRPr lang="tr-TR"/>
        </a:p>
      </dgm:t>
    </dgm:pt>
    <dgm:pt modelId="{F8B6C498-FC1B-4B3F-86A4-0A23D61D1DB6}" type="pres">
      <dgm:prSet presAssocID="{E05092E9-FE8A-4253-BD71-5E2308122958}" presName="connTx" presStyleLbl="parChTrans1D2" presStyleIdx="0" presStyleCnt="6"/>
      <dgm:spPr/>
      <dgm:t>
        <a:bodyPr/>
        <a:lstStyle/>
        <a:p>
          <a:endParaRPr lang="tr-TR"/>
        </a:p>
      </dgm:t>
    </dgm:pt>
    <dgm:pt modelId="{35952370-B6B3-4B90-B6D2-7AC22F83BEBA}" type="pres">
      <dgm:prSet presAssocID="{D837E588-EBAB-4C58-A006-C8650DB144B4}" presName="root2" presStyleCnt="0"/>
      <dgm:spPr/>
    </dgm:pt>
    <dgm:pt modelId="{CCC1D017-6E7D-4831-AC9E-F15516F37D24}" type="pres">
      <dgm:prSet presAssocID="{D837E588-EBAB-4C58-A006-C8650DB144B4}" presName="LevelTwoTextNode" presStyleLbl="node2" presStyleIdx="0" presStyleCnt="6" custScaleX="15325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47137AC-F484-4636-853B-471E5526025D}" type="pres">
      <dgm:prSet presAssocID="{D837E588-EBAB-4C58-A006-C8650DB144B4}" presName="level3hierChild" presStyleCnt="0"/>
      <dgm:spPr/>
    </dgm:pt>
    <dgm:pt modelId="{5E5A42F0-3DF5-497F-85F7-D78F23890BCD}" type="pres">
      <dgm:prSet presAssocID="{686E86E0-7319-4C75-949F-B9617E0B37F0}" presName="conn2-1" presStyleLbl="parChTrans1D2" presStyleIdx="1" presStyleCnt="6"/>
      <dgm:spPr/>
      <dgm:t>
        <a:bodyPr/>
        <a:lstStyle/>
        <a:p>
          <a:endParaRPr lang="tr-TR"/>
        </a:p>
      </dgm:t>
    </dgm:pt>
    <dgm:pt modelId="{B19510C7-AFA5-4CBD-AC0A-C696156078EE}" type="pres">
      <dgm:prSet presAssocID="{686E86E0-7319-4C75-949F-B9617E0B37F0}" presName="connTx" presStyleLbl="parChTrans1D2" presStyleIdx="1" presStyleCnt="6"/>
      <dgm:spPr/>
      <dgm:t>
        <a:bodyPr/>
        <a:lstStyle/>
        <a:p>
          <a:endParaRPr lang="tr-TR"/>
        </a:p>
      </dgm:t>
    </dgm:pt>
    <dgm:pt modelId="{11D18241-03B0-494D-B75D-5445729D043C}" type="pres">
      <dgm:prSet presAssocID="{539B263A-1F7D-4A36-83DD-D2C008332AFB}" presName="root2" presStyleCnt="0"/>
      <dgm:spPr/>
    </dgm:pt>
    <dgm:pt modelId="{742FB362-1550-4E45-A3E2-FC414229E1E3}" type="pres">
      <dgm:prSet presAssocID="{539B263A-1F7D-4A36-83DD-D2C008332AFB}" presName="LevelTwoTextNode" presStyleLbl="node2" presStyleIdx="1" presStyleCnt="6" custScaleX="15325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4C92776-C39B-48C2-8D55-4AFD6143F899}" type="pres">
      <dgm:prSet presAssocID="{539B263A-1F7D-4A36-83DD-D2C008332AFB}" presName="level3hierChild" presStyleCnt="0"/>
      <dgm:spPr/>
    </dgm:pt>
    <dgm:pt modelId="{5AC72449-2A70-42A1-80D3-E30683F68DF9}" type="pres">
      <dgm:prSet presAssocID="{F081BBA2-45A0-4E55-A82F-40AD4704B708}" presName="conn2-1" presStyleLbl="parChTrans1D2" presStyleIdx="2" presStyleCnt="6"/>
      <dgm:spPr/>
      <dgm:t>
        <a:bodyPr/>
        <a:lstStyle/>
        <a:p>
          <a:endParaRPr lang="tr-TR"/>
        </a:p>
      </dgm:t>
    </dgm:pt>
    <dgm:pt modelId="{32AB345E-B238-49A4-BE79-BA2C4BF7533C}" type="pres">
      <dgm:prSet presAssocID="{F081BBA2-45A0-4E55-A82F-40AD4704B708}" presName="connTx" presStyleLbl="parChTrans1D2" presStyleIdx="2" presStyleCnt="6"/>
      <dgm:spPr/>
      <dgm:t>
        <a:bodyPr/>
        <a:lstStyle/>
        <a:p>
          <a:endParaRPr lang="tr-TR"/>
        </a:p>
      </dgm:t>
    </dgm:pt>
    <dgm:pt modelId="{1A79FFA4-F8F5-4270-8775-3F342ED7268A}" type="pres">
      <dgm:prSet presAssocID="{26BBA23A-13DF-4D66-99E0-B5C251736A0F}" presName="root2" presStyleCnt="0"/>
      <dgm:spPr/>
    </dgm:pt>
    <dgm:pt modelId="{93FD933A-6E79-4F6C-941C-1CCDA3A81407}" type="pres">
      <dgm:prSet presAssocID="{26BBA23A-13DF-4D66-99E0-B5C251736A0F}" presName="LevelTwoTextNode" presStyleLbl="node2" presStyleIdx="2" presStyleCnt="6" custScaleX="15325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AC9853C-ECF4-4E61-96F1-48ACC8BB6EC3}" type="pres">
      <dgm:prSet presAssocID="{26BBA23A-13DF-4D66-99E0-B5C251736A0F}" presName="level3hierChild" presStyleCnt="0"/>
      <dgm:spPr/>
    </dgm:pt>
    <dgm:pt modelId="{6A2FD226-1C94-46C0-9133-CD6795279065}" type="pres">
      <dgm:prSet presAssocID="{C5A79904-08BA-4240-92A3-64AEFCE31C14}" presName="conn2-1" presStyleLbl="parChTrans1D2" presStyleIdx="3" presStyleCnt="6"/>
      <dgm:spPr/>
      <dgm:t>
        <a:bodyPr/>
        <a:lstStyle/>
        <a:p>
          <a:endParaRPr lang="tr-TR"/>
        </a:p>
      </dgm:t>
    </dgm:pt>
    <dgm:pt modelId="{0CA3FFF8-5806-44A0-8E30-58E7D7A735C5}" type="pres">
      <dgm:prSet presAssocID="{C5A79904-08BA-4240-92A3-64AEFCE31C14}" presName="connTx" presStyleLbl="parChTrans1D2" presStyleIdx="3" presStyleCnt="6"/>
      <dgm:spPr/>
      <dgm:t>
        <a:bodyPr/>
        <a:lstStyle/>
        <a:p>
          <a:endParaRPr lang="tr-TR"/>
        </a:p>
      </dgm:t>
    </dgm:pt>
    <dgm:pt modelId="{73B2C9D6-D0EE-488C-B388-38C3967C8604}" type="pres">
      <dgm:prSet presAssocID="{E33E6F1D-7AD9-4C58-8A53-22CAC5BA8DA8}" presName="root2" presStyleCnt="0"/>
      <dgm:spPr/>
    </dgm:pt>
    <dgm:pt modelId="{1E0C465B-9E93-481D-8D25-1A9158F6C08C}" type="pres">
      <dgm:prSet presAssocID="{E33E6F1D-7AD9-4C58-8A53-22CAC5BA8DA8}" presName="LevelTwoTextNode" presStyleLbl="node2" presStyleIdx="3" presStyleCnt="6" custScaleX="15098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910C8C9-7C59-46EB-8004-62E5B63BD32B}" type="pres">
      <dgm:prSet presAssocID="{E33E6F1D-7AD9-4C58-8A53-22CAC5BA8DA8}" presName="level3hierChild" presStyleCnt="0"/>
      <dgm:spPr/>
    </dgm:pt>
    <dgm:pt modelId="{99686191-4734-446A-B105-F64AC17443F7}" type="pres">
      <dgm:prSet presAssocID="{74F280B4-2EC5-4265-A224-625F2468959E}" presName="conn2-1" presStyleLbl="parChTrans1D2" presStyleIdx="4" presStyleCnt="6"/>
      <dgm:spPr/>
      <dgm:t>
        <a:bodyPr/>
        <a:lstStyle/>
        <a:p>
          <a:endParaRPr lang="tr-TR"/>
        </a:p>
      </dgm:t>
    </dgm:pt>
    <dgm:pt modelId="{27058A5B-3459-42BF-8127-413D0595816B}" type="pres">
      <dgm:prSet presAssocID="{74F280B4-2EC5-4265-A224-625F2468959E}" presName="connTx" presStyleLbl="parChTrans1D2" presStyleIdx="4" presStyleCnt="6"/>
      <dgm:spPr/>
      <dgm:t>
        <a:bodyPr/>
        <a:lstStyle/>
        <a:p>
          <a:endParaRPr lang="tr-TR"/>
        </a:p>
      </dgm:t>
    </dgm:pt>
    <dgm:pt modelId="{32A7FD74-A281-4E45-AACC-8C2A7AFDD1FF}" type="pres">
      <dgm:prSet presAssocID="{8AC0C039-A18A-4AE2-9AA3-C2D9BF471871}" presName="root2" presStyleCnt="0"/>
      <dgm:spPr/>
    </dgm:pt>
    <dgm:pt modelId="{0F567E6C-16BF-4DA5-BD72-643661F37EBE}" type="pres">
      <dgm:prSet presAssocID="{8AC0C039-A18A-4AE2-9AA3-C2D9BF471871}" presName="LevelTwoTextNode" presStyleLbl="node2" presStyleIdx="4" presStyleCnt="6" custScaleX="15325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4557691-F281-418A-AE9C-8EDF6D3277E4}" type="pres">
      <dgm:prSet presAssocID="{8AC0C039-A18A-4AE2-9AA3-C2D9BF471871}" presName="level3hierChild" presStyleCnt="0"/>
      <dgm:spPr/>
    </dgm:pt>
    <dgm:pt modelId="{08646520-E9C3-4383-B5E9-07B6FA8060B5}" type="pres">
      <dgm:prSet presAssocID="{8D609A8C-D21B-469B-AABA-97E70DF94B3F}" presName="conn2-1" presStyleLbl="parChTrans1D2" presStyleIdx="5" presStyleCnt="6"/>
      <dgm:spPr/>
      <dgm:t>
        <a:bodyPr/>
        <a:lstStyle/>
        <a:p>
          <a:endParaRPr lang="tr-TR"/>
        </a:p>
      </dgm:t>
    </dgm:pt>
    <dgm:pt modelId="{0D220704-675E-4D50-97A2-64B39B924BCD}" type="pres">
      <dgm:prSet presAssocID="{8D609A8C-D21B-469B-AABA-97E70DF94B3F}" presName="connTx" presStyleLbl="parChTrans1D2" presStyleIdx="5" presStyleCnt="6"/>
      <dgm:spPr/>
      <dgm:t>
        <a:bodyPr/>
        <a:lstStyle/>
        <a:p>
          <a:endParaRPr lang="tr-TR"/>
        </a:p>
      </dgm:t>
    </dgm:pt>
    <dgm:pt modelId="{8EF031A0-2B83-437D-89DA-4C034A0373CE}" type="pres">
      <dgm:prSet presAssocID="{69BF2A97-9DF3-4E0D-A338-E5E29342AAA4}" presName="root2" presStyleCnt="0"/>
      <dgm:spPr/>
    </dgm:pt>
    <dgm:pt modelId="{145EC633-2E0E-40AB-B415-72BF6BCF575D}" type="pres">
      <dgm:prSet presAssocID="{69BF2A97-9DF3-4E0D-A338-E5E29342AAA4}" presName="LevelTwoTextNode" presStyleLbl="node2" presStyleIdx="5" presStyleCnt="6" custScaleX="15325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8F06E5-BBD1-4684-8120-71C9E641AE25}" type="pres">
      <dgm:prSet presAssocID="{69BF2A97-9DF3-4E0D-A338-E5E29342AAA4}" presName="level3hierChild" presStyleCnt="0"/>
      <dgm:spPr/>
    </dgm:pt>
  </dgm:ptLst>
  <dgm:cxnLst>
    <dgm:cxn modelId="{10B70C23-1F13-4561-BD9F-34536B1CC9F5}" type="presOf" srcId="{74F280B4-2EC5-4265-A224-625F2468959E}" destId="{99686191-4734-446A-B105-F64AC17443F7}" srcOrd="0" destOrd="0" presId="urn:microsoft.com/office/officeart/2008/layout/HorizontalMultiLevelHierarchy"/>
    <dgm:cxn modelId="{75FE5CD1-DDF0-41D9-AD7E-72791AC8F7EE}" type="presOf" srcId="{74F280B4-2EC5-4265-A224-625F2468959E}" destId="{27058A5B-3459-42BF-8127-413D0595816B}" srcOrd="1" destOrd="0" presId="urn:microsoft.com/office/officeart/2008/layout/HorizontalMultiLevelHierarchy"/>
    <dgm:cxn modelId="{4B22D4BC-75CC-446F-AC8F-D50D2D705C71}" type="presOf" srcId="{C5A79904-08BA-4240-92A3-64AEFCE31C14}" destId="{6A2FD226-1C94-46C0-9133-CD6795279065}" srcOrd="0" destOrd="0" presId="urn:microsoft.com/office/officeart/2008/layout/HorizontalMultiLevelHierarchy"/>
    <dgm:cxn modelId="{8DAADB56-25AF-4648-BBD5-EBAA91094FEE}" srcId="{215A833A-8057-4AC8-BCDD-E368A360CF40}" destId="{E33E6F1D-7AD9-4C58-8A53-22CAC5BA8DA8}" srcOrd="3" destOrd="0" parTransId="{C5A79904-08BA-4240-92A3-64AEFCE31C14}" sibTransId="{1CC2BA24-22EC-4E8E-933C-B87244C69BA4}"/>
    <dgm:cxn modelId="{B7B192E3-C5A6-4CE9-ACAB-46F4CCA2B9D4}" type="presOf" srcId="{8D609A8C-D21B-469B-AABA-97E70DF94B3F}" destId="{0D220704-675E-4D50-97A2-64B39B924BCD}" srcOrd="1" destOrd="0" presId="urn:microsoft.com/office/officeart/2008/layout/HorizontalMultiLevelHierarchy"/>
    <dgm:cxn modelId="{BB277895-2509-4352-93EE-8EECCB125A90}" type="presOf" srcId="{D837E588-EBAB-4C58-A006-C8650DB144B4}" destId="{CCC1D017-6E7D-4831-AC9E-F15516F37D24}" srcOrd="0" destOrd="0" presId="urn:microsoft.com/office/officeart/2008/layout/HorizontalMultiLevelHierarchy"/>
    <dgm:cxn modelId="{7231D05A-2448-465B-8B09-E0CBC1550DE8}" type="presOf" srcId="{686E86E0-7319-4C75-949F-B9617E0B37F0}" destId="{5E5A42F0-3DF5-497F-85F7-D78F23890BCD}" srcOrd="0" destOrd="0" presId="urn:microsoft.com/office/officeart/2008/layout/HorizontalMultiLevelHierarchy"/>
    <dgm:cxn modelId="{55F7D38E-F6F2-4702-87CA-250A35AE3258}" type="presOf" srcId="{F081BBA2-45A0-4E55-A82F-40AD4704B708}" destId="{5AC72449-2A70-42A1-80D3-E30683F68DF9}" srcOrd="0" destOrd="0" presId="urn:microsoft.com/office/officeart/2008/layout/HorizontalMultiLevelHierarchy"/>
    <dgm:cxn modelId="{7E62835C-D82D-4725-A7DB-6660603B0E2C}" srcId="{215A833A-8057-4AC8-BCDD-E368A360CF40}" destId="{69BF2A97-9DF3-4E0D-A338-E5E29342AAA4}" srcOrd="5" destOrd="0" parTransId="{8D609A8C-D21B-469B-AABA-97E70DF94B3F}" sibTransId="{16E8AC37-B414-4607-B0F4-F0B5F5F9E11D}"/>
    <dgm:cxn modelId="{769112E2-BE8B-47B2-AFCA-603836DB24D0}" srcId="{215A833A-8057-4AC8-BCDD-E368A360CF40}" destId="{539B263A-1F7D-4A36-83DD-D2C008332AFB}" srcOrd="1" destOrd="0" parTransId="{686E86E0-7319-4C75-949F-B9617E0B37F0}" sibTransId="{87EAEC7F-0DB2-4D55-A2CB-074EF398E5AF}"/>
    <dgm:cxn modelId="{C4F6047F-06DE-48E6-BE03-229355004502}" type="presOf" srcId="{C5A79904-08BA-4240-92A3-64AEFCE31C14}" destId="{0CA3FFF8-5806-44A0-8E30-58E7D7A735C5}" srcOrd="1" destOrd="0" presId="urn:microsoft.com/office/officeart/2008/layout/HorizontalMultiLevelHierarchy"/>
    <dgm:cxn modelId="{FE89E5F4-A68B-463F-846A-D272E0273EDC}" type="presOf" srcId="{F081BBA2-45A0-4E55-A82F-40AD4704B708}" destId="{32AB345E-B238-49A4-BE79-BA2C4BF7533C}" srcOrd="1" destOrd="0" presId="urn:microsoft.com/office/officeart/2008/layout/HorizontalMultiLevelHierarchy"/>
    <dgm:cxn modelId="{F6374BBB-C4FF-405B-AC2E-79029B978BD1}" srcId="{215A833A-8057-4AC8-BCDD-E368A360CF40}" destId="{D837E588-EBAB-4C58-A006-C8650DB144B4}" srcOrd="0" destOrd="0" parTransId="{E05092E9-FE8A-4253-BD71-5E2308122958}" sibTransId="{860AA2BF-0E90-48DF-9516-2203BFF21C9E}"/>
    <dgm:cxn modelId="{557AEE58-02A0-4E5B-B335-0E16F49E7026}" type="presOf" srcId="{2AECECF1-AE35-43C2-9E67-8EE665EE5D3D}" destId="{48167F85-8CAC-4984-978F-65306017D721}" srcOrd="0" destOrd="0" presId="urn:microsoft.com/office/officeart/2008/layout/HorizontalMultiLevelHierarchy"/>
    <dgm:cxn modelId="{728C9DCD-A103-4676-9D44-978E3DA2DA97}" srcId="{2AECECF1-AE35-43C2-9E67-8EE665EE5D3D}" destId="{215A833A-8057-4AC8-BCDD-E368A360CF40}" srcOrd="0" destOrd="0" parTransId="{326BC472-555E-471E-BBF2-91EFE4AF4F44}" sibTransId="{3D1AB771-B900-47B0-A811-948B771269A1}"/>
    <dgm:cxn modelId="{18345D93-5A5B-422C-833A-CAC985B052C1}" type="presOf" srcId="{8AC0C039-A18A-4AE2-9AA3-C2D9BF471871}" destId="{0F567E6C-16BF-4DA5-BD72-643661F37EBE}" srcOrd="0" destOrd="0" presId="urn:microsoft.com/office/officeart/2008/layout/HorizontalMultiLevelHierarchy"/>
    <dgm:cxn modelId="{4831FD4E-418E-4389-BA95-889740FEF43A}" srcId="{215A833A-8057-4AC8-BCDD-E368A360CF40}" destId="{26BBA23A-13DF-4D66-99E0-B5C251736A0F}" srcOrd="2" destOrd="0" parTransId="{F081BBA2-45A0-4E55-A82F-40AD4704B708}" sibTransId="{267294EC-C37F-4FBE-9FC5-7E30EFE194FA}"/>
    <dgm:cxn modelId="{471D0DBB-A696-4944-BA41-AAD82E9A1646}" type="presOf" srcId="{E05092E9-FE8A-4253-BD71-5E2308122958}" destId="{F8B6C498-FC1B-4B3F-86A4-0A23D61D1DB6}" srcOrd="1" destOrd="0" presId="urn:microsoft.com/office/officeart/2008/layout/HorizontalMultiLevelHierarchy"/>
    <dgm:cxn modelId="{76C01FB3-0026-4108-BE2F-42923AA527FF}" type="presOf" srcId="{E33E6F1D-7AD9-4C58-8A53-22CAC5BA8DA8}" destId="{1E0C465B-9E93-481D-8D25-1A9158F6C08C}" srcOrd="0" destOrd="0" presId="urn:microsoft.com/office/officeart/2008/layout/HorizontalMultiLevelHierarchy"/>
    <dgm:cxn modelId="{C24135E1-E23E-4ADB-AE4A-6D89CA8E6D2B}" type="presOf" srcId="{539B263A-1F7D-4A36-83DD-D2C008332AFB}" destId="{742FB362-1550-4E45-A3E2-FC414229E1E3}" srcOrd="0" destOrd="0" presId="urn:microsoft.com/office/officeart/2008/layout/HorizontalMultiLevelHierarchy"/>
    <dgm:cxn modelId="{4A5AEFEA-839D-4C3A-83AD-F435D548DD06}" srcId="{215A833A-8057-4AC8-BCDD-E368A360CF40}" destId="{8AC0C039-A18A-4AE2-9AA3-C2D9BF471871}" srcOrd="4" destOrd="0" parTransId="{74F280B4-2EC5-4265-A224-625F2468959E}" sibTransId="{EFB6F1DE-44A8-4D25-9713-E10332383725}"/>
    <dgm:cxn modelId="{5E042418-33CD-4488-9047-940FB622E113}" type="presOf" srcId="{686E86E0-7319-4C75-949F-B9617E0B37F0}" destId="{B19510C7-AFA5-4CBD-AC0A-C696156078EE}" srcOrd="1" destOrd="0" presId="urn:microsoft.com/office/officeart/2008/layout/HorizontalMultiLevelHierarchy"/>
    <dgm:cxn modelId="{BB72B4BA-028C-447E-97BF-227403A5B5E9}" type="presOf" srcId="{26BBA23A-13DF-4D66-99E0-B5C251736A0F}" destId="{93FD933A-6E79-4F6C-941C-1CCDA3A81407}" srcOrd="0" destOrd="0" presId="urn:microsoft.com/office/officeart/2008/layout/HorizontalMultiLevelHierarchy"/>
    <dgm:cxn modelId="{446CAA53-E446-40F6-A56C-51AF17593D48}" type="presOf" srcId="{8D609A8C-D21B-469B-AABA-97E70DF94B3F}" destId="{08646520-E9C3-4383-B5E9-07B6FA8060B5}" srcOrd="0" destOrd="0" presId="urn:microsoft.com/office/officeart/2008/layout/HorizontalMultiLevelHierarchy"/>
    <dgm:cxn modelId="{3765347C-E221-405B-ACCE-0CA56EBF6F53}" type="presOf" srcId="{E05092E9-FE8A-4253-BD71-5E2308122958}" destId="{EAB9233A-3031-4182-85F8-20263B7D7870}" srcOrd="0" destOrd="0" presId="urn:microsoft.com/office/officeart/2008/layout/HorizontalMultiLevelHierarchy"/>
    <dgm:cxn modelId="{2F3109F6-81FC-41CA-8773-6E29A97DF30E}" type="presOf" srcId="{215A833A-8057-4AC8-BCDD-E368A360CF40}" destId="{1A7BE220-52BC-4E7F-9768-DEE2CC622AF0}" srcOrd="0" destOrd="0" presId="urn:microsoft.com/office/officeart/2008/layout/HorizontalMultiLevelHierarchy"/>
    <dgm:cxn modelId="{C65AF608-BA20-48EF-BC88-25E06A1C2A14}" type="presOf" srcId="{69BF2A97-9DF3-4E0D-A338-E5E29342AAA4}" destId="{145EC633-2E0E-40AB-B415-72BF6BCF575D}" srcOrd="0" destOrd="0" presId="urn:microsoft.com/office/officeart/2008/layout/HorizontalMultiLevelHierarchy"/>
    <dgm:cxn modelId="{561A9322-1460-4469-AC74-62CF919134DE}" type="presParOf" srcId="{48167F85-8CAC-4984-978F-65306017D721}" destId="{003C3C75-400D-4F25-980C-C3B066C4E997}" srcOrd="0" destOrd="0" presId="urn:microsoft.com/office/officeart/2008/layout/HorizontalMultiLevelHierarchy"/>
    <dgm:cxn modelId="{E968A88F-FC8D-4918-BA00-033A7365E8ED}" type="presParOf" srcId="{003C3C75-400D-4F25-980C-C3B066C4E997}" destId="{1A7BE220-52BC-4E7F-9768-DEE2CC622AF0}" srcOrd="0" destOrd="0" presId="urn:microsoft.com/office/officeart/2008/layout/HorizontalMultiLevelHierarchy"/>
    <dgm:cxn modelId="{294AEC3E-9C88-46D2-B8DB-A4C8FE7DCEC4}" type="presParOf" srcId="{003C3C75-400D-4F25-980C-C3B066C4E997}" destId="{A3F4F439-D699-4F3A-8F03-9D7964919209}" srcOrd="1" destOrd="0" presId="urn:microsoft.com/office/officeart/2008/layout/HorizontalMultiLevelHierarchy"/>
    <dgm:cxn modelId="{DE62688C-F1BC-43B9-A3E7-AB73E19BAB10}" type="presParOf" srcId="{A3F4F439-D699-4F3A-8F03-9D7964919209}" destId="{EAB9233A-3031-4182-85F8-20263B7D7870}" srcOrd="0" destOrd="0" presId="urn:microsoft.com/office/officeart/2008/layout/HorizontalMultiLevelHierarchy"/>
    <dgm:cxn modelId="{49EEB5B4-8339-42C3-A03D-094874CF452C}" type="presParOf" srcId="{EAB9233A-3031-4182-85F8-20263B7D7870}" destId="{F8B6C498-FC1B-4B3F-86A4-0A23D61D1DB6}" srcOrd="0" destOrd="0" presId="urn:microsoft.com/office/officeart/2008/layout/HorizontalMultiLevelHierarchy"/>
    <dgm:cxn modelId="{65BEEFFB-BF39-40A8-B793-7A84263F7ECB}" type="presParOf" srcId="{A3F4F439-D699-4F3A-8F03-9D7964919209}" destId="{35952370-B6B3-4B90-B6D2-7AC22F83BEBA}" srcOrd="1" destOrd="0" presId="urn:microsoft.com/office/officeart/2008/layout/HorizontalMultiLevelHierarchy"/>
    <dgm:cxn modelId="{43FA3DD9-BADF-4C14-B49D-B73A8FFC282F}" type="presParOf" srcId="{35952370-B6B3-4B90-B6D2-7AC22F83BEBA}" destId="{CCC1D017-6E7D-4831-AC9E-F15516F37D24}" srcOrd="0" destOrd="0" presId="urn:microsoft.com/office/officeart/2008/layout/HorizontalMultiLevelHierarchy"/>
    <dgm:cxn modelId="{76210D5C-85BD-41AA-87FD-47D9F919861C}" type="presParOf" srcId="{35952370-B6B3-4B90-B6D2-7AC22F83BEBA}" destId="{647137AC-F484-4636-853B-471E5526025D}" srcOrd="1" destOrd="0" presId="urn:microsoft.com/office/officeart/2008/layout/HorizontalMultiLevelHierarchy"/>
    <dgm:cxn modelId="{21B6174E-C3D4-4FBC-9140-6672980AF91A}" type="presParOf" srcId="{A3F4F439-D699-4F3A-8F03-9D7964919209}" destId="{5E5A42F0-3DF5-497F-85F7-D78F23890BCD}" srcOrd="2" destOrd="0" presId="urn:microsoft.com/office/officeart/2008/layout/HorizontalMultiLevelHierarchy"/>
    <dgm:cxn modelId="{492C147E-88DA-470E-B181-B7DB8C4FFE0B}" type="presParOf" srcId="{5E5A42F0-3DF5-497F-85F7-D78F23890BCD}" destId="{B19510C7-AFA5-4CBD-AC0A-C696156078EE}" srcOrd="0" destOrd="0" presId="urn:microsoft.com/office/officeart/2008/layout/HorizontalMultiLevelHierarchy"/>
    <dgm:cxn modelId="{14F90A3A-A917-4131-88C8-254CF91FE3CE}" type="presParOf" srcId="{A3F4F439-D699-4F3A-8F03-9D7964919209}" destId="{11D18241-03B0-494D-B75D-5445729D043C}" srcOrd="3" destOrd="0" presId="urn:microsoft.com/office/officeart/2008/layout/HorizontalMultiLevelHierarchy"/>
    <dgm:cxn modelId="{C18C1936-C58B-46FC-A4F8-92F9CACC02DF}" type="presParOf" srcId="{11D18241-03B0-494D-B75D-5445729D043C}" destId="{742FB362-1550-4E45-A3E2-FC414229E1E3}" srcOrd="0" destOrd="0" presId="urn:microsoft.com/office/officeart/2008/layout/HorizontalMultiLevelHierarchy"/>
    <dgm:cxn modelId="{65E24B78-8B97-4CDB-82CB-97E5EF5D0763}" type="presParOf" srcId="{11D18241-03B0-494D-B75D-5445729D043C}" destId="{B4C92776-C39B-48C2-8D55-4AFD6143F899}" srcOrd="1" destOrd="0" presId="urn:microsoft.com/office/officeart/2008/layout/HorizontalMultiLevelHierarchy"/>
    <dgm:cxn modelId="{F0A16A10-8160-4CEF-8A24-5BAF103885D7}" type="presParOf" srcId="{A3F4F439-D699-4F3A-8F03-9D7964919209}" destId="{5AC72449-2A70-42A1-80D3-E30683F68DF9}" srcOrd="4" destOrd="0" presId="urn:microsoft.com/office/officeart/2008/layout/HorizontalMultiLevelHierarchy"/>
    <dgm:cxn modelId="{B951CD15-8DF0-4E2B-BEC2-CA223B71BA55}" type="presParOf" srcId="{5AC72449-2A70-42A1-80D3-E30683F68DF9}" destId="{32AB345E-B238-49A4-BE79-BA2C4BF7533C}" srcOrd="0" destOrd="0" presId="urn:microsoft.com/office/officeart/2008/layout/HorizontalMultiLevelHierarchy"/>
    <dgm:cxn modelId="{E129E60D-317A-4696-B1F0-CAC89B8C9B49}" type="presParOf" srcId="{A3F4F439-D699-4F3A-8F03-9D7964919209}" destId="{1A79FFA4-F8F5-4270-8775-3F342ED7268A}" srcOrd="5" destOrd="0" presId="urn:microsoft.com/office/officeart/2008/layout/HorizontalMultiLevelHierarchy"/>
    <dgm:cxn modelId="{83ACFEA5-0C87-489B-B1B9-28087B0C5282}" type="presParOf" srcId="{1A79FFA4-F8F5-4270-8775-3F342ED7268A}" destId="{93FD933A-6E79-4F6C-941C-1CCDA3A81407}" srcOrd="0" destOrd="0" presId="urn:microsoft.com/office/officeart/2008/layout/HorizontalMultiLevelHierarchy"/>
    <dgm:cxn modelId="{55B388B8-BFB3-439C-A54A-B36822F63E9E}" type="presParOf" srcId="{1A79FFA4-F8F5-4270-8775-3F342ED7268A}" destId="{FAC9853C-ECF4-4E61-96F1-48ACC8BB6EC3}" srcOrd="1" destOrd="0" presId="urn:microsoft.com/office/officeart/2008/layout/HorizontalMultiLevelHierarchy"/>
    <dgm:cxn modelId="{760C7991-AEC6-4E52-A3DE-4D59CC4A983C}" type="presParOf" srcId="{A3F4F439-D699-4F3A-8F03-9D7964919209}" destId="{6A2FD226-1C94-46C0-9133-CD6795279065}" srcOrd="6" destOrd="0" presId="urn:microsoft.com/office/officeart/2008/layout/HorizontalMultiLevelHierarchy"/>
    <dgm:cxn modelId="{DE3E52A4-F3B7-44BE-8F74-83B991514104}" type="presParOf" srcId="{6A2FD226-1C94-46C0-9133-CD6795279065}" destId="{0CA3FFF8-5806-44A0-8E30-58E7D7A735C5}" srcOrd="0" destOrd="0" presId="urn:microsoft.com/office/officeart/2008/layout/HorizontalMultiLevelHierarchy"/>
    <dgm:cxn modelId="{C4587BAD-F8F3-44C6-B60C-8C3F2D6EF842}" type="presParOf" srcId="{A3F4F439-D699-4F3A-8F03-9D7964919209}" destId="{73B2C9D6-D0EE-488C-B388-38C3967C8604}" srcOrd="7" destOrd="0" presId="urn:microsoft.com/office/officeart/2008/layout/HorizontalMultiLevelHierarchy"/>
    <dgm:cxn modelId="{62AF0810-AC02-451C-BE76-AFC7FDA49E43}" type="presParOf" srcId="{73B2C9D6-D0EE-488C-B388-38C3967C8604}" destId="{1E0C465B-9E93-481D-8D25-1A9158F6C08C}" srcOrd="0" destOrd="0" presId="urn:microsoft.com/office/officeart/2008/layout/HorizontalMultiLevelHierarchy"/>
    <dgm:cxn modelId="{40BFE184-DB3D-4AE3-A271-EC3579EBFE5D}" type="presParOf" srcId="{73B2C9D6-D0EE-488C-B388-38C3967C8604}" destId="{2910C8C9-7C59-46EB-8004-62E5B63BD32B}" srcOrd="1" destOrd="0" presId="urn:microsoft.com/office/officeart/2008/layout/HorizontalMultiLevelHierarchy"/>
    <dgm:cxn modelId="{625783D1-6BC5-4DEC-8959-EB2030ADE58E}" type="presParOf" srcId="{A3F4F439-D699-4F3A-8F03-9D7964919209}" destId="{99686191-4734-446A-B105-F64AC17443F7}" srcOrd="8" destOrd="0" presId="urn:microsoft.com/office/officeart/2008/layout/HorizontalMultiLevelHierarchy"/>
    <dgm:cxn modelId="{C55C8CF1-1997-4963-A73C-A5855BDAB65E}" type="presParOf" srcId="{99686191-4734-446A-B105-F64AC17443F7}" destId="{27058A5B-3459-42BF-8127-413D0595816B}" srcOrd="0" destOrd="0" presId="urn:microsoft.com/office/officeart/2008/layout/HorizontalMultiLevelHierarchy"/>
    <dgm:cxn modelId="{407AB936-8A7D-41E2-B9C6-C98E8A53895B}" type="presParOf" srcId="{A3F4F439-D699-4F3A-8F03-9D7964919209}" destId="{32A7FD74-A281-4E45-AACC-8C2A7AFDD1FF}" srcOrd="9" destOrd="0" presId="urn:microsoft.com/office/officeart/2008/layout/HorizontalMultiLevelHierarchy"/>
    <dgm:cxn modelId="{6A7EB1A6-24AA-4327-99A3-92BB1CF54858}" type="presParOf" srcId="{32A7FD74-A281-4E45-AACC-8C2A7AFDD1FF}" destId="{0F567E6C-16BF-4DA5-BD72-643661F37EBE}" srcOrd="0" destOrd="0" presId="urn:microsoft.com/office/officeart/2008/layout/HorizontalMultiLevelHierarchy"/>
    <dgm:cxn modelId="{23E2AEFF-3248-4834-B7D3-6B97B7A78C78}" type="presParOf" srcId="{32A7FD74-A281-4E45-AACC-8C2A7AFDD1FF}" destId="{34557691-F281-418A-AE9C-8EDF6D3277E4}" srcOrd="1" destOrd="0" presId="urn:microsoft.com/office/officeart/2008/layout/HorizontalMultiLevelHierarchy"/>
    <dgm:cxn modelId="{7D180DD2-61C3-472D-89C2-0B31319295CC}" type="presParOf" srcId="{A3F4F439-D699-4F3A-8F03-9D7964919209}" destId="{08646520-E9C3-4383-B5E9-07B6FA8060B5}" srcOrd="10" destOrd="0" presId="urn:microsoft.com/office/officeart/2008/layout/HorizontalMultiLevelHierarchy"/>
    <dgm:cxn modelId="{E9E0C06E-6180-4505-A199-4BFCB9348B46}" type="presParOf" srcId="{08646520-E9C3-4383-B5E9-07B6FA8060B5}" destId="{0D220704-675E-4D50-97A2-64B39B924BCD}" srcOrd="0" destOrd="0" presId="urn:microsoft.com/office/officeart/2008/layout/HorizontalMultiLevelHierarchy"/>
    <dgm:cxn modelId="{A0EABB05-8AE3-48F4-82A5-D3032EE10724}" type="presParOf" srcId="{A3F4F439-D699-4F3A-8F03-9D7964919209}" destId="{8EF031A0-2B83-437D-89DA-4C034A0373CE}" srcOrd="11" destOrd="0" presId="urn:microsoft.com/office/officeart/2008/layout/HorizontalMultiLevelHierarchy"/>
    <dgm:cxn modelId="{C7065E2C-7EA0-43A2-AD08-D64080D2E2A0}" type="presParOf" srcId="{8EF031A0-2B83-437D-89DA-4C034A0373CE}" destId="{145EC633-2E0E-40AB-B415-72BF6BCF575D}" srcOrd="0" destOrd="0" presId="urn:microsoft.com/office/officeart/2008/layout/HorizontalMultiLevelHierarchy"/>
    <dgm:cxn modelId="{55BB799F-099B-4409-9A70-EEA1F61554B1}" type="presParOf" srcId="{8EF031A0-2B83-437D-89DA-4C034A0373CE}" destId="{B58F06E5-BBD1-4684-8120-71C9E641AE2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646520-E9C3-4383-B5E9-07B6FA8060B5}">
      <dsp:nvSpPr>
        <dsp:cNvPr id="0" name=""/>
        <dsp:cNvSpPr/>
      </dsp:nvSpPr>
      <dsp:spPr>
        <a:xfrm>
          <a:off x="2533137" y="2492164"/>
          <a:ext cx="450327" cy="2145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5163" y="0"/>
              </a:lnTo>
              <a:lnTo>
                <a:pt x="225163" y="2145234"/>
              </a:lnTo>
              <a:lnTo>
                <a:pt x="450327" y="21452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2703501" y="3509981"/>
        <a:ext cx="109599" cy="109599"/>
      </dsp:txXfrm>
    </dsp:sp>
    <dsp:sp modelId="{99686191-4734-446A-B105-F64AC17443F7}">
      <dsp:nvSpPr>
        <dsp:cNvPr id="0" name=""/>
        <dsp:cNvSpPr/>
      </dsp:nvSpPr>
      <dsp:spPr>
        <a:xfrm>
          <a:off x="2533137" y="2492164"/>
          <a:ext cx="450327" cy="1287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5163" y="0"/>
              </a:lnTo>
              <a:lnTo>
                <a:pt x="225163" y="1287140"/>
              </a:lnTo>
              <a:lnTo>
                <a:pt x="450327" y="12871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724209" y="3101643"/>
        <a:ext cx="68182" cy="68182"/>
      </dsp:txXfrm>
    </dsp:sp>
    <dsp:sp modelId="{6A2FD226-1C94-46C0-9133-CD6795279065}">
      <dsp:nvSpPr>
        <dsp:cNvPr id="0" name=""/>
        <dsp:cNvSpPr/>
      </dsp:nvSpPr>
      <dsp:spPr>
        <a:xfrm>
          <a:off x="2533137" y="2492164"/>
          <a:ext cx="450327" cy="429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5163" y="0"/>
              </a:lnTo>
              <a:lnTo>
                <a:pt x="225163" y="429046"/>
              </a:lnTo>
              <a:lnTo>
                <a:pt x="450327" y="4290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742751" y="2691137"/>
        <a:ext cx="31099" cy="31099"/>
      </dsp:txXfrm>
    </dsp:sp>
    <dsp:sp modelId="{5AC72449-2A70-42A1-80D3-E30683F68DF9}">
      <dsp:nvSpPr>
        <dsp:cNvPr id="0" name=""/>
        <dsp:cNvSpPr/>
      </dsp:nvSpPr>
      <dsp:spPr>
        <a:xfrm>
          <a:off x="2533137" y="2063117"/>
          <a:ext cx="450327" cy="429046"/>
        </a:xfrm>
        <a:custGeom>
          <a:avLst/>
          <a:gdLst/>
          <a:ahLst/>
          <a:cxnLst/>
          <a:rect l="0" t="0" r="0" b="0"/>
          <a:pathLst>
            <a:path>
              <a:moveTo>
                <a:pt x="0" y="429046"/>
              </a:moveTo>
              <a:lnTo>
                <a:pt x="225163" y="429046"/>
              </a:lnTo>
              <a:lnTo>
                <a:pt x="225163" y="0"/>
              </a:lnTo>
              <a:lnTo>
                <a:pt x="45032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742751" y="2262090"/>
        <a:ext cx="31099" cy="31099"/>
      </dsp:txXfrm>
    </dsp:sp>
    <dsp:sp modelId="{5E5A42F0-3DF5-497F-85F7-D78F23890BCD}">
      <dsp:nvSpPr>
        <dsp:cNvPr id="0" name=""/>
        <dsp:cNvSpPr/>
      </dsp:nvSpPr>
      <dsp:spPr>
        <a:xfrm>
          <a:off x="2533137" y="1205023"/>
          <a:ext cx="450327" cy="1287140"/>
        </a:xfrm>
        <a:custGeom>
          <a:avLst/>
          <a:gdLst/>
          <a:ahLst/>
          <a:cxnLst/>
          <a:rect l="0" t="0" r="0" b="0"/>
          <a:pathLst>
            <a:path>
              <a:moveTo>
                <a:pt x="0" y="1287140"/>
              </a:moveTo>
              <a:lnTo>
                <a:pt x="225163" y="1287140"/>
              </a:lnTo>
              <a:lnTo>
                <a:pt x="225163" y="0"/>
              </a:lnTo>
              <a:lnTo>
                <a:pt x="45032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724209" y="1814502"/>
        <a:ext cx="68182" cy="68182"/>
      </dsp:txXfrm>
    </dsp:sp>
    <dsp:sp modelId="{EAB9233A-3031-4182-85F8-20263B7D7870}">
      <dsp:nvSpPr>
        <dsp:cNvPr id="0" name=""/>
        <dsp:cNvSpPr/>
      </dsp:nvSpPr>
      <dsp:spPr>
        <a:xfrm>
          <a:off x="2533137" y="346929"/>
          <a:ext cx="450327" cy="2145234"/>
        </a:xfrm>
        <a:custGeom>
          <a:avLst/>
          <a:gdLst/>
          <a:ahLst/>
          <a:cxnLst/>
          <a:rect l="0" t="0" r="0" b="0"/>
          <a:pathLst>
            <a:path>
              <a:moveTo>
                <a:pt x="0" y="2145234"/>
              </a:moveTo>
              <a:lnTo>
                <a:pt x="225163" y="2145234"/>
              </a:lnTo>
              <a:lnTo>
                <a:pt x="225163" y="0"/>
              </a:lnTo>
              <a:lnTo>
                <a:pt x="45032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2703501" y="1364746"/>
        <a:ext cx="109599" cy="109599"/>
      </dsp:txXfrm>
    </dsp:sp>
    <dsp:sp modelId="{1A7BE220-52BC-4E7F-9768-DEE2CC622AF0}">
      <dsp:nvSpPr>
        <dsp:cNvPr id="0" name=""/>
        <dsp:cNvSpPr/>
      </dsp:nvSpPr>
      <dsp:spPr>
        <a:xfrm rot="16200000">
          <a:off x="383386" y="2148926"/>
          <a:ext cx="3613026" cy="6864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smtClean="0"/>
            <a:t>Örnekleme</a:t>
          </a:r>
          <a:endParaRPr lang="tr-TR" sz="4500" kern="1200" dirty="0"/>
        </a:p>
      </dsp:txBody>
      <dsp:txXfrm>
        <a:off x="383386" y="2148926"/>
        <a:ext cx="3613026" cy="686475"/>
      </dsp:txXfrm>
    </dsp:sp>
    <dsp:sp modelId="{CCC1D017-6E7D-4831-AC9E-F15516F37D24}">
      <dsp:nvSpPr>
        <dsp:cNvPr id="0" name=""/>
        <dsp:cNvSpPr/>
      </dsp:nvSpPr>
      <dsp:spPr>
        <a:xfrm>
          <a:off x="2983464" y="3691"/>
          <a:ext cx="3450793" cy="686475"/>
        </a:xfrm>
        <a:prstGeom prst="rect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Gözlem biriminin belirlenmesi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2983464" y="3691"/>
        <a:ext cx="3450793" cy="686475"/>
      </dsp:txXfrm>
    </dsp:sp>
    <dsp:sp modelId="{742FB362-1550-4E45-A3E2-FC414229E1E3}">
      <dsp:nvSpPr>
        <dsp:cNvPr id="0" name=""/>
        <dsp:cNvSpPr/>
      </dsp:nvSpPr>
      <dsp:spPr>
        <a:xfrm>
          <a:off x="2983464" y="861785"/>
          <a:ext cx="3450793" cy="686475"/>
        </a:xfrm>
        <a:prstGeom prst="rect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Evrenin tanımlanması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2983464" y="861785"/>
        <a:ext cx="3450793" cy="686475"/>
      </dsp:txXfrm>
    </dsp:sp>
    <dsp:sp modelId="{93FD933A-6E79-4F6C-941C-1CCDA3A81407}">
      <dsp:nvSpPr>
        <dsp:cNvPr id="0" name=""/>
        <dsp:cNvSpPr/>
      </dsp:nvSpPr>
      <dsp:spPr>
        <a:xfrm>
          <a:off x="2983464" y="1719879"/>
          <a:ext cx="3450793" cy="686475"/>
        </a:xfrm>
        <a:prstGeom prst="rect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Örnekleme Yönteminin Belirlenmesi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2983464" y="1719879"/>
        <a:ext cx="3450793" cy="686475"/>
      </dsp:txXfrm>
    </dsp:sp>
    <dsp:sp modelId="{1E0C465B-9E93-481D-8D25-1A9158F6C08C}">
      <dsp:nvSpPr>
        <dsp:cNvPr id="0" name=""/>
        <dsp:cNvSpPr/>
      </dsp:nvSpPr>
      <dsp:spPr>
        <a:xfrm>
          <a:off x="2983464" y="2577973"/>
          <a:ext cx="3399703" cy="686475"/>
        </a:xfrm>
        <a:prstGeom prst="rect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solidFill>
                <a:schemeClr val="tx1"/>
              </a:solidFill>
            </a:rPr>
            <a:t>Örneklem Biriminin Belirlenmesi</a:t>
          </a:r>
          <a:endParaRPr lang="tr-TR" sz="2200" b="1" kern="1200" dirty="0">
            <a:solidFill>
              <a:schemeClr val="tx1"/>
            </a:solidFill>
          </a:endParaRPr>
        </a:p>
      </dsp:txBody>
      <dsp:txXfrm>
        <a:off x="2983464" y="2577973"/>
        <a:ext cx="3399703" cy="686475"/>
      </dsp:txXfrm>
    </dsp:sp>
    <dsp:sp modelId="{0F567E6C-16BF-4DA5-BD72-643661F37EBE}">
      <dsp:nvSpPr>
        <dsp:cNvPr id="0" name=""/>
        <dsp:cNvSpPr/>
      </dsp:nvSpPr>
      <dsp:spPr>
        <a:xfrm>
          <a:off x="2983464" y="3436067"/>
          <a:ext cx="3450793" cy="686475"/>
        </a:xfrm>
        <a:prstGeom prst="rect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Örneklem Büyüklüğünün Belirlenmesi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2983464" y="3436067"/>
        <a:ext cx="3450793" cy="686475"/>
      </dsp:txXfrm>
    </dsp:sp>
    <dsp:sp modelId="{145EC633-2E0E-40AB-B415-72BF6BCF575D}">
      <dsp:nvSpPr>
        <dsp:cNvPr id="0" name=""/>
        <dsp:cNvSpPr/>
      </dsp:nvSpPr>
      <dsp:spPr>
        <a:xfrm>
          <a:off x="2983464" y="4294160"/>
          <a:ext cx="3450793" cy="686475"/>
        </a:xfrm>
        <a:prstGeom prst="rect">
          <a:avLst/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Örneklemin seçilmesi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2983464" y="4294160"/>
        <a:ext cx="3450793" cy="6864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82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921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1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563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753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33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382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679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696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59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32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A5C52-3886-4CAA-8669-0CF5B95C9F0E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30251-F0D8-4D93-B6E6-9B7E4BF80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574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BİLİMSEL ARAŞTIRMA </a:t>
            </a:r>
            <a:r>
              <a:rPr lang="tr-TR" b="1" dirty="0" smtClean="0">
                <a:solidFill>
                  <a:srgbClr val="7030A0"/>
                </a:solidFill>
              </a:rPr>
              <a:t>YÖNTEMLERİ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ÜNİTE 5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Dr.Ergül</a:t>
            </a:r>
            <a:r>
              <a:rPr lang="tr-TR" dirty="0" smtClean="0"/>
              <a:t> Demir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99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EVREN VE ÖRNEKLEM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243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155" y="116632"/>
            <a:ext cx="3736333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Evren-Örneklem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Evren (</a:t>
            </a:r>
            <a:r>
              <a:rPr lang="tr-TR" b="1" dirty="0" err="1" smtClean="0"/>
              <a:t>Population</a:t>
            </a:r>
            <a:r>
              <a:rPr lang="tr-TR" b="1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Belli bir özelliğe sahip en geniş </a:t>
            </a:r>
          </a:p>
          <a:p>
            <a:pPr marL="0" indent="0">
              <a:buNone/>
            </a:pPr>
            <a:r>
              <a:rPr lang="tr-TR" dirty="0" smtClean="0"/>
              <a:t>gözlem birimleri kümesi.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Örneklem (</a:t>
            </a:r>
            <a:r>
              <a:rPr lang="tr-TR" b="1" dirty="0" err="1" smtClean="0"/>
              <a:t>Sample</a:t>
            </a:r>
            <a:r>
              <a:rPr lang="tr-TR" b="1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Evrenin her bir alt kümesi.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Örnekleme (</a:t>
            </a:r>
            <a:r>
              <a:rPr lang="tr-TR" b="1" dirty="0" err="1" smtClean="0"/>
              <a:t>Sampling</a:t>
            </a:r>
            <a:r>
              <a:rPr lang="tr-TR" b="1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Belli yöntem ve tekniklerle örneklem belirleme süreci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365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4</a:t>
            </a:fld>
            <a:endParaRPr lang="tr-TR"/>
          </a:p>
        </p:txBody>
      </p:sp>
      <p:grpSp>
        <p:nvGrpSpPr>
          <p:cNvPr id="15" name="Grup 14"/>
          <p:cNvGrpSpPr/>
          <p:nvPr/>
        </p:nvGrpSpPr>
        <p:grpSpPr>
          <a:xfrm>
            <a:off x="4211960" y="476672"/>
            <a:ext cx="4680520" cy="4180050"/>
            <a:chOff x="1043608" y="692696"/>
            <a:chExt cx="6336704" cy="5328592"/>
          </a:xfrm>
        </p:grpSpPr>
        <p:sp>
          <p:nvSpPr>
            <p:cNvPr id="5" name="Oval 4"/>
            <p:cNvSpPr/>
            <p:nvPr/>
          </p:nvSpPr>
          <p:spPr>
            <a:xfrm>
              <a:off x="1043608" y="692696"/>
              <a:ext cx="6336704" cy="532859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400"/>
            </a:p>
          </p:txBody>
        </p:sp>
        <p:sp>
          <p:nvSpPr>
            <p:cNvPr id="6" name="Oval 5"/>
            <p:cNvSpPr/>
            <p:nvPr/>
          </p:nvSpPr>
          <p:spPr>
            <a:xfrm>
              <a:off x="1907704" y="2060848"/>
              <a:ext cx="1584176" cy="144016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400"/>
            </a:p>
          </p:txBody>
        </p:sp>
        <p:sp>
          <p:nvSpPr>
            <p:cNvPr id="7" name="Oval 6"/>
            <p:cNvSpPr/>
            <p:nvPr/>
          </p:nvSpPr>
          <p:spPr>
            <a:xfrm>
              <a:off x="4572000" y="1522334"/>
              <a:ext cx="1080120" cy="111457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400"/>
            </a:p>
          </p:txBody>
        </p:sp>
        <p:sp>
          <p:nvSpPr>
            <p:cNvPr id="8" name="Oval 7"/>
            <p:cNvSpPr/>
            <p:nvPr/>
          </p:nvSpPr>
          <p:spPr>
            <a:xfrm>
              <a:off x="3779912" y="2924944"/>
              <a:ext cx="2586826" cy="25202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400"/>
            </a:p>
          </p:txBody>
        </p:sp>
        <p:sp>
          <p:nvSpPr>
            <p:cNvPr id="9" name="Metin kutusu 8"/>
            <p:cNvSpPr txBox="1"/>
            <p:nvPr/>
          </p:nvSpPr>
          <p:spPr>
            <a:xfrm>
              <a:off x="6291808" y="980728"/>
              <a:ext cx="364329" cy="5147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2400" b="1" dirty="0" smtClean="0"/>
                <a:t>E</a:t>
              </a:r>
              <a:endParaRPr lang="tr-TR" sz="2400" b="1" dirty="0"/>
            </a:p>
          </p:txBody>
        </p:sp>
        <p:sp>
          <p:nvSpPr>
            <p:cNvPr id="10" name="Metin kutusu 9"/>
            <p:cNvSpPr txBox="1"/>
            <p:nvPr/>
          </p:nvSpPr>
          <p:spPr>
            <a:xfrm>
              <a:off x="2915816" y="1636068"/>
              <a:ext cx="4764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2400" b="1" dirty="0" smtClean="0"/>
                <a:t>S</a:t>
              </a:r>
              <a:r>
                <a:rPr lang="tr-TR" sz="2400" b="1" baseline="-25000" dirty="0" smtClean="0"/>
                <a:t>1</a:t>
              </a:r>
              <a:endParaRPr lang="tr-TR" sz="2400" b="1" baseline="-25000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2695212" y="4005064"/>
              <a:ext cx="1660764" cy="165618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sz="2400"/>
            </a:p>
          </p:txBody>
        </p:sp>
        <p:sp>
          <p:nvSpPr>
            <p:cNvPr id="11" name="Metin kutusu 10"/>
            <p:cNvSpPr txBox="1"/>
            <p:nvPr/>
          </p:nvSpPr>
          <p:spPr>
            <a:xfrm>
              <a:off x="5502770" y="1387918"/>
              <a:ext cx="4764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2400" b="1" dirty="0" smtClean="0"/>
                <a:t>S</a:t>
              </a:r>
              <a:r>
                <a:rPr lang="tr-TR" sz="2400" b="1" baseline="-25000" dirty="0" smtClean="0"/>
                <a:t>2</a:t>
              </a:r>
              <a:endParaRPr lang="tr-TR" sz="2400" b="1" baseline="-25000" dirty="0"/>
            </a:p>
          </p:txBody>
        </p:sp>
        <p:sp>
          <p:nvSpPr>
            <p:cNvPr id="12" name="Metin kutusu 11"/>
            <p:cNvSpPr txBox="1"/>
            <p:nvPr/>
          </p:nvSpPr>
          <p:spPr>
            <a:xfrm>
              <a:off x="6084168" y="3068960"/>
              <a:ext cx="4764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2400" b="1" dirty="0" smtClean="0"/>
                <a:t>S</a:t>
              </a:r>
              <a:r>
                <a:rPr lang="tr-TR" sz="2400" b="1" baseline="-25000" dirty="0" smtClean="0"/>
                <a:t>3</a:t>
              </a:r>
              <a:endParaRPr lang="tr-TR" sz="2400" b="1" baseline="-25000" dirty="0"/>
            </a:p>
          </p:txBody>
        </p:sp>
        <p:sp>
          <p:nvSpPr>
            <p:cNvPr id="14" name="Metin kutusu 13"/>
            <p:cNvSpPr txBox="1"/>
            <p:nvPr/>
          </p:nvSpPr>
          <p:spPr>
            <a:xfrm>
              <a:off x="2213461" y="4176628"/>
              <a:ext cx="476412" cy="523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2400" b="1" dirty="0" smtClean="0"/>
                <a:t>S</a:t>
              </a:r>
              <a:r>
                <a:rPr lang="tr-TR" sz="2400" b="1" baseline="-25000" dirty="0" smtClean="0"/>
                <a:t>4</a:t>
              </a:r>
              <a:endParaRPr lang="tr-TR" sz="2400" b="1" baseline="-25000" dirty="0"/>
            </a:p>
          </p:txBody>
        </p:sp>
      </p:grpSp>
      <p:sp>
        <p:nvSpPr>
          <p:cNvPr id="16" name="Metin kutusu 15"/>
          <p:cNvSpPr txBox="1"/>
          <p:nvPr/>
        </p:nvSpPr>
        <p:spPr>
          <a:xfrm>
            <a:off x="323528" y="298385"/>
            <a:ext cx="374441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Evrene genelleme yapılmak isteniyorsa örneklemin ‘</a:t>
            </a:r>
            <a:r>
              <a:rPr lang="tr-TR" sz="2400" b="1" dirty="0" smtClean="0"/>
              <a:t>temsil edebilir’ </a:t>
            </a:r>
            <a:r>
              <a:rPr lang="tr-TR" sz="2400" dirty="0" smtClean="0"/>
              <a:t>olması gerekir.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Örneklem yansız belirlendi ise örneklem büyüklüğü arttıkça, temsil edebilirlik artar.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b="1" dirty="0" smtClean="0"/>
              <a:t>Yanlı örneklemler</a:t>
            </a:r>
            <a:r>
              <a:rPr lang="tr-TR" sz="2400" dirty="0" smtClean="0"/>
              <a:t>, hatalı parametre kestirimlerine yol açar.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Yansızlık için </a:t>
            </a:r>
            <a:r>
              <a:rPr lang="tr-TR" sz="2400" b="1" dirty="0" err="1" smtClean="0"/>
              <a:t>seçkisiz</a:t>
            </a:r>
            <a:r>
              <a:rPr lang="tr-TR" sz="2400" b="1" dirty="0" smtClean="0"/>
              <a:t> örnekleme yöntemleri </a:t>
            </a:r>
            <a:r>
              <a:rPr lang="tr-TR" sz="2400" dirty="0" smtClean="0"/>
              <a:t>kullanılır.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4644008" y="5013176"/>
            <a:ext cx="3904210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Evren Değer         = Parametre</a:t>
            </a:r>
          </a:p>
          <a:p>
            <a:r>
              <a:rPr lang="tr-TR" sz="2400" b="1" dirty="0" smtClean="0"/>
              <a:t>Örneklem Değer = İstatistik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4824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Örnekleme Süreci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5</a:t>
            </a:fld>
            <a:endParaRPr lang="tr-TR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640324879"/>
              </p:ext>
            </p:extLst>
          </p:nvPr>
        </p:nvGraphicFramePr>
        <p:xfrm>
          <a:off x="323528" y="1397000"/>
          <a:ext cx="8280920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186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4942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 smtClean="0"/>
              <a:t>Örneklem Büyüklüğü</a:t>
            </a:r>
            <a:endParaRPr lang="tr-TR" b="1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376266"/>
              </p:ext>
            </p:extLst>
          </p:nvPr>
        </p:nvGraphicFramePr>
        <p:xfrm>
          <a:off x="395538" y="1052736"/>
          <a:ext cx="8280918" cy="56083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440162"/>
                <a:gridCol w="760084"/>
                <a:gridCol w="760084"/>
                <a:gridCol w="760084"/>
                <a:gridCol w="760084"/>
                <a:gridCol w="760084"/>
                <a:gridCol w="760084"/>
                <a:gridCol w="760084"/>
                <a:gridCol w="760084"/>
                <a:gridCol w="760084"/>
              </a:tblGrid>
              <a:tr h="3600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Evren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Büyüklüğü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baseline="-25000" dirty="0">
                          <a:effectLst/>
                        </a:rPr>
                        <a:t>+</a:t>
                      </a:r>
                      <a:r>
                        <a:rPr lang="tr-TR" sz="2000" b="1" kern="1200" spc="60" baseline="30000" dirty="0">
                          <a:effectLst/>
                        </a:rPr>
                        <a:t>-</a:t>
                      </a:r>
                      <a:r>
                        <a:rPr lang="tr-TR" sz="2000" b="1" kern="1200" spc="60" dirty="0">
                          <a:effectLst/>
                        </a:rPr>
                        <a:t> 0.03 örnekleme hatası (d)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baseline="-25000" dirty="0">
                          <a:effectLst/>
                        </a:rPr>
                        <a:t>+</a:t>
                      </a:r>
                      <a:r>
                        <a:rPr lang="tr-TR" sz="2000" b="1" kern="1200" spc="60" baseline="30000" dirty="0">
                          <a:effectLst/>
                        </a:rPr>
                        <a:t>-</a:t>
                      </a:r>
                      <a:r>
                        <a:rPr lang="tr-TR" sz="2000" b="1" kern="1200" spc="60" dirty="0">
                          <a:effectLst/>
                        </a:rPr>
                        <a:t>0.05 örnekleme hatası (d)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baseline="-25000" dirty="0">
                          <a:effectLst/>
                        </a:rPr>
                        <a:t>+</a:t>
                      </a:r>
                      <a:r>
                        <a:rPr lang="tr-TR" sz="2000" b="1" kern="1200" spc="60" baseline="30000" dirty="0">
                          <a:effectLst/>
                        </a:rPr>
                        <a:t>-</a:t>
                      </a:r>
                      <a:r>
                        <a:rPr lang="tr-TR" sz="2000" b="1" kern="1200" spc="60" dirty="0">
                          <a:effectLst/>
                        </a:rPr>
                        <a:t>0.10 örnekleme hatası (d)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2496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p=0.5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q=0.5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p=0.8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q=0.2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p=0.3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q=0.7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p=0.5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q=0.5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p=0.8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q=0.2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p=0.3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q=0.7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p=0.5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q=0.5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p=0.8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q=0.2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p=0.3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q=0.7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100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92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87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90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80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71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77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49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38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45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500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341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289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321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217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165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196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55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70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750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441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358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409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254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185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226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85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57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73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1000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516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406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473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278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198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244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88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58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75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2500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748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537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660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333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224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286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93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60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78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>
                          <a:effectLst/>
                        </a:rPr>
                        <a:t>5000</a:t>
                      </a:r>
                      <a:endParaRPr lang="tr-TR" sz="2000" b="1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880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601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760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357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234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303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94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61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79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10000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964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639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823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370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240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313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95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61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80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25000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1023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665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865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378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244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319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96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61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80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50000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1045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674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881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381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245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321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96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61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100000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1056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678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888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383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245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322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96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61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1000000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1066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682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896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384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246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323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96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61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45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kern="1200" spc="60" dirty="0">
                          <a:effectLst/>
                        </a:rPr>
                        <a:t>100 milyon</a:t>
                      </a:r>
                      <a:endParaRPr lang="tr-TR" sz="2000" b="1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1067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683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896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>
                          <a:effectLst/>
                        </a:rPr>
                        <a:t>384</a:t>
                      </a:r>
                      <a:endParaRPr lang="tr-TR" sz="2000" kern="1200" spc="6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245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323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96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61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spc="60" dirty="0">
                          <a:effectLst/>
                        </a:rPr>
                        <a:t>81</a:t>
                      </a:r>
                      <a:endParaRPr lang="tr-TR" sz="2000" kern="1200" spc="6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3" marR="2663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35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Örnekleme Yöntemleri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7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5" y="116631"/>
            <a:ext cx="2808312" cy="2103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Grup 12"/>
          <p:cNvGrpSpPr/>
          <p:nvPr/>
        </p:nvGrpSpPr>
        <p:grpSpPr>
          <a:xfrm>
            <a:off x="323527" y="2291388"/>
            <a:ext cx="8568953" cy="3945924"/>
            <a:chOff x="323527" y="2291388"/>
            <a:chExt cx="8568953" cy="3945924"/>
          </a:xfrm>
        </p:grpSpPr>
        <p:sp>
          <p:nvSpPr>
            <p:cNvPr id="5" name="Metin kutusu 4"/>
            <p:cNvSpPr txBox="1"/>
            <p:nvPr/>
          </p:nvSpPr>
          <p:spPr>
            <a:xfrm>
              <a:off x="323527" y="2618909"/>
              <a:ext cx="3043077" cy="954107"/>
            </a:xfrm>
            <a:prstGeom prst="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800" b="1" dirty="0" err="1" smtClean="0"/>
                <a:t>Seçkisiz</a:t>
              </a:r>
              <a:r>
                <a:rPr lang="tr-TR" sz="2800" b="1" dirty="0" smtClean="0"/>
                <a:t> </a:t>
              </a:r>
            </a:p>
            <a:p>
              <a:pPr algn="ctr"/>
              <a:r>
                <a:rPr lang="tr-TR" sz="2800" b="1" dirty="0" smtClean="0"/>
                <a:t>Yöntemler</a:t>
              </a:r>
              <a:endParaRPr lang="tr-TR" sz="2800" b="1" dirty="0"/>
            </a:p>
          </p:txBody>
        </p:sp>
        <p:sp>
          <p:nvSpPr>
            <p:cNvPr id="6" name="Metin kutusu 5"/>
            <p:cNvSpPr txBox="1"/>
            <p:nvPr/>
          </p:nvSpPr>
          <p:spPr>
            <a:xfrm>
              <a:off x="323528" y="4797152"/>
              <a:ext cx="2812886" cy="954107"/>
            </a:xfrm>
            <a:prstGeom prst="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</p:spPr>
          <p:txBody>
            <a:bodyPr wrap="none" rtlCol="0">
              <a:spAutoFit/>
            </a:bodyPr>
            <a:lstStyle/>
            <a:p>
              <a:pPr algn="ctr"/>
              <a:r>
                <a:rPr lang="tr-TR" sz="2800" b="1" dirty="0" err="1" smtClean="0"/>
                <a:t>Seçkisiz</a:t>
              </a:r>
              <a:r>
                <a:rPr lang="tr-TR" sz="2800" b="1" dirty="0" smtClean="0"/>
                <a:t> Olmayan </a:t>
              </a:r>
            </a:p>
            <a:p>
              <a:pPr algn="ctr"/>
              <a:r>
                <a:rPr lang="tr-TR" sz="2800" b="1" dirty="0" smtClean="0"/>
                <a:t>Yöntemler</a:t>
              </a:r>
              <a:endParaRPr lang="tr-TR" sz="2800" b="1" dirty="0"/>
            </a:p>
          </p:txBody>
        </p:sp>
        <p:sp>
          <p:nvSpPr>
            <p:cNvPr id="7" name="Metin kutusu 6"/>
            <p:cNvSpPr txBox="1"/>
            <p:nvPr/>
          </p:nvSpPr>
          <p:spPr>
            <a:xfrm>
              <a:off x="4234794" y="2291388"/>
              <a:ext cx="4657685" cy="1569660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sz="2400" b="1" dirty="0" smtClean="0"/>
                <a:t>Basit/Tam </a:t>
              </a:r>
              <a:r>
                <a:rPr lang="tr-TR" sz="2400" b="1" dirty="0" err="1" smtClean="0"/>
                <a:t>seçkisiz</a:t>
              </a:r>
              <a:r>
                <a:rPr lang="tr-TR" sz="2400" b="1" dirty="0" smtClean="0"/>
                <a:t> örnekleme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sz="2400" b="1" dirty="0" smtClean="0"/>
                <a:t>Tabakalı </a:t>
              </a:r>
              <a:r>
                <a:rPr lang="tr-TR" sz="2400" b="1" dirty="0" err="1" smtClean="0"/>
                <a:t>seçkisiz</a:t>
              </a:r>
              <a:r>
                <a:rPr lang="tr-TR" sz="2400" b="1" dirty="0" smtClean="0"/>
                <a:t> örnekleme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sz="2400" b="1" dirty="0" smtClean="0"/>
                <a:t>Küme örnekleme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sz="2400" b="1" dirty="0" smtClean="0"/>
                <a:t>Sistematik örnekleme</a:t>
              </a:r>
              <a:endParaRPr lang="tr-TR" sz="2400" b="1" dirty="0"/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4234795" y="4298320"/>
              <a:ext cx="4657685" cy="1938992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sz="2400" b="1" dirty="0"/>
                <a:t>Maksimum çeşitlilik örneklemesi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sz="2400" b="1" dirty="0" smtClean="0"/>
                <a:t>Marjinal grup örneklemesi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sz="2400" b="1" dirty="0" smtClean="0"/>
                <a:t>Örnek olay örneklemesi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sz="2400" b="1" dirty="0" smtClean="0"/>
                <a:t>Kartopu örnekleme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sz="2400" b="1" dirty="0" smtClean="0"/>
                <a:t>…</a:t>
              </a:r>
              <a:endParaRPr lang="tr-TR" sz="2400" b="1" dirty="0"/>
            </a:p>
          </p:txBody>
        </p:sp>
        <p:cxnSp>
          <p:nvCxnSpPr>
            <p:cNvPr id="10" name="Düz Ok Bağlayıcısı 9"/>
            <p:cNvCxnSpPr>
              <a:stCxn id="5" idx="3"/>
              <a:endCxn id="7" idx="1"/>
            </p:cNvCxnSpPr>
            <p:nvPr/>
          </p:nvCxnSpPr>
          <p:spPr>
            <a:xfrm flipV="1">
              <a:off x="3366604" y="3076218"/>
              <a:ext cx="868190" cy="19745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Ok Bağlayıcısı 11"/>
            <p:cNvCxnSpPr>
              <a:stCxn id="6" idx="3"/>
              <a:endCxn id="8" idx="1"/>
            </p:cNvCxnSpPr>
            <p:nvPr/>
          </p:nvCxnSpPr>
          <p:spPr>
            <a:xfrm flipV="1">
              <a:off x="3136414" y="5267816"/>
              <a:ext cx="1098381" cy="639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4267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/>
              <a:t>Nitel ve Nicel Yaklaşımlarda Örnekleme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Nicel araştırma yaklaşımı ile yürütülen araştırmalarda ve özellikle tarama modellerinde ‘</a:t>
            </a:r>
            <a:r>
              <a:rPr lang="tr-TR" dirty="0" err="1" smtClean="0"/>
              <a:t>seçkisiz</a:t>
            </a:r>
            <a:r>
              <a:rPr lang="tr-TR" dirty="0" smtClean="0"/>
              <a:t> örnekleme yöntemlerinin’ kullanılması beklenir.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r>
              <a:rPr lang="tr-TR" dirty="0" smtClean="0"/>
              <a:t>Nitel araştırma yaklaşımı ile yürütülen araştırmalarda ‘</a:t>
            </a:r>
            <a:r>
              <a:rPr lang="tr-TR" dirty="0" err="1" smtClean="0"/>
              <a:t>seçkisiz</a:t>
            </a:r>
            <a:r>
              <a:rPr lang="tr-TR" dirty="0" smtClean="0"/>
              <a:t> olmayan yöntemlerin’ daha uygun olacağı söylenebilir. Bu durumda ‘evren-örneklem’ tanımlaması yerine ‘çalışma grubu’ tanımlaması yapılabilir.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42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Örnek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Aşağıda verilen araştırma konuları için evren-örneklem tanımlaması yapınız. Örnekleme yöntemi belirleyiniz.</a:t>
            </a:r>
          </a:p>
          <a:p>
            <a:r>
              <a:rPr lang="tr-TR" dirty="0" smtClean="0"/>
              <a:t>Ankara Üniversitesi öğrencilerinin eğitim beklentileri</a:t>
            </a:r>
          </a:p>
          <a:p>
            <a:r>
              <a:rPr lang="tr-TR" dirty="0" smtClean="0"/>
              <a:t>Öğrenme güçlüğü olan çocukların öğrenme başarıları ile ilişkili demografik özellikleri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490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401</Words>
  <Application>Microsoft Office PowerPoint</Application>
  <PresentationFormat>Ekran Gösterisi (4:3)</PresentationFormat>
  <Paragraphs>210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BİLİMSEL ARAŞTIRMA YÖNTEMLERİ  ÜNİTE 5</vt:lpstr>
      <vt:lpstr>EVREN VE ÖRNEKLEM</vt:lpstr>
      <vt:lpstr>Evren-Örneklem</vt:lpstr>
      <vt:lpstr>PowerPoint Sunusu</vt:lpstr>
      <vt:lpstr>Örnekleme Süreci</vt:lpstr>
      <vt:lpstr>Örneklem Büyüklüğü</vt:lpstr>
      <vt:lpstr>Örnekleme Yöntemleri</vt:lpstr>
      <vt:lpstr>Nitel ve Nicel Yaklaşımlarda Örnekleme</vt:lpstr>
      <vt:lpstr>Örnek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 ÜNİTE 5</dc:title>
  <dc:creator>Admin</dc:creator>
  <cp:lastModifiedBy>Admin</cp:lastModifiedBy>
  <cp:revision>1</cp:revision>
  <dcterms:created xsi:type="dcterms:W3CDTF">2017-02-13T12:36:04Z</dcterms:created>
  <dcterms:modified xsi:type="dcterms:W3CDTF">2017-02-13T12:36:22Z</dcterms:modified>
</cp:coreProperties>
</file>