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31"/>
  </p:notesMasterIdLst>
  <p:sldIdLst>
    <p:sldId id="300" r:id="rId2"/>
    <p:sldId id="301" r:id="rId3"/>
    <p:sldId id="257" r:id="rId4"/>
    <p:sldId id="302" r:id="rId5"/>
    <p:sldId id="259" r:id="rId6"/>
    <p:sldId id="274" r:id="rId7"/>
    <p:sldId id="275" r:id="rId8"/>
    <p:sldId id="276" r:id="rId9"/>
    <p:sldId id="292" r:id="rId10"/>
    <p:sldId id="277" r:id="rId11"/>
    <p:sldId id="293" r:id="rId12"/>
    <p:sldId id="278" r:id="rId13"/>
    <p:sldId id="279" r:id="rId14"/>
    <p:sldId id="280" r:id="rId15"/>
    <p:sldId id="281" r:id="rId16"/>
    <p:sldId id="282" r:id="rId17"/>
    <p:sldId id="283" r:id="rId18"/>
    <p:sldId id="284" r:id="rId19"/>
    <p:sldId id="285" r:id="rId20"/>
    <p:sldId id="287" r:id="rId21"/>
    <p:sldId id="294" r:id="rId22"/>
    <p:sldId id="288" r:id="rId23"/>
    <p:sldId id="289" r:id="rId24"/>
    <p:sldId id="295" r:id="rId25"/>
    <p:sldId id="296" r:id="rId26"/>
    <p:sldId id="290" r:id="rId27"/>
    <p:sldId id="297" r:id="rId28"/>
    <p:sldId id="298" r:id="rId29"/>
    <p:sldId id="299"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4" autoAdjust="0"/>
    <p:restoredTop sz="67684" autoAdjust="0"/>
  </p:normalViewPr>
  <p:slideViewPr>
    <p:cSldViewPr snapToGrid="0">
      <p:cViewPr varScale="1">
        <p:scale>
          <a:sx n="58" d="100"/>
          <a:sy n="58" d="100"/>
        </p:scale>
        <p:origin x="1421" y="5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_rels/data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591F24-7B19-41BE-AC0E-36AA6D0D7CAB}"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tr-TR"/>
        </a:p>
      </dgm:t>
    </dgm:pt>
    <dgm:pt modelId="{B4911395-3D57-473A-B421-A0823EB5A7F0}">
      <dgm:prSet/>
      <dgm:spPr/>
      <dgm:t>
        <a:bodyPr/>
        <a:lstStyle/>
        <a:p>
          <a:pPr rtl="0"/>
          <a:r>
            <a:rPr lang="tr-TR" dirty="0"/>
            <a:t>Tarama Modelleri</a:t>
          </a:r>
        </a:p>
      </dgm:t>
    </dgm:pt>
    <dgm:pt modelId="{AB05EB11-8B7B-47DF-9E38-FCC3C254502C}" type="parTrans" cxnId="{50AE2EC3-EB77-4E6C-A23D-76A05447A5F8}">
      <dgm:prSet/>
      <dgm:spPr/>
      <dgm:t>
        <a:bodyPr/>
        <a:lstStyle/>
        <a:p>
          <a:endParaRPr lang="tr-TR"/>
        </a:p>
      </dgm:t>
    </dgm:pt>
    <dgm:pt modelId="{848A649B-5F7C-4D2E-A054-688580157466}" type="sibTrans" cxnId="{50AE2EC3-EB77-4E6C-A23D-76A05447A5F8}">
      <dgm:prSet/>
      <dgm:spPr/>
      <dgm:t>
        <a:bodyPr/>
        <a:lstStyle/>
        <a:p>
          <a:endParaRPr lang="tr-TR"/>
        </a:p>
      </dgm:t>
    </dgm:pt>
    <dgm:pt modelId="{EF2F7A75-AAA5-4AA9-BE05-E53371BB4CF8}">
      <dgm:prSet/>
      <dgm:spPr/>
      <dgm:t>
        <a:bodyPr/>
        <a:lstStyle/>
        <a:p>
          <a:pPr rtl="0"/>
          <a:r>
            <a:rPr lang="tr-TR" dirty="0"/>
            <a:t>Deneysel Modeller</a:t>
          </a:r>
        </a:p>
      </dgm:t>
    </dgm:pt>
    <dgm:pt modelId="{FF691AC8-DA72-41BC-B439-C12B01AE968C}" type="parTrans" cxnId="{A5F2A8A6-C8A9-422D-8B00-D961FE5B9264}">
      <dgm:prSet/>
      <dgm:spPr/>
      <dgm:t>
        <a:bodyPr/>
        <a:lstStyle/>
        <a:p>
          <a:endParaRPr lang="tr-TR"/>
        </a:p>
      </dgm:t>
    </dgm:pt>
    <dgm:pt modelId="{D50A6346-DE20-44BA-8573-A94472478ACE}" type="sibTrans" cxnId="{A5F2A8A6-C8A9-422D-8B00-D961FE5B9264}">
      <dgm:prSet/>
      <dgm:spPr/>
      <dgm:t>
        <a:bodyPr/>
        <a:lstStyle/>
        <a:p>
          <a:endParaRPr lang="tr-TR"/>
        </a:p>
      </dgm:t>
    </dgm:pt>
    <dgm:pt modelId="{A9A46827-7EB5-47C1-BB4E-45B12E2C4758}">
      <dgm:prSet/>
      <dgm:spPr/>
      <dgm:t>
        <a:bodyPr/>
        <a:lstStyle/>
        <a:p>
          <a:pPr rtl="0"/>
          <a:r>
            <a:rPr lang="tr-TR" b="1" dirty="0"/>
            <a:t>Genel Tarama Modelleri</a:t>
          </a:r>
        </a:p>
      </dgm:t>
    </dgm:pt>
    <dgm:pt modelId="{9ECA37C9-BCFF-4C9B-9B44-EDCB481725F8}" type="parTrans" cxnId="{5E833EC0-71E4-4BFE-80D4-C1A5B054CFCC}">
      <dgm:prSet/>
      <dgm:spPr/>
      <dgm:t>
        <a:bodyPr/>
        <a:lstStyle/>
        <a:p>
          <a:endParaRPr lang="tr-TR"/>
        </a:p>
      </dgm:t>
    </dgm:pt>
    <dgm:pt modelId="{6D6DD1B9-0638-4D21-9FA3-09E86ABF95DB}" type="sibTrans" cxnId="{5E833EC0-71E4-4BFE-80D4-C1A5B054CFCC}">
      <dgm:prSet/>
      <dgm:spPr/>
      <dgm:t>
        <a:bodyPr/>
        <a:lstStyle/>
        <a:p>
          <a:endParaRPr lang="tr-TR"/>
        </a:p>
      </dgm:t>
    </dgm:pt>
    <dgm:pt modelId="{0D50C6A4-1A35-4989-8547-40403B5494BF}">
      <dgm:prSet/>
      <dgm:spPr/>
      <dgm:t>
        <a:bodyPr/>
        <a:lstStyle/>
        <a:p>
          <a:pPr rtl="0"/>
          <a:r>
            <a:rPr lang="tr-TR" b="1" dirty="0"/>
            <a:t>Örnek Olay Taramaları</a:t>
          </a:r>
        </a:p>
      </dgm:t>
    </dgm:pt>
    <dgm:pt modelId="{10B7FFD7-0327-4C59-975A-7AEE615E2192}" type="parTrans" cxnId="{7FBF5EDD-1E7D-4CF6-9056-7E8FB066D1CD}">
      <dgm:prSet/>
      <dgm:spPr/>
      <dgm:t>
        <a:bodyPr/>
        <a:lstStyle/>
        <a:p>
          <a:endParaRPr lang="tr-TR"/>
        </a:p>
      </dgm:t>
    </dgm:pt>
    <dgm:pt modelId="{19D606B4-2ACA-439B-BF03-C0C3C6563ECE}" type="sibTrans" cxnId="{7FBF5EDD-1E7D-4CF6-9056-7E8FB066D1CD}">
      <dgm:prSet/>
      <dgm:spPr/>
      <dgm:t>
        <a:bodyPr/>
        <a:lstStyle/>
        <a:p>
          <a:endParaRPr lang="tr-TR"/>
        </a:p>
      </dgm:t>
    </dgm:pt>
    <dgm:pt modelId="{F1AF68FC-8DCB-4A87-A3D1-F4D18FA233AC}">
      <dgm:prSet/>
      <dgm:spPr/>
      <dgm:t>
        <a:bodyPr/>
        <a:lstStyle/>
        <a:p>
          <a:pPr rtl="0"/>
          <a:r>
            <a:rPr lang="tr-TR" b="1" dirty="0"/>
            <a:t>Tekil Tarama Modelleri</a:t>
          </a:r>
        </a:p>
      </dgm:t>
    </dgm:pt>
    <dgm:pt modelId="{5EA2E338-FEC1-47AB-8734-2DC3EF6F7ADA}" type="parTrans" cxnId="{F4E616FA-85A9-4A79-A1E8-011D1B372872}">
      <dgm:prSet/>
      <dgm:spPr/>
      <dgm:t>
        <a:bodyPr/>
        <a:lstStyle/>
        <a:p>
          <a:endParaRPr lang="tr-TR"/>
        </a:p>
      </dgm:t>
    </dgm:pt>
    <dgm:pt modelId="{511CF3F8-EE76-4D9C-92AB-4BFAA907F172}" type="sibTrans" cxnId="{F4E616FA-85A9-4A79-A1E8-011D1B372872}">
      <dgm:prSet/>
      <dgm:spPr/>
      <dgm:t>
        <a:bodyPr/>
        <a:lstStyle/>
        <a:p>
          <a:endParaRPr lang="tr-TR"/>
        </a:p>
      </dgm:t>
    </dgm:pt>
    <dgm:pt modelId="{FC3E4FC3-D9C9-4153-B566-1F6593ABC0B0}">
      <dgm:prSet/>
      <dgm:spPr/>
      <dgm:t>
        <a:bodyPr/>
        <a:lstStyle/>
        <a:p>
          <a:pPr rtl="0"/>
          <a:r>
            <a:rPr lang="tr-TR" b="1" dirty="0"/>
            <a:t>İlişkisel Tarama Modelleri</a:t>
          </a:r>
        </a:p>
      </dgm:t>
    </dgm:pt>
    <dgm:pt modelId="{11134BA2-985F-4EFA-AF0E-57B02F7B3344}" type="parTrans" cxnId="{AC2B1E58-B69F-4DE3-A0BF-A007CCD59166}">
      <dgm:prSet/>
      <dgm:spPr/>
      <dgm:t>
        <a:bodyPr/>
        <a:lstStyle/>
        <a:p>
          <a:endParaRPr lang="tr-TR"/>
        </a:p>
      </dgm:t>
    </dgm:pt>
    <dgm:pt modelId="{4CEE665A-D621-4F6C-A6F1-475F76E566D7}" type="sibTrans" cxnId="{AC2B1E58-B69F-4DE3-A0BF-A007CCD59166}">
      <dgm:prSet/>
      <dgm:spPr/>
      <dgm:t>
        <a:bodyPr/>
        <a:lstStyle/>
        <a:p>
          <a:endParaRPr lang="tr-TR"/>
        </a:p>
      </dgm:t>
    </dgm:pt>
    <dgm:pt modelId="{1618E073-D440-4772-9953-2E272707C82B}">
      <dgm:prSet/>
      <dgm:spPr/>
      <dgm:t>
        <a:bodyPr/>
        <a:lstStyle/>
        <a:p>
          <a:pPr rtl="0"/>
          <a:r>
            <a:rPr lang="tr-TR" b="1"/>
            <a:t>Deney öncesi (pre – experimental) modeller</a:t>
          </a:r>
          <a:r>
            <a:rPr lang="tr-TR"/>
            <a:t>,</a:t>
          </a:r>
          <a:endParaRPr lang="tr-TR" dirty="0"/>
        </a:p>
      </dgm:t>
    </dgm:pt>
    <dgm:pt modelId="{C26938BD-9AAD-4710-BEEB-2CE5A967C713}" type="parTrans" cxnId="{95671BB9-42A4-48AB-8905-215DF84EDD21}">
      <dgm:prSet/>
      <dgm:spPr/>
      <dgm:t>
        <a:bodyPr/>
        <a:lstStyle/>
        <a:p>
          <a:endParaRPr lang="tr-TR"/>
        </a:p>
      </dgm:t>
    </dgm:pt>
    <dgm:pt modelId="{1CDBA9F5-23F9-43A0-8666-D6B739C808BA}" type="sibTrans" cxnId="{95671BB9-42A4-48AB-8905-215DF84EDD21}">
      <dgm:prSet/>
      <dgm:spPr/>
      <dgm:t>
        <a:bodyPr/>
        <a:lstStyle/>
        <a:p>
          <a:endParaRPr lang="tr-TR"/>
        </a:p>
      </dgm:t>
    </dgm:pt>
    <dgm:pt modelId="{1A75261E-2D54-4282-A8A4-5C14EB0B7B26}">
      <dgm:prSet/>
      <dgm:spPr/>
      <dgm:t>
        <a:bodyPr/>
        <a:lstStyle/>
        <a:p>
          <a:pPr rtl="0"/>
          <a:r>
            <a:rPr lang="tr-TR" b="1" dirty="0"/>
            <a:t>Gerçek deneysel (</a:t>
          </a:r>
          <a:r>
            <a:rPr lang="tr-TR" b="1" dirty="0" err="1"/>
            <a:t>true</a:t>
          </a:r>
          <a:r>
            <a:rPr lang="tr-TR" b="1" dirty="0"/>
            <a:t> – </a:t>
          </a:r>
          <a:r>
            <a:rPr lang="tr-TR" b="1" dirty="0" err="1"/>
            <a:t>experimental</a:t>
          </a:r>
          <a:r>
            <a:rPr lang="tr-TR" b="1" dirty="0"/>
            <a:t>) modeller</a:t>
          </a:r>
          <a:r>
            <a:rPr lang="tr-TR" dirty="0"/>
            <a:t>,</a:t>
          </a:r>
        </a:p>
      </dgm:t>
    </dgm:pt>
    <dgm:pt modelId="{EBD8B221-70F9-42A2-A658-B6F2D21EE080}" type="parTrans" cxnId="{08E24E75-A4E8-44A0-955B-3C05BCBA847B}">
      <dgm:prSet/>
      <dgm:spPr/>
      <dgm:t>
        <a:bodyPr/>
        <a:lstStyle/>
        <a:p>
          <a:endParaRPr lang="tr-TR"/>
        </a:p>
      </dgm:t>
    </dgm:pt>
    <dgm:pt modelId="{5CBEAB9B-28F5-4650-A46B-1F4154A13FD6}" type="sibTrans" cxnId="{08E24E75-A4E8-44A0-955B-3C05BCBA847B}">
      <dgm:prSet/>
      <dgm:spPr/>
      <dgm:t>
        <a:bodyPr/>
        <a:lstStyle/>
        <a:p>
          <a:endParaRPr lang="tr-TR"/>
        </a:p>
      </dgm:t>
    </dgm:pt>
    <dgm:pt modelId="{C17FC0AC-2B5A-46AA-AFE3-21F6250C1D0F}">
      <dgm:prSet/>
      <dgm:spPr/>
      <dgm:t>
        <a:bodyPr/>
        <a:lstStyle/>
        <a:p>
          <a:pPr rtl="0"/>
          <a:r>
            <a:rPr lang="tr-TR" b="1" dirty="0"/>
            <a:t>Yarı deneysel (</a:t>
          </a:r>
          <a:r>
            <a:rPr lang="tr-TR" b="1" dirty="0" err="1"/>
            <a:t>quasi</a:t>
          </a:r>
          <a:r>
            <a:rPr lang="tr-TR" b="1" dirty="0"/>
            <a:t> –</a:t>
          </a:r>
          <a:r>
            <a:rPr lang="tr-TR" b="1" dirty="0" err="1"/>
            <a:t>experimental</a:t>
          </a:r>
          <a:r>
            <a:rPr lang="tr-TR" b="1" dirty="0"/>
            <a:t>) modeller</a:t>
          </a:r>
          <a:endParaRPr lang="tr-TR" dirty="0"/>
        </a:p>
      </dgm:t>
    </dgm:pt>
    <dgm:pt modelId="{4BB1F4DC-A4D0-445C-AC15-69868208C9E0}" type="parTrans" cxnId="{66C3361E-79F9-4133-90D7-8CA94AF3F82A}">
      <dgm:prSet/>
      <dgm:spPr/>
      <dgm:t>
        <a:bodyPr/>
        <a:lstStyle/>
        <a:p>
          <a:endParaRPr lang="tr-TR"/>
        </a:p>
      </dgm:t>
    </dgm:pt>
    <dgm:pt modelId="{7BF44727-03C3-4FB2-A9B4-63247341CD13}" type="sibTrans" cxnId="{66C3361E-79F9-4133-90D7-8CA94AF3F82A}">
      <dgm:prSet/>
      <dgm:spPr/>
      <dgm:t>
        <a:bodyPr/>
        <a:lstStyle/>
        <a:p>
          <a:endParaRPr lang="tr-TR"/>
        </a:p>
      </dgm:t>
    </dgm:pt>
    <dgm:pt modelId="{5A74BDEE-894F-4E13-B366-269EDFB8B583}" type="pres">
      <dgm:prSet presAssocID="{64591F24-7B19-41BE-AC0E-36AA6D0D7CAB}" presName="Name0" presStyleCnt="0">
        <dgm:presLayoutVars>
          <dgm:dir/>
          <dgm:animLvl val="lvl"/>
          <dgm:resizeHandles val="exact"/>
        </dgm:presLayoutVars>
      </dgm:prSet>
      <dgm:spPr/>
    </dgm:pt>
    <dgm:pt modelId="{ADB96F4D-2F73-40FD-A2FF-31D2B63CA751}" type="pres">
      <dgm:prSet presAssocID="{B4911395-3D57-473A-B421-A0823EB5A7F0}" presName="composite" presStyleCnt="0"/>
      <dgm:spPr/>
    </dgm:pt>
    <dgm:pt modelId="{AADF861A-1D00-42D5-91ED-DB5BA1C1B34B}" type="pres">
      <dgm:prSet presAssocID="{B4911395-3D57-473A-B421-A0823EB5A7F0}" presName="parTx" presStyleLbl="alignNode1" presStyleIdx="0" presStyleCnt="2">
        <dgm:presLayoutVars>
          <dgm:chMax val="0"/>
          <dgm:chPref val="0"/>
          <dgm:bulletEnabled val="1"/>
        </dgm:presLayoutVars>
      </dgm:prSet>
      <dgm:spPr/>
    </dgm:pt>
    <dgm:pt modelId="{6F7D73A0-6725-463C-A8C3-C523C19AA2AD}" type="pres">
      <dgm:prSet presAssocID="{B4911395-3D57-473A-B421-A0823EB5A7F0}" presName="desTx" presStyleLbl="alignAccFollowNode1" presStyleIdx="0" presStyleCnt="2">
        <dgm:presLayoutVars>
          <dgm:bulletEnabled val="1"/>
        </dgm:presLayoutVars>
      </dgm:prSet>
      <dgm:spPr/>
    </dgm:pt>
    <dgm:pt modelId="{15470132-CAC1-40F8-A5FF-F4F0292E9D81}" type="pres">
      <dgm:prSet presAssocID="{848A649B-5F7C-4D2E-A054-688580157466}" presName="space" presStyleCnt="0"/>
      <dgm:spPr/>
    </dgm:pt>
    <dgm:pt modelId="{FD4D5241-15DA-4DC0-8DDA-408F9921B579}" type="pres">
      <dgm:prSet presAssocID="{EF2F7A75-AAA5-4AA9-BE05-E53371BB4CF8}" presName="composite" presStyleCnt="0"/>
      <dgm:spPr/>
    </dgm:pt>
    <dgm:pt modelId="{0E1A5512-DC1F-457E-B189-9372CB380287}" type="pres">
      <dgm:prSet presAssocID="{EF2F7A75-AAA5-4AA9-BE05-E53371BB4CF8}" presName="parTx" presStyleLbl="alignNode1" presStyleIdx="1" presStyleCnt="2">
        <dgm:presLayoutVars>
          <dgm:chMax val="0"/>
          <dgm:chPref val="0"/>
          <dgm:bulletEnabled val="1"/>
        </dgm:presLayoutVars>
      </dgm:prSet>
      <dgm:spPr/>
    </dgm:pt>
    <dgm:pt modelId="{A0FEC1EC-CBE3-4C74-849C-142454667B60}" type="pres">
      <dgm:prSet presAssocID="{EF2F7A75-AAA5-4AA9-BE05-E53371BB4CF8}" presName="desTx" presStyleLbl="alignAccFollowNode1" presStyleIdx="1" presStyleCnt="2">
        <dgm:presLayoutVars>
          <dgm:bulletEnabled val="1"/>
        </dgm:presLayoutVars>
      </dgm:prSet>
      <dgm:spPr/>
    </dgm:pt>
  </dgm:ptLst>
  <dgm:cxnLst>
    <dgm:cxn modelId="{F7FC6200-F539-4CD1-90F8-DF6080A983FD}" type="presOf" srcId="{EF2F7A75-AAA5-4AA9-BE05-E53371BB4CF8}" destId="{0E1A5512-DC1F-457E-B189-9372CB380287}" srcOrd="0" destOrd="0" presId="urn:microsoft.com/office/officeart/2005/8/layout/hList1"/>
    <dgm:cxn modelId="{3166FA01-E9DE-4286-B9F9-4A521A0E6BE0}" type="presOf" srcId="{64591F24-7B19-41BE-AC0E-36AA6D0D7CAB}" destId="{5A74BDEE-894F-4E13-B366-269EDFB8B583}" srcOrd="0" destOrd="0" presId="urn:microsoft.com/office/officeart/2005/8/layout/hList1"/>
    <dgm:cxn modelId="{66C3361E-79F9-4133-90D7-8CA94AF3F82A}" srcId="{EF2F7A75-AAA5-4AA9-BE05-E53371BB4CF8}" destId="{C17FC0AC-2B5A-46AA-AFE3-21F6250C1D0F}" srcOrd="2" destOrd="0" parTransId="{4BB1F4DC-A4D0-445C-AC15-69868208C9E0}" sibTransId="{7BF44727-03C3-4FB2-A9B4-63247341CD13}"/>
    <dgm:cxn modelId="{DD29F632-2131-4450-B1EE-99BEE25951F3}" type="presOf" srcId="{B4911395-3D57-473A-B421-A0823EB5A7F0}" destId="{AADF861A-1D00-42D5-91ED-DB5BA1C1B34B}" srcOrd="0" destOrd="0" presId="urn:microsoft.com/office/officeart/2005/8/layout/hList1"/>
    <dgm:cxn modelId="{FA58C836-1065-45F8-AF4C-FE069AFB47C0}" type="presOf" srcId="{A9A46827-7EB5-47C1-BB4E-45B12E2C4758}" destId="{6F7D73A0-6725-463C-A8C3-C523C19AA2AD}" srcOrd="0" destOrd="0" presId="urn:microsoft.com/office/officeart/2005/8/layout/hList1"/>
    <dgm:cxn modelId="{2365F05E-F42D-44FE-AA89-3C656FCEF26F}" type="presOf" srcId="{C17FC0AC-2B5A-46AA-AFE3-21F6250C1D0F}" destId="{A0FEC1EC-CBE3-4C74-849C-142454667B60}" srcOrd="0" destOrd="2" presId="urn:microsoft.com/office/officeart/2005/8/layout/hList1"/>
    <dgm:cxn modelId="{F27A8541-5C52-4BF2-95BA-F24CEC918E92}" type="presOf" srcId="{1A75261E-2D54-4282-A8A4-5C14EB0B7B26}" destId="{A0FEC1EC-CBE3-4C74-849C-142454667B60}" srcOrd="0" destOrd="1" presId="urn:microsoft.com/office/officeart/2005/8/layout/hList1"/>
    <dgm:cxn modelId="{98156B55-3A8F-4EFC-B42E-037F2F8EFA84}" type="presOf" srcId="{F1AF68FC-8DCB-4A87-A3D1-F4D18FA233AC}" destId="{6F7D73A0-6725-463C-A8C3-C523C19AA2AD}" srcOrd="0" destOrd="1" presId="urn:microsoft.com/office/officeart/2005/8/layout/hList1"/>
    <dgm:cxn modelId="{08E24E75-A4E8-44A0-955B-3C05BCBA847B}" srcId="{EF2F7A75-AAA5-4AA9-BE05-E53371BB4CF8}" destId="{1A75261E-2D54-4282-A8A4-5C14EB0B7B26}" srcOrd="1" destOrd="0" parTransId="{EBD8B221-70F9-42A2-A658-B6F2D21EE080}" sibTransId="{5CBEAB9B-28F5-4650-A46B-1F4154A13FD6}"/>
    <dgm:cxn modelId="{AC2B1E58-B69F-4DE3-A0BF-A007CCD59166}" srcId="{A9A46827-7EB5-47C1-BB4E-45B12E2C4758}" destId="{FC3E4FC3-D9C9-4153-B566-1F6593ABC0B0}" srcOrd="1" destOrd="0" parTransId="{11134BA2-985F-4EFA-AF0E-57B02F7B3344}" sibTransId="{4CEE665A-D621-4F6C-A6F1-475F76E566D7}"/>
    <dgm:cxn modelId="{1A8B048E-FBAF-4474-949A-D183ECC2CA2A}" type="presOf" srcId="{FC3E4FC3-D9C9-4153-B566-1F6593ABC0B0}" destId="{6F7D73A0-6725-463C-A8C3-C523C19AA2AD}" srcOrd="0" destOrd="2" presId="urn:microsoft.com/office/officeart/2005/8/layout/hList1"/>
    <dgm:cxn modelId="{A5F2A8A6-C8A9-422D-8B00-D961FE5B9264}" srcId="{64591F24-7B19-41BE-AC0E-36AA6D0D7CAB}" destId="{EF2F7A75-AAA5-4AA9-BE05-E53371BB4CF8}" srcOrd="1" destOrd="0" parTransId="{FF691AC8-DA72-41BC-B439-C12B01AE968C}" sibTransId="{D50A6346-DE20-44BA-8573-A94472478ACE}"/>
    <dgm:cxn modelId="{72B5F0AB-A369-41D0-8318-5FC7D0398E5F}" type="presOf" srcId="{1618E073-D440-4772-9953-2E272707C82B}" destId="{A0FEC1EC-CBE3-4C74-849C-142454667B60}" srcOrd="0" destOrd="0" presId="urn:microsoft.com/office/officeart/2005/8/layout/hList1"/>
    <dgm:cxn modelId="{95671BB9-42A4-48AB-8905-215DF84EDD21}" srcId="{EF2F7A75-AAA5-4AA9-BE05-E53371BB4CF8}" destId="{1618E073-D440-4772-9953-2E272707C82B}" srcOrd="0" destOrd="0" parTransId="{C26938BD-9AAD-4710-BEEB-2CE5A967C713}" sibTransId="{1CDBA9F5-23F9-43A0-8666-D6B739C808BA}"/>
    <dgm:cxn modelId="{5E833EC0-71E4-4BFE-80D4-C1A5B054CFCC}" srcId="{B4911395-3D57-473A-B421-A0823EB5A7F0}" destId="{A9A46827-7EB5-47C1-BB4E-45B12E2C4758}" srcOrd="0" destOrd="0" parTransId="{9ECA37C9-BCFF-4C9B-9B44-EDCB481725F8}" sibTransId="{6D6DD1B9-0638-4D21-9FA3-09E86ABF95DB}"/>
    <dgm:cxn modelId="{50AE2EC3-EB77-4E6C-A23D-76A05447A5F8}" srcId="{64591F24-7B19-41BE-AC0E-36AA6D0D7CAB}" destId="{B4911395-3D57-473A-B421-A0823EB5A7F0}" srcOrd="0" destOrd="0" parTransId="{AB05EB11-8B7B-47DF-9E38-FCC3C254502C}" sibTransId="{848A649B-5F7C-4D2E-A054-688580157466}"/>
    <dgm:cxn modelId="{7FBF5EDD-1E7D-4CF6-9056-7E8FB066D1CD}" srcId="{B4911395-3D57-473A-B421-A0823EB5A7F0}" destId="{0D50C6A4-1A35-4989-8547-40403B5494BF}" srcOrd="1" destOrd="0" parTransId="{10B7FFD7-0327-4C59-975A-7AEE615E2192}" sibTransId="{19D606B4-2ACA-439B-BF03-C0C3C6563ECE}"/>
    <dgm:cxn modelId="{F9E55EF6-DE0D-4428-9155-5C079B7C892C}" type="presOf" srcId="{0D50C6A4-1A35-4989-8547-40403B5494BF}" destId="{6F7D73A0-6725-463C-A8C3-C523C19AA2AD}" srcOrd="0" destOrd="3" presId="urn:microsoft.com/office/officeart/2005/8/layout/hList1"/>
    <dgm:cxn modelId="{F4E616FA-85A9-4A79-A1E8-011D1B372872}" srcId="{A9A46827-7EB5-47C1-BB4E-45B12E2C4758}" destId="{F1AF68FC-8DCB-4A87-A3D1-F4D18FA233AC}" srcOrd="0" destOrd="0" parTransId="{5EA2E338-FEC1-47AB-8734-2DC3EF6F7ADA}" sibTransId="{511CF3F8-EE76-4D9C-92AB-4BFAA907F172}"/>
    <dgm:cxn modelId="{9D286887-DB9D-482E-BDDB-805B1EA8DA33}" type="presParOf" srcId="{5A74BDEE-894F-4E13-B366-269EDFB8B583}" destId="{ADB96F4D-2F73-40FD-A2FF-31D2B63CA751}" srcOrd="0" destOrd="0" presId="urn:microsoft.com/office/officeart/2005/8/layout/hList1"/>
    <dgm:cxn modelId="{6D851383-BB3D-410F-8B63-E5BD4AFBE028}" type="presParOf" srcId="{ADB96F4D-2F73-40FD-A2FF-31D2B63CA751}" destId="{AADF861A-1D00-42D5-91ED-DB5BA1C1B34B}" srcOrd="0" destOrd="0" presId="urn:microsoft.com/office/officeart/2005/8/layout/hList1"/>
    <dgm:cxn modelId="{41DFE343-F422-4D1F-B436-8B5B73551900}" type="presParOf" srcId="{ADB96F4D-2F73-40FD-A2FF-31D2B63CA751}" destId="{6F7D73A0-6725-463C-A8C3-C523C19AA2AD}" srcOrd="1" destOrd="0" presId="urn:microsoft.com/office/officeart/2005/8/layout/hList1"/>
    <dgm:cxn modelId="{1382B955-F07E-4FA9-BB42-17FFEF4040A9}" type="presParOf" srcId="{5A74BDEE-894F-4E13-B366-269EDFB8B583}" destId="{15470132-CAC1-40F8-A5FF-F4F0292E9D81}" srcOrd="1" destOrd="0" presId="urn:microsoft.com/office/officeart/2005/8/layout/hList1"/>
    <dgm:cxn modelId="{831B6827-03CB-4EEB-BBC9-00161017CFC9}" type="presParOf" srcId="{5A74BDEE-894F-4E13-B366-269EDFB8B583}" destId="{FD4D5241-15DA-4DC0-8DDA-408F9921B579}" srcOrd="2" destOrd="0" presId="urn:microsoft.com/office/officeart/2005/8/layout/hList1"/>
    <dgm:cxn modelId="{59132F8E-4AB1-4F16-B4E5-BCF32EC25745}" type="presParOf" srcId="{FD4D5241-15DA-4DC0-8DDA-408F9921B579}" destId="{0E1A5512-DC1F-457E-B189-9372CB380287}" srcOrd="0" destOrd="0" presId="urn:microsoft.com/office/officeart/2005/8/layout/hList1"/>
    <dgm:cxn modelId="{9CF3FD33-48BB-400B-8FC6-DAA66EE3B4F8}" type="presParOf" srcId="{FD4D5241-15DA-4DC0-8DDA-408F9921B579}" destId="{A0FEC1EC-CBE3-4C74-849C-142454667B6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DF3E077-8BBF-498C-999E-2D2FCD4E3E4C}"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tr-TR"/>
        </a:p>
      </dgm:t>
    </dgm:pt>
    <dgm:pt modelId="{0C848AF3-0BF2-4BF7-A9DC-C28084830C5B}">
      <dgm:prSet/>
      <dgm:spPr/>
      <dgm:t>
        <a:bodyPr/>
        <a:lstStyle/>
        <a:p>
          <a:pPr rtl="0"/>
          <a:r>
            <a:rPr lang="tr-TR" altLang="tr-TR" b="1" dirty="0">
              <a:solidFill>
                <a:schemeClr val="bg1"/>
              </a:solidFill>
            </a:rPr>
            <a:t>Ön test – son test kontrol gruplu model</a:t>
          </a:r>
          <a:endParaRPr lang="tr-TR" dirty="0">
            <a:solidFill>
              <a:schemeClr val="bg1"/>
            </a:solidFill>
          </a:endParaRPr>
        </a:p>
      </dgm:t>
    </dgm:pt>
    <dgm:pt modelId="{D0D4EEB0-4D36-4DE2-858F-4C1FCF3262FA}" type="parTrans" cxnId="{BE2D85DB-E321-4EAD-9A22-67E9B17A933D}">
      <dgm:prSet/>
      <dgm:spPr/>
      <dgm:t>
        <a:bodyPr/>
        <a:lstStyle/>
        <a:p>
          <a:endParaRPr lang="tr-TR"/>
        </a:p>
      </dgm:t>
    </dgm:pt>
    <dgm:pt modelId="{2C7E3749-D65C-4EEE-A2B9-985F383F37AD}" type="sibTrans" cxnId="{BE2D85DB-E321-4EAD-9A22-67E9B17A933D}">
      <dgm:prSet/>
      <dgm:spPr/>
      <dgm:t>
        <a:bodyPr/>
        <a:lstStyle/>
        <a:p>
          <a:endParaRPr lang="tr-TR"/>
        </a:p>
      </dgm:t>
    </dgm:pt>
    <dgm:pt modelId="{7F38B908-007E-4C6A-BB10-A09267CC2EA2}">
      <dgm:prSet/>
      <dgm:spPr/>
      <dgm:t>
        <a:bodyPr/>
        <a:lstStyle/>
        <a:p>
          <a:pPr rtl="0"/>
          <a:r>
            <a:rPr lang="tr-TR" altLang="tr-TR" b="1" dirty="0">
              <a:solidFill>
                <a:schemeClr val="bg1"/>
              </a:solidFill>
            </a:rPr>
            <a:t>Son test kontrol gruplu model</a:t>
          </a:r>
          <a:r>
            <a:rPr lang="tr-TR" altLang="tr-TR" dirty="0">
              <a:solidFill>
                <a:schemeClr val="bg1"/>
              </a:solidFill>
            </a:rPr>
            <a:t>, </a:t>
          </a:r>
          <a:endParaRPr lang="tr-TR" dirty="0">
            <a:solidFill>
              <a:schemeClr val="bg1"/>
            </a:solidFill>
          </a:endParaRPr>
        </a:p>
      </dgm:t>
    </dgm:pt>
    <dgm:pt modelId="{87776A82-514C-4DF9-A130-F75F8B9982F2}" type="parTrans" cxnId="{811497B0-51BF-4058-8725-E27304DA8BE0}">
      <dgm:prSet/>
      <dgm:spPr/>
      <dgm:t>
        <a:bodyPr/>
        <a:lstStyle/>
        <a:p>
          <a:endParaRPr lang="tr-TR"/>
        </a:p>
      </dgm:t>
    </dgm:pt>
    <dgm:pt modelId="{7996DC45-8F73-480C-B46E-73C62A3B5D12}" type="sibTrans" cxnId="{811497B0-51BF-4058-8725-E27304DA8BE0}">
      <dgm:prSet/>
      <dgm:spPr/>
      <dgm:t>
        <a:bodyPr/>
        <a:lstStyle/>
        <a:p>
          <a:endParaRPr lang="tr-TR"/>
        </a:p>
      </dgm:t>
    </dgm:pt>
    <dgm:pt modelId="{989E53E5-0690-4F02-88D5-9AA0D8160C94}">
      <dgm:prSet/>
      <dgm:spPr/>
      <dgm:t>
        <a:bodyPr/>
        <a:lstStyle/>
        <a:p>
          <a:pPr rtl="0"/>
          <a:r>
            <a:rPr lang="tr-TR" altLang="tr-TR" dirty="0"/>
            <a:t>Öntest – son test kontrol gruplu modelde, yansız atama ile oluşturulmuş iki grup bulunur. Bunlardan biri deney, diğeri kontrol grubu olarak kullanılır. Her iki grupta da deney öncesi ve deney sonrası ölçümler yapılır</a:t>
          </a:r>
          <a:endParaRPr lang="tr-TR" dirty="0"/>
        </a:p>
      </dgm:t>
    </dgm:pt>
    <dgm:pt modelId="{7D7F671F-34B6-48C7-9E88-98F9CFEA6762}" type="parTrans" cxnId="{B0A30A47-0876-4790-8EA1-DF4B71E4F9AA}">
      <dgm:prSet/>
      <dgm:spPr/>
      <dgm:t>
        <a:bodyPr/>
        <a:lstStyle/>
        <a:p>
          <a:endParaRPr lang="tr-TR"/>
        </a:p>
      </dgm:t>
    </dgm:pt>
    <dgm:pt modelId="{E57F0B72-F293-42A9-AB20-B4DEA4D72169}" type="sibTrans" cxnId="{B0A30A47-0876-4790-8EA1-DF4B71E4F9AA}">
      <dgm:prSet/>
      <dgm:spPr/>
      <dgm:t>
        <a:bodyPr/>
        <a:lstStyle/>
        <a:p>
          <a:endParaRPr lang="tr-TR"/>
        </a:p>
      </dgm:t>
    </dgm:pt>
    <dgm:pt modelId="{E4D4D4AB-7F11-4083-A1D5-C208BD307144}">
      <dgm:prSet/>
      <dgm:spPr/>
      <dgm:t>
        <a:bodyPr/>
        <a:lstStyle/>
        <a:p>
          <a:pPr rtl="0"/>
          <a:r>
            <a:rPr lang="tr-TR" altLang="tr-TR" dirty="0"/>
            <a:t>Sontest kontrol gruplu modelde de, yansız atama ile oluşturulmuş iki grup bulunur. Bunlardan biri deney, diğeri kontrol grubu olarak kullanılır. Gruplara yalnızca son test uygulanır (deney sonucu ölçme yapılır).</a:t>
          </a:r>
          <a:endParaRPr lang="tr-TR" dirty="0"/>
        </a:p>
      </dgm:t>
    </dgm:pt>
    <dgm:pt modelId="{FE952389-6171-409A-9060-DF91DC093962}" type="parTrans" cxnId="{304045EE-E3B1-4985-98CA-106F96CB261F}">
      <dgm:prSet/>
      <dgm:spPr/>
      <dgm:t>
        <a:bodyPr/>
        <a:lstStyle/>
        <a:p>
          <a:endParaRPr lang="tr-TR"/>
        </a:p>
      </dgm:t>
    </dgm:pt>
    <dgm:pt modelId="{9B742238-4185-4844-8F36-026938989504}" type="sibTrans" cxnId="{304045EE-E3B1-4985-98CA-106F96CB261F}">
      <dgm:prSet/>
      <dgm:spPr/>
      <dgm:t>
        <a:bodyPr/>
        <a:lstStyle/>
        <a:p>
          <a:endParaRPr lang="tr-TR"/>
        </a:p>
      </dgm:t>
    </dgm:pt>
    <dgm:pt modelId="{04E3E844-D70E-4547-8CA6-5A7336D0D70C}" type="pres">
      <dgm:prSet presAssocID="{4DF3E077-8BBF-498C-999E-2D2FCD4E3E4C}" presName="linear" presStyleCnt="0">
        <dgm:presLayoutVars>
          <dgm:dir/>
          <dgm:animLvl val="lvl"/>
          <dgm:resizeHandles val="exact"/>
        </dgm:presLayoutVars>
      </dgm:prSet>
      <dgm:spPr/>
    </dgm:pt>
    <dgm:pt modelId="{5CABF0C7-9D94-4301-A1BE-AA1048479095}" type="pres">
      <dgm:prSet presAssocID="{0C848AF3-0BF2-4BF7-A9DC-C28084830C5B}" presName="parentLin" presStyleCnt="0"/>
      <dgm:spPr/>
    </dgm:pt>
    <dgm:pt modelId="{04479448-5EFC-4788-91B7-14EAAAC18172}" type="pres">
      <dgm:prSet presAssocID="{0C848AF3-0BF2-4BF7-A9DC-C28084830C5B}" presName="parentLeftMargin" presStyleLbl="node1" presStyleIdx="0" presStyleCnt="2"/>
      <dgm:spPr/>
    </dgm:pt>
    <dgm:pt modelId="{0D5903AB-E4C3-4360-BD2A-E8F74446F42C}" type="pres">
      <dgm:prSet presAssocID="{0C848AF3-0BF2-4BF7-A9DC-C28084830C5B}" presName="parentText" presStyleLbl="node1" presStyleIdx="0" presStyleCnt="2">
        <dgm:presLayoutVars>
          <dgm:chMax val="0"/>
          <dgm:bulletEnabled val="1"/>
        </dgm:presLayoutVars>
      </dgm:prSet>
      <dgm:spPr/>
    </dgm:pt>
    <dgm:pt modelId="{BE8C9AB7-B65A-43F1-833F-A19965F0330D}" type="pres">
      <dgm:prSet presAssocID="{0C848AF3-0BF2-4BF7-A9DC-C28084830C5B}" presName="negativeSpace" presStyleCnt="0"/>
      <dgm:spPr/>
    </dgm:pt>
    <dgm:pt modelId="{27AC955B-550D-4DC4-9A56-420A0666680F}" type="pres">
      <dgm:prSet presAssocID="{0C848AF3-0BF2-4BF7-A9DC-C28084830C5B}" presName="childText" presStyleLbl="conFgAcc1" presStyleIdx="0" presStyleCnt="2">
        <dgm:presLayoutVars>
          <dgm:bulletEnabled val="1"/>
        </dgm:presLayoutVars>
      </dgm:prSet>
      <dgm:spPr/>
    </dgm:pt>
    <dgm:pt modelId="{825E95C2-370E-4BD0-B3F8-78A99D885DF4}" type="pres">
      <dgm:prSet presAssocID="{2C7E3749-D65C-4EEE-A2B9-985F383F37AD}" presName="spaceBetweenRectangles" presStyleCnt="0"/>
      <dgm:spPr/>
    </dgm:pt>
    <dgm:pt modelId="{D877BA6F-3893-4221-AAFF-FB2251794E87}" type="pres">
      <dgm:prSet presAssocID="{7F38B908-007E-4C6A-BB10-A09267CC2EA2}" presName="parentLin" presStyleCnt="0"/>
      <dgm:spPr/>
    </dgm:pt>
    <dgm:pt modelId="{09233193-F3D0-4D50-BDE5-40029EDD1BAD}" type="pres">
      <dgm:prSet presAssocID="{7F38B908-007E-4C6A-BB10-A09267CC2EA2}" presName="parentLeftMargin" presStyleLbl="node1" presStyleIdx="0" presStyleCnt="2"/>
      <dgm:spPr/>
    </dgm:pt>
    <dgm:pt modelId="{12AC4047-4F9B-4AA1-ACA5-5290D382B77D}" type="pres">
      <dgm:prSet presAssocID="{7F38B908-007E-4C6A-BB10-A09267CC2EA2}" presName="parentText" presStyleLbl="node1" presStyleIdx="1" presStyleCnt="2">
        <dgm:presLayoutVars>
          <dgm:chMax val="0"/>
          <dgm:bulletEnabled val="1"/>
        </dgm:presLayoutVars>
      </dgm:prSet>
      <dgm:spPr/>
    </dgm:pt>
    <dgm:pt modelId="{1A9A6E17-CB8D-43AE-B6CD-DCA1F091B307}" type="pres">
      <dgm:prSet presAssocID="{7F38B908-007E-4C6A-BB10-A09267CC2EA2}" presName="negativeSpace" presStyleCnt="0"/>
      <dgm:spPr/>
    </dgm:pt>
    <dgm:pt modelId="{A99A3888-ACA5-4E70-9927-11A828FFE67C}" type="pres">
      <dgm:prSet presAssocID="{7F38B908-007E-4C6A-BB10-A09267CC2EA2}" presName="childText" presStyleLbl="conFgAcc1" presStyleIdx="1" presStyleCnt="2">
        <dgm:presLayoutVars>
          <dgm:bulletEnabled val="1"/>
        </dgm:presLayoutVars>
      </dgm:prSet>
      <dgm:spPr/>
    </dgm:pt>
  </dgm:ptLst>
  <dgm:cxnLst>
    <dgm:cxn modelId="{8499BB00-7845-4126-B5E4-DFB89E7C942E}" type="presOf" srcId="{989E53E5-0690-4F02-88D5-9AA0D8160C94}" destId="{27AC955B-550D-4DC4-9A56-420A0666680F}" srcOrd="0" destOrd="0" presId="urn:microsoft.com/office/officeart/2005/8/layout/list1"/>
    <dgm:cxn modelId="{C241582C-E05B-4FAF-BCC1-32E879D645F8}" type="presOf" srcId="{0C848AF3-0BF2-4BF7-A9DC-C28084830C5B}" destId="{04479448-5EFC-4788-91B7-14EAAAC18172}" srcOrd="0" destOrd="0" presId="urn:microsoft.com/office/officeart/2005/8/layout/list1"/>
    <dgm:cxn modelId="{0F90D331-F243-4D71-98B8-C93980918DCD}" type="presOf" srcId="{4DF3E077-8BBF-498C-999E-2D2FCD4E3E4C}" destId="{04E3E844-D70E-4547-8CA6-5A7336D0D70C}" srcOrd="0" destOrd="0" presId="urn:microsoft.com/office/officeart/2005/8/layout/list1"/>
    <dgm:cxn modelId="{B0A30A47-0876-4790-8EA1-DF4B71E4F9AA}" srcId="{0C848AF3-0BF2-4BF7-A9DC-C28084830C5B}" destId="{989E53E5-0690-4F02-88D5-9AA0D8160C94}" srcOrd="0" destOrd="0" parTransId="{7D7F671F-34B6-48C7-9E88-98F9CFEA6762}" sibTransId="{E57F0B72-F293-42A9-AB20-B4DEA4D72169}"/>
    <dgm:cxn modelId="{9AC0AA6B-9C06-40A8-B25D-3EAF1E2CCF47}" type="presOf" srcId="{0C848AF3-0BF2-4BF7-A9DC-C28084830C5B}" destId="{0D5903AB-E4C3-4360-BD2A-E8F74446F42C}" srcOrd="1" destOrd="0" presId="urn:microsoft.com/office/officeart/2005/8/layout/list1"/>
    <dgm:cxn modelId="{1FFD097A-86E4-4E1F-A518-51D2340E230B}" type="presOf" srcId="{7F38B908-007E-4C6A-BB10-A09267CC2EA2}" destId="{09233193-F3D0-4D50-BDE5-40029EDD1BAD}" srcOrd="0" destOrd="0" presId="urn:microsoft.com/office/officeart/2005/8/layout/list1"/>
    <dgm:cxn modelId="{C57BC7A8-4173-4BAF-9DED-8ECE639B0EBC}" type="presOf" srcId="{7F38B908-007E-4C6A-BB10-A09267CC2EA2}" destId="{12AC4047-4F9B-4AA1-ACA5-5290D382B77D}" srcOrd="1" destOrd="0" presId="urn:microsoft.com/office/officeart/2005/8/layout/list1"/>
    <dgm:cxn modelId="{811497B0-51BF-4058-8725-E27304DA8BE0}" srcId="{4DF3E077-8BBF-498C-999E-2D2FCD4E3E4C}" destId="{7F38B908-007E-4C6A-BB10-A09267CC2EA2}" srcOrd="1" destOrd="0" parTransId="{87776A82-514C-4DF9-A130-F75F8B9982F2}" sibTransId="{7996DC45-8F73-480C-B46E-73C62A3B5D12}"/>
    <dgm:cxn modelId="{5CC282DB-B022-4FF7-AF35-ADC339D6D1F3}" type="presOf" srcId="{E4D4D4AB-7F11-4083-A1D5-C208BD307144}" destId="{A99A3888-ACA5-4E70-9927-11A828FFE67C}" srcOrd="0" destOrd="0" presId="urn:microsoft.com/office/officeart/2005/8/layout/list1"/>
    <dgm:cxn modelId="{BE2D85DB-E321-4EAD-9A22-67E9B17A933D}" srcId="{4DF3E077-8BBF-498C-999E-2D2FCD4E3E4C}" destId="{0C848AF3-0BF2-4BF7-A9DC-C28084830C5B}" srcOrd="0" destOrd="0" parTransId="{D0D4EEB0-4D36-4DE2-858F-4C1FCF3262FA}" sibTransId="{2C7E3749-D65C-4EEE-A2B9-985F383F37AD}"/>
    <dgm:cxn modelId="{304045EE-E3B1-4985-98CA-106F96CB261F}" srcId="{7F38B908-007E-4C6A-BB10-A09267CC2EA2}" destId="{E4D4D4AB-7F11-4083-A1D5-C208BD307144}" srcOrd="0" destOrd="0" parTransId="{FE952389-6171-409A-9060-DF91DC093962}" sibTransId="{9B742238-4185-4844-8F36-026938989504}"/>
    <dgm:cxn modelId="{66433266-498E-4A5D-AB1F-6408461AA7F0}" type="presParOf" srcId="{04E3E844-D70E-4547-8CA6-5A7336D0D70C}" destId="{5CABF0C7-9D94-4301-A1BE-AA1048479095}" srcOrd="0" destOrd="0" presId="urn:microsoft.com/office/officeart/2005/8/layout/list1"/>
    <dgm:cxn modelId="{F1B34EA2-5640-48F0-9FF4-0F129FD8FC75}" type="presParOf" srcId="{5CABF0C7-9D94-4301-A1BE-AA1048479095}" destId="{04479448-5EFC-4788-91B7-14EAAAC18172}" srcOrd="0" destOrd="0" presId="urn:microsoft.com/office/officeart/2005/8/layout/list1"/>
    <dgm:cxn modelId="{97B4A6B6-CFB1-4E6F-B647-8826126F58F7}" type="presParOf" srcId="{5CABF0C7-9D94-4301-A1BE-AA1048479095}" destId="{0D5903AB-E4C3-4360-BD2A-E8F74446F42C}" srcOrd="1" destOrd="0" presId="urn:microsoft.com/office/officeart/2005/8/layout/list1"/>
    <dgm:cxn modelId="{BE2D5773-BDC4-409D-8243-EDE0DC51242F}" type="presParOf" srcId="{04E3E844-D70E-4547-8CA6-5A7336D0D70C}" destId="{BE8C9AB7-B65A-43F1-833F-A19965F0330D}" srcOrd="1" destOrd="0" presId="urn:microsoft.com/office/officeart/2005/8/layout/list1"/>
    <dgm:cxn modelId="{7EB8FCCC-B97D-4201-B5D7-A2816FA97BBE}" type="presParOf" srcId="{04E3E844-D70E-4547-8CA6-5A7336D0D70C}" destId="{27AC955B-550D-4DC4-9A56-420A0666680F}" srcOrd="2" destOrd="0" presId="urn:microsoft.com/office/officeart/2005/8/layout/list1"/>
    <dgm:cxn modelId="{03E3B773-9E2D-42C1-A9CC-7938E7372866}" type="presParOf" srcId="{04E3E844-D70E-4547-8CA6-5A7336D0D70C}" destId="{825E95C2-370E-4BD0-B3F8-78A99D885DF4}" srcOrd="3" destOrd="0" presId="urn:microsoft.com/office/officeart/2005/8/layout/list1"/>
    <dgm:cxn modelId="{628FAB99-E9CF-4681-B9C2-44EBCB442F2E}" type="presParOf" srcId="{04E3E844-D70E-4547-8CA6-5A7336D0D70C}" destId="{D877BA6F-3893-4221-AAFF-FB2251794E87}" srcOrd="4" destOrd="0" presId="urn:microsoft.com/office/officeart/2005/8/layout/list1"/>
    <dgm:cxn modelId="{B5FA4E50-0AE7-4D28-93E0-6A6F01D999C7}" type="presParOf" srcId="{D877BA6F-3893-4221-AAFF-FB2251794E87}" destId="{09233193-F3D0-4D50-BDE5-40029EDD1BAD}" srcOrd="0" destOrd="0" presId="urn:microsoft.com/office/officeart/2005/8/layout/list1"/>
    <dgm:cxn modelId="{5D989A4D-E9C4-479A-9BDE-C422751D1D0A}" type="presParOf" srcId="{D877BA6F-3893-4221-AAFF-FB2251794E87}" destId="{12AC4047-4F9B-4AA1-ACA5-5290D382B77D}" srcOrd="1" destOrd="0" presId="urn:microsoft.com/office/officeart/2005/8/layout/list1"/>
    <dgm:cxn modelId="{32E123B4-DC0F-4117-A204-F46F21013280}" type="presParOf" srcId="{04E3E844-D70E-4547-8CA6-5A7336D0D70C}" destId="{1A9A6E17-CB8D-43AE-B6CD-DCA1F091B307}" srcOrd="5" destOrd="0" presId="urn:microsoft.com/office/officeart/2005/8/layout/list1"/>
    <dgm:cxn modelId="{5EE97C79-1C84-4304-A690-C3507C71BC01}" type="presParOf" srcId="{04E3E844-D70E-4547-8CA6-5A7336D0D70C}" destId="{A99A3888-ACA5-4E70-9927-11A828FFE67C}"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DF3E077-8BBF-498C-999E-2D2FCD4E3E4C}"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tr-TR"/>
        </a:p>
      </dgm:t>
    </dgm:pt>
    <dgm:pt modelId="{0C848AF3-0BF2-4BF7-A9DC-C28084830C5B}">
      <dgm:prSet/>
      <dgm:spPr/>
      <dgm:t>
        <a:bodyPr/>
        <a:lstStyle/>
        <a:p>
          <a:pPr rtl="0"/>
          <a:r>
            <a:rPr lang="tr-TR" altLang="tr-TR" b="1" dirty="0">
              <a:solidFill>
                <a:schemeClr val="bg1"/>
              </a:solidFill>
            </a:rPr>
            <a:t>Zaman dizisi modeli</a:t>
          </a:r>
          <a:endParaRPr lang="tr-TR" dirty="0">
            <a:solidFill>
              <a:schemeClr val="bg1"/>
            </a:solidFill>
          </a:endParaRPr>
        </a:p>
      </dgm:t>
    </dgm:pt>
    <dgm:pt modelId="{D0D4EEB0-4D36-4DE2-858F-4C1FCF3262FA}" type="parTrans" cxnId="{BE2D85DB-E321-4EAD-9A22-67E9B17A933D}">
      <dgm:prSet/>
      <dgm:spPr/>
      <dgm:t>
        <a:bodyPr/>
        <a:lstStyle/>
        <a:p>
          <a:endParaRPr lang="tr-TR"/>
        </a:p>
      </dgm:t>
    </dgm:pt>
    <dgm:pt modelId="{2C7E3749-D65C-4EEE-A2B9-985F383F37AD}" type="sibTrans" cxnId="{BE2D85DB-E321-4EAD-9A22-67E9B17A933D}">
      <dgm:prSet/>
      <dgm:spPr/>
      <dgm:t>
        <a:bodyPr/>
        <a:lstStyle/>
        <a:p>
          <a:endParaRPr lang="tr-TR"/>
        </a:p>
      </dgm:t>
    </dgm:pt>
    <dgm:pt modelId="{7F38B908-007E-4C6A-BB10-A09267CC2EA2}">
      <dgm:prSet/>
      <dgm:spPr/>
      <dgm:t>
        <a:bodyPr/>
        <a:lstStyle/>
        <a:p>
          <a:pPr rtl="0"/>
          <a:r>
            <a:rPr lang="tr-TR" altLang="tr-TR" b="1" dirty="0">
              <a:solidFill>
                <a:schemeClr val="bg1"/>
              </a:solidFill>
            </a:rPr>
            <a:t>Eşitlenmemiş kontrol gruplu model</a:t>
          </a:r>
          <a:endParaRPr lang="tr-TR" dirty="0">
            <a:solidFill>
              <a:schemeClr val="bg1"/>
            </a:solidFill>
          </a:endParaRPr>
        </a:p>
      </dgm:t>
    </dgm:pt>
    <dgm:pt modelId="{87776A82-514C-4DF9-A130-F75F8B9982F2}" type="parTrans" cxnId="{811497B0-51BF-4058-8725-E27304DA8BE0}">
      <dgm:prSet/>
      <dgm:spPr/>
      <dgm:t>
        <a:bodyPr/>
        <a:lstStyle/>
        <a:p>
          <a:endParaRPr lang="tr-TR"/>
        </a:p>
      </dgm:t>
    </dgm:pt>
    <dgm:pt modelId="{7996DC45-8F73-480C-B46E-73C62A3B5D12}" type="sibTrans" cxnId="{811497B0-51BF-4058-8725-E27304DA8BE0}">
      <dgm:prSet/>
      <dgm:spPr/>
      <dgm:t>
        <a:bodyPr/>
        <a:lstStyle/>
        <a:p>
          <a:endParaRPr lang="tr-TR"/>
        </a:p>
      </dgm:t>
    </dgm:pt>
    <dgm:pt modelId="{989E53E5-0690-4F02-88D5-9AA0D8160C94}">
      <dgm:prSet/>
      <dgm:spPr/>
      <dgm:t>
        <a:bodyPr/>
        <a:lstStyle/>
        <a:p>
          <a:pPr rtl="0"/>
          <a:r>
            <a:rPr lang="tr-TR" altLang="tr-TR" dirty="0"/>
            <a:t>Zaman dizisi modelinde, gelişigüzel seçilmiş bir tek grup bulunur. İzleme yöntemi ile, bağımlı değişken, süreli (periyodik) olarak ölçülmekte ve ölçmelerin ilk yarısında (örneğin dört ölçmeden sonra) bağımsız deney değişkeni uygulanmaktadır. </a:t>
          </a:r>
          <a:endParaRPr lang="tr-TR" dirty="0"/>
        </a:p>
      </dgm:t>
    </dgm:pt>
    <dgm:pt modelId="{7D7F671F-34B6-48C7-9E88-98F9CFEA6762}" type="parTrans" cxnId="{B0A30A47-0876-4790-8EA1-DF4B71E4F9AA}">
      <dgm:prSet/>
      <dgm:spPr/>
      <dgm:t>
        <a:bodyPr/>
        <a:lstStyle/>
        <a:p>
          <a:endParaRPr lang="tr-TR"/>
        </a:p>
      </dgm:t>
    </dgm:pt>
    <dgm:pt modelId="{E57F0B72-F293-42A9-AB20-B4DEA4D72169}" type="sibTrans" cxnId="{B0A30A47-0876-4790-8EA1-DF4B71E4F9AA}">
      <dgm:prSet/>
      <dgm:spPr/>
      <dgm:t>
        <a:bodyPr/>
        <a:lstStyle/>
        <a:p>
          <a:endParaRPr lang="tr-TR"/>
        </a:p>
      </dgm:t>
    </dgm:pt>
    <dgm:pt modelId="{E4D4D4AB-7F11-4083-A1D5-C208BD307144}">
      <dgm:prSet/>
      <dgm:spPr/>
      <dgm:t>
        <a:bodyPr/>
        <a:lstStyle/>
        <a:p>
          <a:pPr rtl="0"/>
          <a:r>
            <a:rPr lang="tr-TR" altLang="tr-TR" dirty="0"/>
            <a:t>Eşitlenmemiş kontrol gruplu model, aslında ön test – son test kontrol gruplu modele benzer. Aralarındaki tek ve önemli ayrılık, burada grupların gelişigüzel oluşmasıdır.</a:t>
          </a:r>
          <a:endParaRPr lang="tr-TR" dirty="0"/>
        </a:p>
      </dgm:t>
    </dgm:pt>
    <dgm:pt modelId="{FE952389-6171-409A-9060-DF91DC093962}" type="parTrans" cxnId="{304045EE-E3B1-4985-98CA-106F96CB261F}">
      <dgm:prSet/>
      <dgm:spPr/>
      <dgm:t>
        <a:bodyPr/>
        <a:lstStyle/>
        <a:p>
          <a:endParaRPr lang="tr-TR"/>
        </a:p>
      </dgm:t>
    </dgm:pt>
    <dgm:pt modelId="{9B742238-4185-4844-8F36-026938989504}" type="sibTrans" cxnId="{304045EE-E3B1-4985-98CA-106F96CB261F}">
      <dgm:prSet/>
      <dgm:spPr/>
      <dgm:t>
        <a:bodyPr/>
        <a:lstStyle/>
        <a:p>
          <a:endParaRPr lang="tr-TR"/>
        </a:p>
      </dgm:t>
    </dgm:pt>
    <dgm:pt modelId="{04E3E844-D70E-4547-8CA6-5A7336D0D70C}" type="pres">
      <dgm:prSet presAssocID="{4DF3E077-8BBF-498C-999E-2D2FCD4E3E4C}" presName="linear" presStyleCnt="0">
        <dgm:presLayoutVars>
          <dgm:dir/>
          <dgm:animLvl val="lvl"/>
          <dgm:resizeHandles val="exact"/>
        </dgm:presLayoutVars>
      </dgm:prSet>
      <dgm:spPr/>
    </dgm:pt>
    <dgm:pt modelId="{5CABF0C7-9D94-4301-A1BE-AA1048479095}" type="pres">
      <dgm:prSet presAssocID="{0C848AF3-0BF2-4BF7-A9DC-C28084830C5B}" presName="parentLin" presStyleCnt="0"/>
      <dgm:spPr/>
    </dgm:pt>
    <dgm:pt modelId="{04479448-5EFC-4788-91B7-14EAAAC18172}" type="pres">
      <dgm:prSet presAssocID="{0C848AF3-0BF2-4BF7-A9DC-C28084830C5B}" presName="parentLeftMargin" presStyleLbl="node1" presStyleIdx="0" presStyleCnt="2"/>
      <dgm:spPr/>
    </dgm:pt>
    <dgm:pt modelId="{0D5903AB-E4C3-4360-BD2A-E8F74446F42C}" type="pres">
      <dgm:prSet presAssocID="{0C848AF3-0BF2-4BF7-A9DC-C28084830C5B}" presName="parentText" presStyleLbl="node1" presStyleIdx="0" presStyleCnt="2">
        <dgm:presLayoutVars>
          <dgm:chMax val="0"/>
          <dgm:bulletEnabled val="1"/>
        </dgm:presLayoutVars>
      </dgm:prSet>
      <dgm:spPr/>
    </dgm:pt>
    <dgm:pt modelId="{BE8C9AB7-B65A-43F1-833F-A19965F0330D}" type="pres">
      <dgm:prSet presAssocID="{0C848AF3-0BF2-4BF7-A9DC-C28084830C5B}" presName="negativeSpace" presStyleCnt="0"/>
      <dgm:spPr/>
    </dgm:pt>
    <dgm:pt modelId="{27AC955B-550D-4DC4-9A56-420A0666680F}" type="pres">
      <dgm:prSet presAssocID="{0C848AF3-0BF2-4BF7-A9DC-C28084830C5B}" presName="childText" presStyleLbl="conFgAcc1" presStyleIdx="0" presStyleCnt="2">
        <dgm:presLayoutVars>
          <dgm:bulletEnabled val="1"/>
        </dgm:presLayoutVars>
      </dgm:prSet>
      <dgm:spPr/>
    </dgm:pt>
    <dgm:pt modelId="{825E95C2-370E-4BD0-B3F8-78A99D885DF4}" type="pres">
      <dgm:prSet presAssocID="{2C7E3749-D65C-4EEE-A2B9-985F383F37AD}" presName="spaceBetweenRectangles" presStyleCnt="0"/>
      <dgm:spPr/>
    </dgm:pt>
    <dgm:pt modelId="{D877BA6F-3893-4221-AAFF-FB2251794E87}" type="pres">
      <dgm:prSet presAssocID="{7F38B908-007E-4C6A-BB10-A09267CC2EA2}" presName="parentLin" presStyleCnt="0"/>
      <dgm:spPr/>
    </dgm:pt>
    <dgm:pt modelId="{09233193-F3D0-4D50-BDE5-40029EDD1BAD}" type="pres">
      <dgm:prSet presAssocID="{7F38B908-007E-4C6A-BB10-A09267CC2EA2}" presName="parentLeftMargin" presStyleLbl="node1" presStyleIdx="0" presStyleCnt="2"/>
      <dgm:spPr/>
    </dgm:pt>
    <dgm:pt modelId="{12AC4047-4F9B-4AA1-ACA5-5290D382B77D}" type="pres">
      <dgm:prSet presAssocID="{7F38B908-007E-4C6A-BB10-A09267CC2EA2}" presName="parentText" presStyleLbl="node1" presStyleIdx="1" presStyleCnt="2">
        <dgm:presLayoutVars>
          <dgm:chMax val="0"/>
          <dgm:bulletEnabled val="1"/>
        </dgm:presLayoutVars>
      </dgm:prSet>
      <dgm:spPr/>
    </dgm:pt>
    <dgm:pt modelId="{1A9A6E17-CB8D-43AE-B6CD-DCA1F091B307}" type="pres">
      <dgm:prSet presAssocID="{7F38B908-007E-4C6A-BB10-A09267CC2EA2}" presName="negativeSpace" presStyleCnt="0"/>
      <dgm:spPr/>
    </dgm:pt>
    <dgm:pt modelId="{A99A3888-ACA5-4E70-9927-11A828FFE67C}" type="pres">
      <dgm:prSet presAssocID="{7F38B908-007E-4C6A-BB10-A09267CC2EA2}" presName="childText" presStyleLbl="conFgAcc1" presStyleIdx="1" presStyleCnt="2">
        <dgm:presLayoutVars>
          <dgm:bulletEnabled val="1"/>
        </dgm:presLayoutVars>
      </dgm:prSet>
      <dgm:spPr/>
    </dgm:pt>
  </dgm:ptLst>
  <dgm:cxnLst>
    <dgm:cxn modelId="{8ECDE905-BB51-42A3-8ED9-D2989C0AAA5D}" type="presOf" srcId="{E4D4D4AB-7F11-4083-A1D5-C208BD307144}" destId="{A99A3888-ACA5-4E70-9927-11A828FFE67C}" srcOrd="0" destOrd="0" presId="urn:microsoft.com/office/officeart/2005/8/layout/list1"/>
    <dgm:cxn modelId="{1D2D3964-65F7-4D4F-8BCC-456B0D4A4AE4}" type="presOf" srcId="{989E53E5-0690-4F02-88D5-9AA0D8160C94}" destId="{27AC955B-550D-4DC4-9A56-420A0666680F}" srcOrd="0" destOrd="0" presId="urn:microsoft.com/office/officeart/2005/8/layout/list1"/>
    <dgm:cxn modelId="{B0A30A47-0876-4790-8EA1-DF4B71E4F9AA}" srcId="{0C848AF3-0BF2-4BF7-A9DC-C28084830C5B}" destId="{989E53E5-0690-4F02-88D5-9AA0D8160C94}" srcOrd="0" destOrd="0" parTransId="{7D7F671F-34B6-48C7-9E88-98F9CFEA6762}" sibTransId="{E57F0B72-F293-42A9-AB20-B4DEA4D72169}"/>
    <dgm:cxn modelId="{CB03A059-3FC6-4968-8D23-D22C605A6D36}" type="presOf" srcId="{7F38B908-007E-4C6A-BB10-A09267CC2EA2}" destId="{09233193-F3D0-4D50-BDE5-40029EDD1BAD}" srcOrd="0" destOrd="0" presId="urn:microsoft.com/office/officeart/2005/8/layout/list1"/>
    <dgm:cxn modelId="{811497B0-51BF-4058-8725-E27304DA8BE0}" srcId="{4DF3E077-8BBF-498C-999E-2D2FCD4E3E4C}" destId="{7F38B908-007E-4C6A-BB10-A09267CC2EA2}" srcOrd="1" destOrd="0" parTransId="{87776A82-514C-4DF9-A130-F75F8B9982F2}" sibTransId="{7996DC45-8F73-480C-B46E-73C62A3B5D12}"/>
    <dgm:cxn modelId="{31FFEBD6-CA07-495E-9BFE-78E6673CBA48}" type="presOf" srcId="{0C848AF3-0BF2-4BF7-A9DC-C28084830C5B}" destId="{04479448-5EFC-4788-91B7-14EAAAC18172}" srcOrd="0" destOrd="0" presId="urn:microsoft.com/office/officeart/2005/8/layout/list1"/>
    <dgm:cxn modelId="{4D57C5DA-C7CB-4399-BEAE-12E435DC7429}" type="presOf" srcId="{7F38B908-007E-4C6A-BB10-A09267CC2EA2}" destId="{12AC4047-4F9B-4AA1-ACA5-5290D382B77D}" srcOrd="1" destOrd="0" presId="urn:microsoft.com/office/officeart/2005/8/layout/list1"/>
    <dgm:cxn modelId="{BE2D85DB-E321-4EAD-9A22-67E9B17A933D}" srcId="{4DF3E077-8BBF-498C-999E-2D2FCD4E3E4C}" destId="{0C848AF3-0BF2-4BF7-A9DC-C28084830C5B}" srcOrd="0" destOrd="0" parTransId="{D0D4EEB0-4D36-4DE2-858F-4C1FCF3262FA}" sibTransId="{2C7E3749-D65C-4EEE-A2B9-985F383F37AD}"/>
    <dgm:cxn modelId="{304045EE-E3B1-4985-98CA-106F96CB261F}" srcId="{7F38B908-007E-4C6A-BB10-A09267CC2EA2}" destId="{E4D4D4AB-7F11-4083-A1D5-C208BD307144}" srcOrd="0" destOrd="0" parTransId="{FE952389-6171-409A-9060-DF91DC093962}" sibTransId="{9B742238-4185-4844-8F36-026938989504}"/>
    <dgm:cxn modelId="{CF761BEF-A811-48AB-9E10-095EC1B8A878}" type="presOf" srcId="{4DF3E077-8BBF-498C-999E-2D2FCD4E3E4C}" destId="{04E3E844-D70E-4547-8CA6-5A7336D0D70C}" srcOrd="0" destOrd="0" presId="urn:microsoft.com/office/officeart/2005/8/layout/list1"/>
    <dgm:cxn modelId="{5AF780F9-E695-4AEC-82D5-601005ADCAAC}" type="presOf" srcId="{0C848AF3-0BF2-4BF7-A9DC-C28084830C5B}" destId="{0D5903AB-E4C3-4360-BD2A-E8F74446F42C}" srcOrd="1" destOrd="0" presId="urn:microsoft.com/office/officeart/2005/8/layout/list1"/>
    <dgm:cxn modelId="{4439969F-2F99-4792-8668-EEA8F76B7565}" type="presParOf" srcId="{04E3E844-D70E-4547-8CA6-5A7336D0D70C}" destId="{5CABF0C7-9D94-4301-A1BE-AA1048479095}" srcOrd="0" destOrd="0" presId="urn:microsoft.com/office/officeart/2005/8/layout/list1"/>
    <dgm:cxn modelId="{F0C904C1-C870-4300-8E56-0102DD9DA0B8}" type="presParOf" srcId="{5CABF0C7-9D94-4301-A1BE-AA1048479095}" destId="{04479448-5EFC-4788-91B7-14EAAAC18172}" srcOrd="0" destOrd="0" presId="urn:microsoft.com/office/officeart/2005/8/layout/list1"/>
    <dgm:cxn modelId="{248FC63F-279A-401F-BDAC-365A09D99AE9}" type="presParOf" srcId="{5CABF0C7-9D94-4301-A1BE-AA1048479095}" destId="{0D5903AB-E4C3-4360-BD2A-E8F74446F42C}" srcOrd="1" destOrd="0" presId="urn:microsoft.com/office/officeart/2005/8/layout/list1"/>
    <dgm:cxn modelId="{8C883881-527D-4045-BDA7-E1E58EF788B0}" type="presParOf" srcId="{04E3E844-D70E-4547-8CA6-5A7336D0D70C}" destId="{BE8C9AB7-B65A-43F1-833F-A19965F0330D}" srcOrd="1" destOrd="0" presId="urn:microsoft.com/office/officeart/2005/8/layout/list1"/>
    <dgm:cxn modelId="{7E239734-1994-4EC5-85C6-1E3A5B1D0D1B}" type="presParOf" srcId="{04E3E844-D70E-4547-8CA6-5A7336D0D70C}" destId="{27AC955B-550D-4DC4-9A56-420A0666680F}" srcOrd="2" destOrd="0" presId="urn:microsoft.com/office/officeart/2005/8/layout/list1"/>
    <dgm:cxn modelId="{01B963D3-707A-482C-95A6-42644055546A}" type="presParOf" srcId="{04E3E844-D70E-4547-8CA6-5A7336D0D70C}" destId="{825E95C2-370E-4BD0-B3F8-78A99D885DF4}" srcOrd="3" destOrd="0" presId="urn:microsoft.com/office/officeart/2005/8/layout/list1"/>
    <dgm:cxn modelId="{6A677480-A089-481F-B9BC-34549F0F478F}" type="presParOf" srcId="{04E3E844-D70E-4547-8CA6-5A7336D0D70C}" destId="{D877BA6F-3893-4221-AAFF-FB2251794E87}" srcOrd="4" destOrd="0" presId="urn:microsoft.com/office/officeart/2005/8/layout/list1"/>
    <dgm:cxn modelId="{95668D90-325D-4861-A48E-25C5B8F707AB}" type="presParOf" srcId="{D877BA6F-3893-4221-AAFF-FB2251794E87}" destId="{09233193-F3D0-4D50-BDE5-40029EDD1BAD}" srcOrd="0" destOrd="0" presId="urn:microsoft.com/office/officeart/2005/8/layout/list1"/>
    <dgm:cxn modelId="{D5C038DD-D92B-482B-9FC5-F31D992E28CF}" type="presParOf" srcId="{D877BA6F-3893-4221-AAFF-FB2251794E87}" destId="{12AC4047-4F9B-4AA1-ACA5-5290D382B77D}" srcOrd="1" destOrd="0" presId="urn:microsoft.com/office/officeart/2005/8/layout/list1"/>
    <dgm:cxn modelId="{4E5DDF05-147E-45AA-80DE-BD00D16288C2}" type="presParOf" srcId="{04E3E844-D70E-4547-8CA6-5A7336D0D70C}" destId="{1A9A6E17-CB8D-43AE-B6CD-DCA1F091B307}" srcOrd="5" destOrd="0" presId="urn:microsoft.com/office/officeart/2005/8/layout/list1"/>
    <dgm:cxn modelId="{37975CDE-A0DF-4F99-9510-D7A7D54EC316}" type="presParOf" srcId="{04E3E844-D70E-4547-8CA6-5A7336D0D70C}" destId="{A99A3888-ACA5-4E70-9927-11A828FFE67C}"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1E05E7-39B8-42D9-9DAB-3E89AE1CD4C6}" type="doc">
      <dgm:prSet loTypeId="urn:microsoft.com/office/officeart/2005/8/layout/StepDownProcess" loCatId="process" qsTypeId="urn:microsoft.com/office/officeart/2005/8/quickstyle/simple4" qsCatId="simple" csTypeId="urn:microsoft.com/office/officeart/2005/8/colors/colorful1" csCatId="colorful" phldr="1"/>
      <dgm:spPr/>
      <dgm:t>
        <a:bodyPr/>
        <a:lstStyle/>
        <a:p>
          <a:endParaRPr lang="tr-TR"/>
        </a:p>
      </dgm:t>
    </dgm:pt>
    <dgm:pt modelId="{38556B7C-3EED-49C2-A5EB-67193E73FC25}">
      <dgm:prSet/>
      <dgm:spPr/>
      <dgm:t>
        <a:bodyPr/>
        <a:lstStyle/>
        <a:p>
          <a:pPr rtl="0"/>
          <a:r>
            <a:rPr lang="tr-TR" dirty="0"/>
            <a:t>Veri Toplama Güçlüğü</a:t>
          </a:r>
        </a:p>
      </dgm:t>
    </dgm:pt>
    <dgm:pt modelId="{235EE876-020A-41EA-B002-CA31565CB8C0}" type="parTrans" cxnId="{C2E44F87-23C2-4D62-83F3-585020A0C59C}">
      <dgm:prSet/>
      <dgm:spPr/>
      <dgm:t>
        <a:bodyPr/>
        <a:lstStyle/>
        <a:p>
          <a:endParaRPr lang="tr-TR"/>
        </a:p>
      </dgm:t>
    </dgm:pt>
    <dgm:pt modelId="{19C224FC-E7C4-4BD5-AE2F-38BEC41C47D5}" type="sibTrans" cxnId="{C2E44F87-23C2-4D62-83F3-585020A0C59C}">
      <dgm:prSet/>
      <dgm:spPr/>
      <dgm:t>
        <a:bodyPr/>
        <a:lstStyle/>
        <a:p>
          <a:endParaRPr lang="tr-TR"/>
        </a:p>
      </dgm:t>
    </dgm:pt>
    <dgm:pt modelId="{8DDA358D-0D19-4AF8-BE76-EC9F2303DF3F}">
      <dgm:prSet/>
      <dgm:spPr/>
      <dgm:t>
        <a:bodyPr/>
        <a:lstStyle/>
        <a:p>
          <a:pPr rtl="0"/>
          <a:r>
            <a:rPr lang="tr-TR" dirty="0"/>
            <a:t>Kontrol Güçlüğü</a:t>
          </a:r>
        </a:p>
      </dgm:t>
    </dgm:pt>
    <dgm:pt modelId="{41161B6A-AD4B-45E0-8510-3972981E00D1}" type="parTrans" cxnId="{89F9EF03-4352-4B16-A3D2-CA2D34D1137A}">
      <dgm:prSet/>
      <dgm:spPr/>
      <dgm:t>
        <a:bodyPr/>
        <a:lstStyle/>
        <a:p>
          <a:endParaRPr lang="tr-TR"/>
        </a:p>
      </dgm:t>
    </dgm:pt>
    <dgm:pt modelId="{3AB26618-AB1D-4F6E-A253-FEF111B2E9A2}" type="sibTrans" cxnId="{89F9EF03-4352-4B16-A3D2-CA2D34D1137A}">
      <dgm:prSet/>
      <dgm:spPr/>
      <dgm:t>
        <a:bodyPr/>
        <a:lstStyle/>
        <a:p>
          <a:endParaRPr lang="tr-TR"/>
        </a:p>
      </dgm:t>
    </dgm:pt>
    <dgm:pt modelId="{AC6D0EF9-74F0-432D-A797-535FE0A39AD0}" type="pres">
      <dgm:prSet presAssocID="{8C1E05E7-39B8-42D9-9DAB-3E89AE1CD4C6}" presName="rootnode" presStyleCnt="0">
        <dgm:presLayoutVars>
          <dgm:chMax/>
          <dgm:chPref/>
          <dgm:dir/>
          <dgm:animLvl val="lvl"/>
        </dgm:presLayoutVars>
      </dgm:prSet>
      <dgm:spPr/>
    </dgm:pt>
    <dgm:pt modelId="{C3BCF54A-7B7D-49C9-AAF1-329A33F8AA70}" type="pres">
      <dgm:prSet presAssocID="{38556B7C-3EED-49C2-A5EB-67193E73FC25}" presName="composite" presStyleCnt="0"/>
      <dgm:spPr/>
    </dgm:pt>
    <dgm:pt modelId="{F20D1FE1-2F25-4889-8D09-63D551E36A15}" type="pres">
      <dgm:prSet presAssocID="{38556B7C-3EED-49C2-A5EB-67193E73FC25}" presName="bentUpArrow1" presStyleLbl="alignImgPlace1" presStyleIdx="0" presStyleCnt="1"/>
      <dgm:spPr/>
    </dgm:pt>
    <dgm:pt modelId="{693B8DB2-A3E4-4397-BBF2-F022EB1E2045}" type="pres">
      <dgm:prSet presAssocID="{38556B7C-3EED-49C2-A5EB-67193E73FC25}" presName="ParentText" presStyleLbl="node1" presStyleIdx="0" presStyleCnt="2">
        <dgm:presLayoutVars>
          <dgm:chMax val="1"/>
          <dgm:chPref val="1"/>
          <dgm:bulletEnabled val="1"/>
        </dgm:presLayoutVars>
      </dgm:prSet>
      <dgm:spPr/>
    </dgm:pt>
    <dgm:pt modelId="{81539B98-1909-4DDC-84A1-CD8FEBBB60FC}" type="pres">
      <dgm:prSet presAssocID="{38556B7C-3EED-49C2-A5EB-67193E73FC25}" presName="ChildText" presStyleLbl="revTx" presStyleIdx="0" presStyleCnt="1">
        <dgm:presLayoutVars>
          <dgm:chMax val="0"/>
          <dgm:chPref val="0"/>
          <dgm:bulletEnabled val="1"/>
        </dgm:presLayoutVars>
      </dgm:prSet>
      <dgm:spPr/>
    </dgm:pt>
    <dgm:pt modelId="{D2DECDE6-5BE2-4D47-B37B-F833CE039DC4}" type="pres">
      <dgm:prSet presAssocID="{19C224FC-E7C4-4BD5-AE2F-38BEC41C47D5}" presName="sibTrans" presStyleCnt="0"/>
      <dgm:spPr/>
    </dgm:pt>
    <dgm:pt modelId="{533FB27C-2480-4F13-8D63-357A3DD50E05}" type="pres">
      <dgm:prSet presAssocID="{8DDA358D-0D19-4AF8-BE76-EC9F2303DF3F}" presName="composite" presStyleCnt="0"/>
      <dgm:spPr/>
    </dgm:pt>
    <dgm:pt modelId="{A76E2D70-306A-455F-BB90-2C011024CD4A}" type="pres">
      <dgm:prSet presAssocID="{8DDA358D-0D19-4AF8-BE76-EC9F2303DF3F}" presName="ParentText" presStyleLbl="node1" presStyleIdx="1" presStyleCnt="2">
        <dgm:presLayoutVars>
          <dgm:chMax val="1"/>
          <dgm:chPref val="1"/>
          <dgm:bulletEnabled val="1"/>
        </dgm:presLayoutVars>
      </dgm:prSet>
      <dgm:spPr/>
    </dgm:pt>
  </dgm:ptLst>
  <dgm:cxnLst>
    <dgm:cxn modelId="{89F9EF03-4352-4B16-A3D2-CA2D34D1137A}" srcId="{8C1E05E7-39B8-42D9-9DAB-3E89AE1CD4C6}" destId="{8DDA358D-0D19-4AF8-BE76-EC9F2303DF3F}" srcOrd="1" destOrd="0" parTransId="{41161B6A-AD4B-45E0-8510-3972981E00D1}" sibTransId="{3AB26618-AB1D-4F6E-A253-FEF111B2E9A2}"/>
    <dgm:cxn modelId="{C2E44F87-23C2-4D62-83F3-585020A0C59C}" srcId="{8C1E05E7-39B8-42D9-9DAB-3E89AE1CD4C6}" destId="{38556B7C-3EED-49C2-A5EB-67193E73FC25}" srcOrd="0" destOrd="0" parTransId="{235EE876-020A-41EA-B002-CA31565CB8C0}" sibTransId="{19C224FC-E7C4-4BD5-AE2F-38BEC41C47D5}"/>
    <dgm:cxn modelId="{25055BB0-3372-4A7D-85D3-BB1D8C2D151F}" type="presOf" srcId="{8C1E05E7-39B8-42D9-9DAB-3E89AE1CD4C6}" destId="{AC6D0EF9-74F0-432D-A797-535FE0A39AD0}" srcOrd="0" destOrd="0" presId="urn:microsoft.com/office/officeart/2005/8/layout/StepDownProcess"/>
    <dgm:cxn modelId="{A57686DE-2681-445B-A6B0-1E41FAD5D5FF}" type="presOf" srcId="{38556B7C-3EED-49C2-A5EB-67193E73FC25}" destId="{693B8DB2-A3E4-4397-BBF2-F022EB1E2045}" srcOrd="0" destOrd="0" presId="urn:microsoft.com/office/officeart/2005/8/layout/StepDownProcess"/>
    <dgm:cxn modelId="{ABEBF9EF-A8C2-41D1-8000-A387D3753C17}" type="presOf" srcId="{8DDA358D-0D19-4AF8-BE76-EC9F2303DF3F}" destId="{A76E2D70-306A-455F-BB90-2C011024CD4A}" srcOrd="0" destOrd="0" presId="urn:microsoft.com/office/officeart/2005/8/layout/StepDownProcess"/>
    <dgm:cxn modelId="{ECBEF74D-D7E4-4950-A2D1-55D77CD3BC40}" type="presParOf" srcId="{AC6D0EF9-74F0-432D-A797-535FE0A39AD0}" destId="{C3BCF54A-7B7D-49C9-AAF1-329A33F8AA70}" srcOrd="0" destOrd="0" presId="urn:microsoft.com/office/officeart/2005/8/layout/StepDownProcess"/>
    <dgm:cxn modelId="{F6F96CBD-2319-4FA4-9DE6-B180B76217DB}" type="presParOf" srcId="{C3BCF54A-7B7D-49C9-AAF1-329A33F8AA70}" destId="{F20D1FE1-2F25-4889-8D09-63D551E36A15}" srcOrd="0" destOrd="0" presId="urn:microsoft.com/office/officeart/2005/8/layout/StepDownProcess"/>
    <dgm:cxn modelId="{2EC741C7-121E-4E6B-BE0E-0512A9EF98EC}" type="presParOf" srcId="{C3BCF54A-7B7D-49C9-AAF1-329A33F8AA70}" destId="{693B8DB2-A3E4-4397-BBF2-F022EB1E2045}" srcOrd="1" destOrd="0" presId="urn:microsoft.com/office/officeart/2005/8/layout/StepDownProcess"/>
    <dgm:cxn modelId="{8AE8575F-DA34-4E27-BEC2-E41C3D846BE7}" type="presParOf" srcId="{C3BCF54A-7B7D-49C9-AAF1-329A33F8AA70}" destId="{81539B98-1909-4DDC-84A1-CD8FEBBB60FC}" srcOrd="2" destOrd="0" presId="urn:microsoft.com/office/officeart/2005/8/layout/StepDownProcess"/>
    <dgm:cxn modelId="{09069607-BCC9-41FB-BBCE-A871D3FF5703}" type="presParOf" srcId="{AC6D0EF9-74F0-432D-A797-535FE0A39AD0}" destId="{D2DECDE6-5BE2-4D47-B37B-F833CE039DC4}" srcOrd="1" destOrd="0" presId="urn:microsoft.com/office/officeart/2005/8/layout/StepDownProcess"/>
    <dgm:cxn modelId="{F50F52F8-45D2-4DFD-87AE-EB68C956F48A}" type="presParOf" srcId="{AC6D0EF9-74F0-432D-A797-535FE0A39AD0}" destId="{533FB27C-2480-4F13-8D63-357A3DD50E05}" srcOrd="2" destOrd="0" presId="urn:microsoft.com/office/officeart/2005/8/layout/StepDownProcess"/>
    <dgm:cxn modelId="{F17C9C14-E67E-4277-958F-F7070A7FB8CE}" type="presParOf" srcId="{533FB27C-2480-4F13-8D63-357A3DD50E05}" destId="{A76E2D70-306A-455F-BB90-2C011024CD4A}"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1E05E7-39B8-42D9-9DAB-3E89AE1CD4C6}" type="doc">
      <dgm:prSet loTypeId="urn:microsoft.com/office/officeart/2005/8/layout/StepDownProcess" loCatId="process" qsTypeId="urn:microsoft.com/office/officeart/2005/8/quickstyle/simple4" qsCatId="simple" csTypeId="urn:microsoft.com/office/officeart/2005/8/colors/colorful1" csCatId="colorful" phldr="1"/>
      <dgm:spPr/>
      <dgm:t>
        <a:bodyPr/>
        <a:lstStyle/>
        <a:p>
          <a:endParaRPr lang="tr-TR"/>
        </a:p>
      </dgm:t>
    </dgm:pt>
    <dgm:pt modelId="{38556B7C-3EED-49C2-A5EB-67193E73FC25}">
      <dgm:prSet/>
      <dgm:spPr/>
      <dgm:t>
        <a:bodyPr/>
        <a:lstStyle/>
        <a:p>
          <a:pPr rtl="0"/>
          <a:r>
            <a:rPr lang="tr-TR" dirty="0"/>
            <a:t>Genel Tarama Modelleri</a:t>
          </a:r>
        </a:p>
      </dgm:t>
    </dgm:pt>
    <dgm:pt modelId="{235EE876-020A-41EA-B002-CA31565CB8C0}" type="parTrans" cxnId="{C2E44F87-23C2-4D62-83F3-585020A0C59C}">
      <dgm:prSet/>
      <dgm:spPr/>
      <dgm:t>
        <a:bodyPr/>
        <a:lstStyle/>
        <a:p>
          <a:endParaRPr lang="tr-TR"/>
        </a:p>
      </dgm:t>
    </dgm:pt>
    <dgm:pt modelId="{19C224FC-E7C4-4BD5-AE2F-38BEC41C47D5}" type="sibTrans" cxnId="{C2E44F87-23C2-4D62-83F3-585020A0C59C}">
      <dgm:prSet/>
      <dgm:spPr/>
      <dgm:t>
        <a:bodyPr/>
        <a:lstStyle/>
        <a:p>
          <a:endParaRPr lang="tr-TR"/>
        </a:p>
      </dgm:t>
    </dgm:pt>
    <dgm:pt modelId="{8DDA358D-0D19-4AF8-BE76-EC9F2303DF3F}">
      <dgm:prSet/>
      <dgm:spPr/>
      <dgm:t>
        <a:bodyPr/>
        <a:lstStyle/>
        <a:p>
          <a:pPr rtl="0"/>
          <a:r>
            <a:rPr lang="tr-TR" dirty="0"/>
            <a:t>Örnek Olay Taramaları</a:t>
          </a:r>
        </a:p>
      </dgm:t>
    </dgm:pt>
    <dgm:pt modelId="{41161B6A-AD4B-45E0-8510-3972981E00D1}" type="parTrans" cxnId="{89F9EF03-4352-4B16-A3D2-CA2D34D1137A}">
      <dgm:prSet/>
      <dgm:spPr/>
      <dgm:t>
        <a:bodyPr/>
        <a:lstStyle/>
        <a:p>
          <a:endParaRPr lang="tr-TR"/>
        </a:p>
      </dgm:t>
    </dgm:pt>
    <dgm:pt modelId="{3AB26618-AB1D-4F6E-A253-FEF111B2E9A2}" type="sibTrans" cxnId="{89F9EF03-4352-4B16-A3D2-CA2D34D1137A}">
      <dgm:prSet/>
      <dgm:spPr/>
      <dgm:t>
        <a:bodyPr/>
        <a:lstStyle/>
        <a:p>
          <a:endParaRPr lang="tr-TR"/>
        </a:p>
      </dgm:t>
    </dgm:pt>
    <dgm:pt modelId="{AC6D0EF9-74F0-432D-A797-535FE0A39AD0}" type="pres">
      <dgm:prSet presAssocID="{8C1E05E7-39B8-42D9-9DAB-3E89AE1CD4C6}" presName="rootnode" presStyleCnt="0">
        <dgm:presLayoutVars>
          <dgm:chMax/>
          <dgm:chPref/>
          <dgm:dir/>
          <dgm:animLvl val="lvl"/>
        </dgm:presLayoutVars>
      </dgm:prSet>
      <dgm:spPr/>
    </dgm:pt>
    <dgm:pt modelId="{C3BCF54A-7B7D-49C9-AAF1-329A33F8AA70}" type="pres">
      <dgm:prSet presAssocID="{38556B7C-3EED-49C2-A5EB-67193E73FC25}" presName="composite" presStyleCnt="0"/>
      <dgm:spPr/>
    </dgm:pt>
    <dgm:pt modelId="{F20D1FE1-2F25-4889-8D09-63D551E36A15}" type="pres">
      <dgm:prSet presAssocID="{38556B7C-3EED-49C2-A5EB-67193E73FC25}" presName="bentUpArrow1" presStyleLbl="alignImgPlace1" presStyleIdx="0" presStyleCnt="1"/>
      <dgm:spPr/>
    </dgm:pt>
    <dgm:pt modelId="{693B8DB2-A3E4-4397-BBF2-F022EB1E2045}" type="pres">
      <dgm:prSet presAssocID="{38556B7C-3EED-49C2-A5EB-67193E73FC25}" presName="ParentText" presStyleLbl="node1" presStyleIdx="0" presStyleCnt="2">
        <dgm:presLayoutVars>
          <dgm:chMax val="1"/>
          <dgm:chPref val="1"/>
          <dgm:bulletEnabled val="1"/>
        </dgm:presLayoutVars>
      </dgm:prSet>
      <dgm:spPr/>
    </dgm:pt>
    <dgm:pt modelId="{81539B98-1909-4DDC-84A1-CD8FEBBB60FC}" type="pres">
      <dgm:prSet presAssocID="{38556B7C-3EED-49C2-A5EB-67193E73FC25}" presName="ChildText" presStyleLbl="revTx" presStyleIdx="0" presStyleCnt="1">
        <dgm:presLayoutVars>
          <dgm:chMax val="0"/>
          <dgm:chPref val="0"/>
          <dgm:bulletEnabled val="1"/>
        </dgm:presLayoutVars>
      </dgm:prSet>
      <dgm:spPr/>
    </dgm:pt>
    <dgm:pt modelId="{D2DECDE6-5BE2-4D47-B37B-F833CE039DC4}" type="pres">
      <dgm:prSet presAssocID="{19C224FC-E7C4-4BD5-AE2F-38BEC41C47D5}" presName="sibTrans" presStyleCnt="0"/>
      <dgm:spPr/>
    </dgm:pt>
    <dgm:pt modelId="{533FB27C-2480-4F13-8D63-357A3DD50E05}" type="pres">
      <dgm:prSet presAssocID="{8DDA358D-0D19-4AF8-BE76-EC9F2303DF3F}" presName="composite" presStyleCnt="0"/>
      <dgm:spPr/>
    </dgm:pt>
    <dgm:pt modelId="{A76E2D70-306A-455F-BB90-2C011024CD4A}" type="pres">
      <dgm:prSet presAssocID="{8DDA358D-0D19-4AF8-BE76-EC9F2303DF3F}" presName="ParentText" presStyleLbl="node1" presStyleIdx="1" presStyleCnt="2">
        <dgm:presLayoutVars>
          <dgm:chMax val="1"/>
          <dgm:chPref val="1"/>
          <dgm:bulletEnabled val="1"/>
        </dgm:presLayoutVars>
      </dgm:prSet>
      <dgm:spPr/>
    </dgm:pt>
  </dgm:ptLst>
  <dgm:cxnLst>
    <dgm:cxn modelId="{89F9EF03-4352-4B16-A3D2-CA2D34D1137A}" srcId="{8C1E05E7-39B8-42D9-9DAB-3E89AE1CD4C6}" destId="{8DDA358D-0D19-4AF8-BE76-EC9F2303DF3F}" srcOrd="1" destOrd="0" parTransId="{41161B6A-AD4B-45E0-8510-3972981E00D1}" sibTransId="{3AB26618-AB1D-4F6E-A253-FEF111B2E9A2}"/>
    <dgm:cxn modelId="{886E912C-8495-46CC-A64C-A0982F30B485}" type="presOf" srcId="{8C1E05E7-39B8-42D9-9DAB-3E89AE1CD4C6}" destId="{AC6D0EF9-74F0-432D-A797-535FE0A39AD0}" srcOrd="0" destOrd="0" presId="urn:microsoft.com/office/officeart/2005/8/layout/StepDownProcess"/>
    <dgm:cxn modelId="{80542E58-0D5D-4076-A800-DFBDFA0A41D1}" type="presOf" srcId="{8DDA358D-0D19-4AF8-BE76-EC9F2303DF3F}" destId="{A76E2D70-306A-455F-BB90-2C011024CD4A}" srcOrd="0" destOrd="0" presId="urn:microsoft.com/office/officeart/2005/8/layout/StepDownProcess"/>
    <dgm:cxn modelId="{68989F86-5016-46D7-AC06-1AAC202A6F6D}" type="presOf" srcId="{38556B7C-3EED-49C2-A5EB-67193E73FC25}" destId="{693B8DB2-A3E4-4397-BBF2-F022EB1E2045}" srcOrd="0" destOrd="0" presId="urn:microsoft.com/office/officeart/2005/8/layout/StepDownProcess"/>
    <dgm:cxn modelId="{C2E44F87-23C2-4D62-83F3-585020A0C59C}" srcId="{8C1E05E7-39B8-42D9-9DAB-3E89AE1CD4C6}" destId="{38556B7C-3EED-49C2-A5EB-67193E73FC25}" srcOrd="0" destOrd="0" parTransId="{235EE876-020A-41EA-B002-CA31565CB8C0}" sibTransId="{19C224FC-E7C4-4BD5-AE2F-38BEC41C47D5}"/>
    <dgm:cxn modelId="{2CA7829E-AA45-41DC-8309-6BA73E9D4B78}" type="presParOf" srcId="{AC6D0EF9-74F0-432D-A797-535FE0A39AD0}" destId="{C3BCF54A-7B7D-49C9-AAF1-329A33F8AA70}" srcOrd="0" destOrd="0" presId="urn:microsoft.com/office/officeart/2005/8/layout/StepDownProcess"/>
    <dgm:cxn modelId="{109EF07C-832E-4AB2-9E0A-16E8B82E5C77}" type="presParOf" srcId="{C3BCF54A-7B7D-49C9-AAF1-329A33F8AA70}" destId="{F20D1FE1-2F25-4889-8D09-63D551E36A15}" srcOrd="0" destOrd="0" presId="urn:microsoft.com/office/officeart/2005/8/layout/StepDownProcess"/>
    <dgm:cxn modelId="{FF662415-A2C3-402A-9C8C-F52B2E45921E}" type="presParOf" srcId="{C3BCF54A-7B7D-49C9-AAF1-329A33F8AA70}" destId="{693B8DB2-A3E4-4397-BBF2-F022EB1E2045}" srcOrd="1" destOrd="0" presId="urn:microsoft.com/office/officeart/2005/8/layout/StepDownProcess"/>
    <dgm:cxn modelId="{43B4C0FE-0140-4BD7-BEAB-BE01F7FAB69D}" type="presParOf" srcId="{C3BCF54A-7B7D-49C9-AAF1-329A33F8AA70}" destId="{81539B98-1909-4DDC-84A1-CD8FEBBB60FC}" srcOrd="2" destOrd="0" presId="urn:microsoft.com/office/officeart/2005/8/layout/StepDownProcess"/>
    <dgm:cxn modelId="{0664180F-35F8-479F-AEAA-539DD4B0C07C}" type="presParOf" srcId="{AC6D0EF9-74F0-432D-A797-535FE0A39AD0}" destId="{D2DECDE6-5BE2-4D47-B37B-F833CE039DC4}" srcOrd="1" destOrd="0" presId="urn:microsoft.com/office/officeart/2005/8/layout/StepDownProcess"/>
    <dgm:cxn modelId="{E7318B95-A231-4148-AE4F-72598479D084}" type="presParOf" srcId="{AC6D0EF9-74F0-432D-A797-535FE0A39AD0}" destId="{533FB27C-2480-4F13-8D63-357A3DD50E05}" srcOrd="2" destOrd="0" presId="urn:microsoft.com/office/officeart/2005/8/layout/StepDownProcess"/>
    <dgm:cxn modelId="{E2408A02-3D20-4A41-A094-37378513390D}" type="presParOf" srcId="{533FB27C-2480-4F13-8D63-357A3DD50E05}" destId="{A76E2D70-306A-455F-BB90-2C011024CD4A}"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F75E6B9-ABDA-4DAC-88E5-965069D0B785}"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tr-TR"/>
        </a:p>
      </dgm:t>
    </dgm:pt>
    <dgm:pt modelId="{FA49959D-9CED-4F52-876E-009ED5D2B302}">
      <dgm:prSet phldrT="[Metin]"/>
      <dgm:spPr/>
      <dgm:t>
        <a:bodyPr/>
        <a:lstStyle/>
        <a:p>
          <a:r>
            <a:rPr lang="tr-TR" dirty="0"/>
            <a:t>Korelasyon</a:t>
          </a:r>
        </a:p>
      </dgm:t>
    </dgm:pt>
    <dgm:pt modelId="{C3BD96B2-AA7A-4918-8EB8-00D32A69E139}" type="parTrans" cxnId="{E6E1DA9D-86B3-4456-ADD6-CCB0D818450E}">
      <dgm:prSet/>
      <dgm:spPr/>
      <dgm:t>
        <a:bodyPr/>
        <a:lstStyle/>
        <a:p>
          <a:endParaRPr lang="tr-TR"/>
        </a:p>
      </dgm:t>
    </dgm:pt>
    <dgm:pt modelId="{22D430A6-0E23-401D-A0D5-E3372AD9307A}" type="sibTrans" cxnId="{E6E1DA9D-86B3-4456-ADD6-CCB0D818450E}">
      <dgm:prSet/>
      <dgm:spPr/>
      <dgm:t>
        <a:bodyPr/>
        <a:lstStyle/>
        <a:p>
          <a:endParaRPr lang="tr-TR"/>
        </a:p>
      </dgm:t>
    </dgm:pt>
    <dgm:pt modelId="{0CD89C2C-AD95-4A97-8CF2-F0BE3B125ACE}">
      <dgm:prSet phldrT="[Metin]"/>
      <dgm:spPr/>
      <dgm:t>
        <a:bodyPr/>
        <a:lstStyle/>
        <a:p>
          <a:r>
            <a:rPr lang="tr-TR" dirty="0"/>
            <a:t>Karşılaştırma</a:t>
          </a:r>
        </a:p>
      </dgm:t>
    </dgm:pt>
    <dgm:pt modelId="{C268335A-2678-4A75-9D47-E5735741F643}" type="parTrans" cxnId="{93B82C7A-6278-46BC-BB2A-F81E71F2E6BA}">
      <dgm:prSet/>
      <dgm:spPr/>
      <dgm:t>
        <a:bodyPr/>
        <a:lstStyle/>
        <a:p>
          <a:endParaRPr lang="tr-TR"/>
        </a:p>
      </dgm:t>
    </dgm:pt>
    <dgm:pt modelId="{0426EB6C-DFF2-4ADC-9ECE-59D7FC0E4FF8}" type="sibTrans" cxnId="{93B82C7A-6278-46BC-BB2A-F81E71F2E6BA}">
      <dgm:prSet/>
      <dgm:spPr/>
      <dgm:t>
        <a:bodyPr/>
        <a:lstStyle/>
        <a:p>
          <a:endParaRPr lang="tr-TR"/>
        </a:p>
      </dgm:t>
    </dgm:pt>
    <dgm:pt modelId="{ECE55C3C-8833-432F-9005-0AB705252529}" type="pres">
      <dgm:prSet presAssocID="{0F75E6B9-ABDA-4DAC-88E5-965069D0B785}" presName="compositeShape" presStyleCnt="0">
        <dgm:presLayoutVars>
          <dgm:chMax val="2"/>
          <dgm:dir/>
          <dgm:resizeHandles val="exact"/>
        </dgm:presLayoutVars>
      </dgm:prSet>
      <dgm:spPr/>
    </dgm:pt>
    <dgm:pt modelId="{0DB83A19-571A-414F-BFC5-E0B650698AC1}" type="pres">
      <dgm:prSet presAssocID="{0F75E6B9-ABDA-4DAC-88E5-965069D0B785}" presName="divider" presStyleLbl="fgShp" presStyleIdx="0" presStyleCnt="1"/>
      <dgm:spPr/>
    </dgm:pt>
    <dgm:pt modelId="{6FE73896-62BE-4EF5-A799-398934AD4C8D}" type="pres">
      <dgm:prSet presAssocID="{FA49959D-9CED-4F52-876E-009ED5D2B302}" presName="downArrow" presStyleLbl="node1" presStyleIdx="0" presStyleCnt="2"/>
      <dgm:spPr/>
    </dgm:pt>
    <dgm:pt modelId="{299DF173-B076-4CE4-8526-ACC80F6EF3EB}" type="pres">
      <dgm:prSet presAssocID="{FA49959D-9CED-4F52-876E-009ED5D2B302}" presName="downArrowText" presStyleLbl="revTx" presStyleIdx="0" presStyleCnt="2">
        <dgm:presLayoutVars>
          <dgm:bulletEnabled val="1"/>
        </dgm:presLayoutVars>
      </dgm:prSet>
      <dgm:spPr/>
    </dgm:pt>
    <dgm:pt modelId="{CC03345C-E410-4D34-A040-1E99019AEEFC}" type="pres">
      <dgm:prSet presAssocID="{0CD89C2C-AD95-4A97-8CF2-F0BE3B125ACE}" presName="upArrow" presStyleLbl="node1" presStyleIdx="1" presStyleCnt="2"/>
      <dgm:spPr/>
    </dgm:pt>
    <dgm:pt modelId="{A9E2C296-A3E1-4D53-8076-C1CB3270A85D}" type="pres">
      <dgm:prSet presAssocID="{0CD89C2C-AD95-4A97-8CF2-F0BE3B125ACE}" presName="upArrowText" presStyleLbl="revTx" presStyleIdx="1" presStyleCnt="2">
        <dgm:presLayoutVars>
          <dgm:bulletEnabled val="1"/>
        </dgm:presLayoutVars>
      </dgm:prSet>
      <dgm:spPr/>
    </dgm:pt>
  </dgm:ptLst>
  <dgm:cxnLst>
    <dgm:cxn modelId="{93B82C7A-6278-46BC-BB2A-F81E71F2E6BA}" srcId="{0F75E6B9-ABDA-4DAC-88E5-965069D0B785}" destId="{0CD89C2C-AD95-4A97-8CF2-F0BE3B125ACE}" srcOrd="1" destOrd="0" parTransId="{C268335A-2678-4A75-9D47-E5735741F643}" sibTransId="{0426EB6C-DFF2-4ADC-9ECE-59D7FC0E4FF8}"/>
    <dgm:cxn modelId="{50751B92-8012-4545-8F45-136AB2B977AE}" type="presOf" srcId="{FA49959D-9CED-4F52-876E-009ED5D2B302}" destId="{299DF173-B076-4CE4-8526-ACC80F6EF3EB}" srcOrd="0" destOrd="0" presId="urn:microsoft.com/office/officeart/2005/8/layout/arrow3"/>
    <dgm:cxn modelId="{E6E1DA9D-86B3-4456-ADD6-CCB0D818450E}" srcId="{0F75E6B9-ABDA-4DAC-88E5-965069D0B785}" destId="{FA49959D-9CED-4F52-876E-009ED5D2B302}" srcOrd="0" destOrd="0" parTransId="{C3BD96B2-AA7A-4918-8EB8-00D32A69E139}" sibTransId="{22D430A6-0E23-401D-A0D5-E3372AD9307A}"/>
    <dgm:cxn modelId="{6E66609E-2684-4A4A-A255-BFFDD142BC25}" type="presOf" srcId="{0CD89C2C-AD95-4A97-8CF2-F0BE3B125ACE}" destId="{A9E2C296-A3E1-4D53-8076-C1CB3270A85D}" srcOrd="0" destOrd="0" presId="urn:microsoft.com/office/officeart/2005/8/layout/arrow3"/>
    <dgm:cxn modelId="{32723DB7-6576-4EB0-AA18-40BA3153CA9A}" type="presOf" srcId="{0F75E6B9-ABDA-4DAC-88E5-965069D0B785}" destId="{ECE55C3C-8833-432F-9005-0AB705252529}" srcOrd="0" destOrd="0" presId="urn:microsoft.com/office/officeart/2005/8/layout/arrow3"/>
    <dgm:cxn modelId="{884F88FC-1CCA-48B7-A957-F72863082332}" type="presParOf" srcId="{ECE55C3C-8833-432F-9005-0AB705252529}" destId="{0DB83A19-571A-414F-BFC5-E0B650698AC1}" srcOrd="0" destOrd="0" presId="urn:microsoft.com/office/officeart/2005/8/layout/arrow3"/>
    <dgm:cxn modelId="{F03FD3B4-F2F5-4F69-B9CD-C3AA029593DB}" type="presParOf" srcId="{ECE55C3C-8833-432F-9005-0AB705252529}" destId="{6FE73896-62BE-4EF5-A799-398934AD4C8D}" srcOrd="1" destOrd="0" presId="urn:microsoft.com/office/officeart/2005/8/layout/arrow3"/>
    <dgm:cxn modelId="{D75EDFED-4727-4931-B5D9-B69AD53148AE}" type="presParOf" srcId="{ECE55C3C-8833-432F-9005-0AB705252529}" destId="{299DF173-B076-4CE4-8526-ACC80F6EF3EB}" srcOrd="2" destOrd="0" presId="urn:microsoft.com/office/officeart/2005/8/layout/arrow3"/>
    <dgm:cxn modelId="{99674910-E22A-47D6-9BA5-87B7D4F4E235}" type="presParOf" srcId="{ECE55C3C-8833-432F-9005-0AB705252529}" destId="{CC03345C-E410-4D34-A040-1E99019AEEFC}" srcOrd="3" destOrd="0" presId="urn:microsoft.com/office/officeart/2005/8/layout/arrow3"/>
    <dgm:cxn modelId="{402C9ACF-9BFF-4734-89BA-7AFF80682D1D}" type="presParOf" srcId="{ECE55C3C-8833-432F-9005-0AB705252529}" destId="{A9E2C296-A3E1-4D53-8076-C1CB3270A85D}"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B06A3B-255A-4E38-8D76-8A363744FBEC}"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4565DE76-40FA-4217-B871-32C6B2173D1E}">
      <dgm:prSet/>
      <dgm:spPr/>
      <dgm:t>
        <a:bodyPr/>
        <a:lstStyle/>
        <a:p>
          <a:pPr rtl="0"/>
          <a:r>
            <a:rPr lang="tr-TR" dirty="0"/>
            <a:t>Deneyi yapan, durumu (değişkenleri) değiştirebilmeli,</a:t>
          </a:r>
        </a:p>
      </dgm:t>
    </dgm:pt>
    <dgm:pt modelId="{6B89E89D-9B01-4941-AA7A-EC78FD22C789}" type="parTrans" cxnId="{078194AB-974F-4240-9316-FC9846F45056}">
      <dgm:prSet/>
      <dgm:spPr/>
      <dgm:t>
        <a:bodyPr/>
        <a:lstStyle/>
        <a:p>
          <a:endParaRPr lang="tr-TR"/>
        </a:p>
      </dgm:t>
    </dgm:pt>
    <dgm:pt modelId="{06E37B2D-4E48-48F7-9390-62389A0AA2C7}" type="sibTrans" cxnId="{078194AB-974F-4240-9316-FC9846F45056}">
      <dgm:prSet/>
      <dgm:spPr/>
      <dgm:t>
        <a:bodyPr/>
        <a:lstStyle/>
        <a:p>
          <a:endParaRPr lang="tr-TR"/>
        </a:p>
      </dgm:t>
    </dgm:pt>
    <dgm:pt modelId="{D0381DDC-6D6A-4AFC-AFB8-E472EB4CF4B3}">
      <dgm:prSet/>
      <dgm:spPr/>
      <dgm:t>
        <a:bodyPr/>
        <a:lstStyle/>
        <a:p>
          <a:pPr rtl="0"/>
          <a:r>
            <a:rPr lang="tr-TR" dirty="0"/>
            <a:t>Değiştirmeler kontrollü olmalı,</a:t>
          </a:r>
        </a:p>
      </dgm:t>
    </dgm:pt>
    <dgm:pt modelId="{D50A4655-4995-492D-B188-8EE55582593A}" type="parTrans" cxnId="{82FCFABC-60DE-4332-B135-61CA6955341F}">
      <dgm:prSet/>
      <dgm:spPr/>
      <dgm:t>
        <a:bodyPr/>
        <a:lstStyle/>
        <a:p>
          <a:endParaRPr lang="tr-TR"/>
        </a:p>
      </dgm:t>
    </dgm:pt>
    <dgm:pt modelId="{1CEBBEE7-46C7-4D13-A2B7-D67D29F9AF97}" type="sibTrans" cxnId="{82FCFABC-60DE-4332-B135-61CA6955341F}">
      <dgm:prSet/>
      <dgm:spPr/>
      <dgm:t>
        <a:bodyPr/>
        <a:lstStyle/>
        <a:p>
          <a:endParaRPr lang="tr-TR"/>
        </a:p>
      </dgm:t>
    </dgm:pt>
    <dgm:pt modelId="{BFAFE8A0-C76A-40B7-B731-86A7B8A96908}">
      <dgm:prSet/>
      <dgm:spPr/>
      <dgm:t>
        <a:bodyPr/>
        <a:lstStyle/>
        <a:p>
          <a:pPr rtl="0"/>
          <a:r>
            <a:rPr lang="tr-TR" dirty="0"/>
            <a:t>Deneyi yapan, durumu değiştirmesinin etkisini gözleyebilmeli.</a:t>
          </a:r>
        </a:p>
      </dgm:t>
    </dgm:pt>
    <dgm:pt modelId="{A216DC75-F2AD-48BD-9C6F-C841FE031831}" type="parTrans" cxnId="{169DBD94-7795-452B-8D86-3B935CC546D0}">
      <dgm:prSet/>
      <dgm:spPr/>
      <dgm:t>
        <a:bodyPr/>
        <a:lstStyle/>
        <a:p>
          <a:endParaRPr lang="tr-TR"/>
        </a:p>
      </dgm:t>
    </dgm:pt>
    <dgm:pt modelId="{282FFED3-4522-469A-B322-B4340C9367E9}" type="sibTrans" cxnId="{169DBD94-7795-452B-8D86-3B935CC546D0}">
      <dgm:prSet/>
      <dgm:spPr/>
      <dgm:t>
        <a:bodyPr/>
        <a:lstStyle/>
        <a:p>
          <a:endParaRPr lang="tr-TR"/>
        </a:p>
      </dgm:t>
    </dgm:pt>
    <dgm:pt modelId="{2F39E3F5-DA99-43DB-A15A-32AB7F3AE5A3}" type="pres">
      <dgm:prSet presAssocID="{DAB06A3B-255A-4E38-8D76-8A363744FBEC}" presName="linear" presStyleCnt="0">
        <dgm:presLayoutVars>
          <dgm:animLvl val="lvl"/>
          <dgm:resizeHandles val="exact"/>
        </dgm:presLayoutVars>
      </dgm:prSet>
      <dgm:spPr/>
    </dgm:pt>
    <dgm:pt modelId="{E11062D7-F8C4-4CC1-A025-0A12ADD844D6}" type="pres">
      <dgm:prSet presAssocID="{4565DE76-40FA-4217-B871-32C6B2173D1E}" presName="parentText" presStyleLbl="node1" presStyleIdx="0" presStyleCnt="3" custLinFactY="-44045" custLinFactNeighborY="-100000">
        <dgm:presLayoutVars>
          <dgm:chMax val="0"/>
          <dgm:bulletEnabled val="1"/>
        </dgm:presLayoutVars>
      </dgm:prSet>
      <dgm:spPr/>
    </dgm:pt>
    <dgm:pt modelId="{74533DF7-0E0C-4708-B3B2-66718C658B5D}" type="pres">
      <dgm:prSet presAssocID="{06E37B2D-4E48-48F7-9390-62389A0AA2C7}" presName="spacer" presStyleCnt="0"/>
      <dgm:spPr/>
    </dgm:pt>
    <dgm:pt modelId="{8ABF84CA-47B6-4ACE-AF6B-AC9364269531}" type="pres">
      <dgm:prSet presAssocID="{D0381DDC-6D6A-4AFC-AFB8-E472EB4CF4B3}" presName="parentText" presStyleLbl="node1" presStyleIdx="1" presStyleCnt="3">
        <dgm:presLayoutVars>
          <dgm:chMax val="0"/>
          <dgm:bulletEnabled val="1"/>
        </dgm:presLayoutVars>
      </dgm:prSet>
      <dgm:spPr/>
    </dgm:pt>
    <dgm:pt modelId="{CDC92399-FE85-483C-9F3C-19807C8D8938}" type="pres">
      <dgm:prSet presAssocID="{1CEBBEE7-46C7-4D13-A2B7-D67D29F9AF97}" presName="spacer" presStyleCnt="0"/>
      <dgm:spPr/>
    </dgm:pt>
    <dgm:pt modelId="{9DC96E36-22AD-4B3C-9AD5-E0CC45B688AD}" type="pres">
      <dgm:prSet presAssocID="{BFAFE8A0-C76A-40B7-B731-86A7B8A96908}" presName="parentText" presStyleLbl="node1" presStyleIdx="2" presStyleCnt="3">
        <dgm:presLayoutVars>
          <dgm:chMax val="0"/>
          <dgm:bulletEnabled val="1"/>
        </dgm:presLayoutVars>
      </dgm:prSet>
      <dgm:spPr/>
    </dgm:pt>
  </dgm:ptLst>
  <dgm:cxnLst>
    <dgm:cxn modelId="{357F0A43-5773-4C6F-9C0A-8B8B8D6EAE5A}" type="presOf" srcId="{DAB06A3B-255A-4E38-8D76-8A363744FBEC}" destId="{2F39E3F5-DA99-43DB-A15A-32AB7F3AE5A3}" srcOrd="0" destOrd="0" presId="urn:microsoft.com/office/officeart/2005/8/layout/vList2"/>
    <dgm:cxn modelId="{D70B5C7D-5A45-4F81-A74B-24F0EAC8FA80}" type="presOf" srcId="{D0381DDC-6D6A-4AFC-AFB8-E472EB4CF4B3}" destId="{8ABF84CA-47B6-4ACE-AF6B-AC9364269531}" srcOrd="0" destOrd="0" presId="urn:microsoft.com/office/officeart/2005/8/layout/vList2"/>
    <dgm:cxn modelId="{169DBD94-7795-452B-8D86-3B935CC546D0}" srcId="{DAB06A3B-255A-4E38-8D76-8A363744FBEC}" destId="{BFAFE8A0-C76A-40B7-B731-86A7B8A96908}" srcOrd="2" destOrd="0" parTransId="{A216DC75-F2AD-48BD-9C6F-C841FE031831}" sibTransId="{282FFED3-4522-469A-B322-B4340C9367E9}"/>
    <dgm:cxn modelId="{078194AB-974F-4240-9316-FC9846F45056}" srcId="{DAB06A3B-255A-4E38-8D76-8A363744FBEC}" destId="{4565DE76-40FA-4217-B871-32C6B2173D1E}" srcOrd="0" destOrd="0" parTransId="{6B89E89D-9B01-4941-AA7A-EC78FD22C789}" sibTransId="{06E37B2D-4E48-48F7-9390-62389A0AA2C7}"/>
    <dgm:cxn modelId="{82FCFABC-60DE-4332-B135-61CA6955341F}" srcId="{DAB06A3B-255A-4E38-8D76-8A363744FBEC}" destId="{D0381DDC-6D6A-4AFC-AFB8-E472EB4CF4B3}" srcOrd="1" destOrd="0" parTransId="{D50A4655-4995-492D-B188-8EE55582593A}" sibTransId="{1CEBBEE7-46C7-4D13-A2B7-D67D29F9AF97}"/>
    <dgm:cxn modelId="{D4D321C6-C7E0-4167-93F9-EEF1E72BCE9F}" type="presOf" srcId="{4565DE76-40FA-4217-B871-32C6B2173D1E}" destId="{E11062D7-F8C4-4CC1-A025-0A12ADD844D6}" srcOrd="0" destOrd="0" presId="urn:microsoft.com/office/officeart/2005/8/layout/vList2"/>
    <dgm:cxn modelId="{AAA7D1EA-402C-4E23-A3EF-381096984279}" type="presOf" srcId="{BFAFE8A0-C76A-40B7-B731-86A7B8A96908}" destId="{9DC96E36-22AD-4B3C-9AD5-E0CC45B688AD}" srcOrd="0" destOrd="0" presId="urn:microsoft.com/office/officeart/2005/8/layout/vList2"/>
    <dgm:cxn modelId="{9B88C8AB-6646-4F84-8114-7046C768FAC6}" type="presParOf" srcId="{2F39E3F5-DA99-43DB-A15A-32AB7F3AE5A3}" destId="{E11062D7-F8C4-4CC1-A025-0A12ADD844D6}" srcOrd="0" destOrd="0" presId="urn:microsoft.com/office/officeart/2005/8/layout/vList2"/>
    <dgm:cxn modelId="{53B7AFDF-4E38-4C42-A176-D93BA9E0BB50}" type="presParOf" srcId="{2F39E3F5-DA99-43DB-A15A-32AB7F3AE5A3}" destId="{74533DF7-0E0C-4708-B3B2-66718C658B5D}" srcOrd="1" destOrd="0" presId="urn:microsoft.com/office/officeart/2005/8/layout/vList2"/>
    <dgm:cxn modelId="{188D5EE2-31C2-44B6-AAE2-3332D56003E1}" type="presParOf" srcId="{2F39E3F5-DA99-43DB-A15A-32AB7F3AE5A3}" destId="{8ABF84CA-47B6-4ACE-AF6B-AC9364269531}" srcOrd="2" destOrd="0" presId="urn:microsoft.com/office/officeart/2005/8/layout/vList2"/>
    <dgm:cxn modelId="{0941943A-52B3-4F73-86F3-50EE44F3014F}" type="presParOf" srcId="{2F39E3F5-DA99-43DB-A15A-32AB7F3AE5A3}" destId="{CDC92399-FE85-483C-9F3C-19807C8D8938}" srcOrd="3" destOrd="0" presId="urn:microsoft.com/office/officeart/2005/8/layout/vList2"/>
    <dgm:cxn modelId="{21B1B763-9739-4D8D-9C45-55F98585E196}" type="presParOf" srcId="{2F39E3F5-DA99-43DB-A15A-32AB7F3AE5A3}" destId="{9DC96E36-22AD-4B3C-9AD5-E0CC45B688A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5525A7A-932C-41AA-991C-C737CFA0FC81}" type="doc">
      <dgm:prSet loTypeId="urn:microsoft.com/office/officeart/2005/8/layout/hProcess7" loCatId="process" qsTypeId="urn:microsoft.com/office/officeart/2005/8/quickstyle/simple1" qsCatId="simple" csTypeId="urn:microsoft.com/office/officeart/2005/8/colors/colorful1" csCatId="colorful" phldr="1"/>
      <dgm:spPr/>
      <dgm:t>
        <a:bodyPr/>
        <a:lstStyle/>
        <a:p>
          <a:endParaRPr lang="tr-TR"/>
        </a:p>
      </dgm:t>
    </dgm:pt>
    <dgm:pt modelId="{F08B3987-BB7F-46A1-A012-8D39E3539113}">
      <dgm:prSet/>
      <dgm:spPr/>
      <dgm:t>
        <a:bodyPr/>
        <a:lstStyle/>
        <a:p>
          <a:pPr rtl="0"/>
          <a:r>
            <a:rPr lang="tr-TR"/>
            <a:t>TEK DEĞİŞKEN YASASI</a:t>
          </a:r>
        </a:p>
      </dgm:t>
    </dgm:pt>
    <dgm:pt modelId="{D30B42A7-C043-40FF-9A6F-553D74DA544C}" type="parTrans" cxnId="{F4831529-D3B1-4F06-93F6-9902A2E84911}">
      <dgm:prSet/>
      <dgm:spPr/>
      <dgm:t>
        <a:bodyPr/>
        <a:lstStyle/>
        <a:p>
          <a:endParaRPr lang="tr-TR"/>
        </a:p>
      </dgm:t>
    </dgm:pt>
    <dgm:pt modelId="{C42F7910-7B6A-450D-BE66-153FE758E668}" type="sibTrans" cxnId="{F4831529-D3B1-4F06-93F6-9902A2E84911}">
      <dgm:prSet/>
      <dgm:spPr/>
      <dgm:t>
        <a:bodyPr/>
        <a:lstStyle/>
        <a:p>
          <a:endParaRPr lang="tr-TR"/>
        </a:p>
      </dgm:t>
    </dgm:pt>
    <dgm:pt modelId="{558EC6CA-044A-4834-91B4-78DEC2DB7FB2}">
      <dgm:prSet/>
      <dgm:spPr/>
      <dgm:t>
        <a:bodyPr/>
        <a:lstStyle/>
        <a:p>
          <a:pPr rtl="0"/>
          <a:r>
            <a:rPr lang="tr-TR"/>
            <a:t>ÇOK DEĞİŞKEN YASASI</a:t>
          </a:r>
        </a:p>
      </dgm:t>
    </dgm:pt>
    <dgm:pt modelId="{4E4EEB27-B43F-40CE-A400-8AC5BE92C8FC}" type="parTrans" cxnId="{701A9300-13DD-4A10-AC3D-46C2FACB236A}">
      <dgm:prSet/>
      <dgm:spPr/>
      <dgm:t>
        <a:bodyPr/>
        <a:lstStyle/>
        <a:p>
          <a:endParaRPr lang="tr-TR"/>
        </a:p>
      </dgm:t>
    </dgm:pt>
    <dgm:pt modelId="{C2EB7FA2-15F8-4457-B1DE-04ED7D8409D7}" type="sibTrans" cxnId="{701A9300-13DD-4A10-AC3D-46C2FACB236A}">
      <dgm:prSet/>
      <dgm:spPr/>
      <dgm:t>
        <a:bodyPr/>
        <a:lstStyle/>
        <a:p>
          <a:endParaRPr lang="tr-TR"/>
        </a:p>
      </dgm:t>
    </dgm:pt>
    <dgm:pt modelId="{E8512382-17F6-414C-80D2-4EDA0CAB75D1}" type="pres">
      <dgm:prSet presAssocID="{75525A7A-932C-41AA-991C-C737CFA0FC81}" presName="Name0" presStyleCnt="0">
        <dgm:presLayoutVars>
          <dgm:dir/>
          <dgm:animLvl val="lvl"/>
          <dgm:resizeHandles val="exact"/>
        </dgm:presLayoutVars>
      </dgm:prSet>
      <dgm:spPr/>
    </dgm:pt>
    <dgm:pt modelId="{3E088D3C-2D8D-4A4E-905F-AD89C8A2A7E2}" type="pres">
      <dgm:prSet presAssocID="{F08B3987-BB7F-46A1-A012-8D39E3539113}" presName="compositeNode" presStyleCnt="0">
        <dgm:presLayoutVars>
          <dgm:bulletEnabled val="1"/>
        </dgm:presLayoutVars>
      </dgm:prSet>
      <dgm:spPr/>
    </dgm:pt>
    <dgm:pt modelId="{76C04A67-15BC-4B6E-8A02-98EDFA38A4B9}" type="pres">
      <dgm:prSet presAssocID="{F08B3987-BB7F-46A1-A012-8D39E3539113}" presName="bgRect" presStyleLbl="node1" presStyleIdx="0" presStyleCnt="2"/>
      <dgm:spPr/>
    </dgm:pt>
    <dgm:pt modelId="{1B0E6301-9515-4663-9190-38F8AD68B13A}" type="pres">
      <dgm:prSet presAssocID="{F08B3987-BB7F-46A1-A012-8D39E3539113}" presName="parentNode" presStyleLbl="node1" presStyleIdx="0" presStyleCnt="2">
        <dgm:presLayoutVars>
          <dgm:chMax val="0"/>
          <dgm:bulletEnabled val="1"/>
        </dgm:presLayoutVars>
      </dgm:prSet>
      <dgm:spPr/>
    </dgm:pt>
    <dgm:pt modelId="{870A38B2-8DC6-493B-8FCE-D5E87AED6A61}" type="pres">
      <dgm:prSet presAssocID="{C42F7910-7B6A-450D-BE66-153FE758E668}" presName="hSp" presStyleCnt="0"/>
      <dgm:spPr/>
    </dgm:pt>
    <dgm:pt modelId="{F214F3CC-E16F-435B-B05E-D5FA7927C324}" type="pres">
      <dgm:prSet presAssocID="{C42F7910-7B6A-450D-BE66-153FE758E668}" presName="vProcSp" presStyleCnt="0"/>
      <dgm:spPr/>
    </dgm:pt>
    <dgm:pt modelId="{73468A4B-C22C-48D0-B242-4C6E43ACA9B2}" type="pres">
      <dgm:prSet presAssocID="{C42F7910-7B6A-450D-BE66-153FE758E668}" presName="vSp1" presStyleCnt="0"/>
      <dgm:spPr/>
    </dgm:pt>
    <dgm:pt modelId="{449F3FC2-FD6E-4ADA-A37B-4E944F82D979}" type="pres">
      <dgm:prSet presAssocID="{C42F7910-7B6A-450D-BE66-153FE758E668}" presName="simulatedConn" presStyleLbl="solidFgAcc1" presStyleIdx="0" presStyleCnt="1"/>
      <dgm:spPr/>
    </dgm:pt>
    <dgm:pt modelId="{F34F9C96-DBB7-4A38-88A5-264E65C7F089}" type="pres">
      <dgm:prSet presAssocID="{C42F7910-7B6A-450D-BE66-153FE758E668}" presName="vSp2" presStyleCnt="0"/>
      <dgm:spPr/>
    </dgm:pt>
    <dgm:pt modelId="{CC3C4419-53D6-484B-B450-0AFF4419EDD0}" type="pres">
      <dgm:prSet presAssocID="{C42F7910-7B6A-450D-BE66-153FE758E668}" presName="sibTrans" presStyleCnt="0"/>
      <dgm:spPr/>
    </dgm:pt>
    <dgm:pt modelId="{44062263-E5A8-4069-A78E-F7C99C0AE699}" type="pres">
      <dgm:prSet presAssocID="{558EC6CA-044A-4834-91B4-78DEC2DB7FB2}" presName="compositeNode" presStyleCnt="0">
        <dgm:presLayoutVars>
          <dgm:bulletEnabled val="1"/>
        </dgm:presLayoutVars>
      </dgm:prSet>
      <dgm:spPr/>
    </dgm:pt>
    <dgm:pt modelId="{E787BA17-C10E-4588-846C-DF97250B3794}" type="pres">
      <dgm:prSet presAssocID="{558EC6CA-044A-4834-91B4-78DEC2DB7FB2}" presName="bgRect" presStyleLbl="node1" presStyleIdx="1" presStyleCnt="2"/>
      <dgm:spPr/>
    </dgm:pt>
    <dgm:pt modelId="{45B257EB-87DF-402D-8BEE-C464461547E2}" type="pres">
      <dgm:prSet presAssocID="{558EC6CA-044A-4834-91B4-78DEC2DB7FB2}" presName="parentNode" presStyleLbl="node1" presStyleIdx="1" presStyleCnt="2">
        <dgm:presLayoutVars>
          <dgm:chMax val="0"/>
          <dgm:bulletEnabled val="1"/>
        </dgm:presLayoutVars>
      </dgm:prSet>
      <dgm:spPr/>
    </dgm:pt>
  </dgm:ptLst>
  <dgm:cxnLst>
    <dgm:cxn modelId="{701A9300-13DD-4A10-AC3D-46C2FACB236A}" srcId="{75525A7A-932C-41AA-991C-C737CFA0FC81}" destId="{558EC6CA-044A-4834-91B4-78DEC2DB7FB2}" srcOrd="1" destOrd="0" parTransId="{4E4EEB27-B43F-40CE-A400-8AC5BE92C8FC}" sibTransId="{C2EB7FA2-15F8-4457-B1DE-04ED7D8409D7}"/>
    <dgm:cxn modelId="{F4831529-D3B1-4F06-93F6-9902A2E84911}" srcId="{75525A7A-932C-41AA-991C-C737CFA0FC81}" destId="{F08B3987-BB7F-46A1-A012-8D39E3539113}" srcOrd="0" destOrd="0" parTransId="{D30B42A7-C043-40FF-9A6F-553D74DA544C}" sibTransId="{C42F7910-7B6A-450D-BE66-153FE758E668}"/>
    <dgm:cxn modelId="{1E1A4D32-B483-43C5-BEA2-BDBF9D40DC6D}" type="presOf" srcId="{F08B3987-BB7F-46A1-A012-8D39E3539113}" destId="{1B0E6301-9515-4663-9190-38F8AD68B13A}" srcOrd="1" destOrd="0" presId="urn:microsoft.com/office/officeart/2005/8/layout/hProcess7"/>
    <dgm:cxn modelId="{3411046D-D5EB-44BE-9F60-47AFA98BE79D}" type="presOf" srcId="{558EC6CA-044A-4834-91B4-78DEC2DB7FB2}" destId="{45B257EB-87DF-402D-8BEE-C464461547E2}" srcOrd="1" destOrd="0" presId="urn:microsoft.com/office/officeart/2005/8/layout/hProcess7"/>
    <dgm:cxn modelId="{C18E368E-2F91-4994-B910-325FD050932A}" type="presOf" srcId="{558EC6CA-044A-4834-91B4-78DEC2DB7FB2}" destId="{E787BA17-C10E-4588-846C-DF97250B3794}" srcOrd="0" destOrd="0" presId="urn:microsoft.com/office/officeart/2005/8/layout/hProcess7"/>
    <dgm:cxn modelId="{1147638F-3C36-442B-8762-C0F617B713EB}" type="presOf" srcId="{F08B3987-BB7F-46A1-A012-8D39E3539113}" destId="{76C04A67-15BC-4B6E-8A02-98EDFA38A4B9}" srcOrd="0" destOrd="0" presId="urn:microsoft.com/office/officeart/2005/8/layout/hProcess7"/>
    <dgm:cxn modelId="{113BADE0-E6BB-497B-B6F2-28E7E98D01A2}" type="presOf" srcId="{75525A7A-932C-41AA-991C-C737CFA0FC81}" destId="{E8512382-17F6-414C-80D2-4EDA0CAB75D1}" srcOrd="0" destOrd="0" presId="urn:microsoft.com/office/officeart/2005/8/layout/hProcess7"/>
    <dgm:cxn modelId="{EE9F4098-A82C-435B-9BAB-32E8DE585512}" type="presParOf" srcId="{E8512382-17F6-414C-80D2-4EDA0CAB75D1}" destId="{3E088D3C-2D8D-4A4E-905F-AD89C8A2A7E2}" srcOrd="0" destOrd="0" presId="urn:microsoft.com/office/officeart/2005/8/layout/hProcess7"/>
    <dgm:cxn modelId="{FD1D3B73-69ED-4089-A7C9-11BCBE260632}" type="presParOf" srcId="{3E088D3C-2D8D-4A4E-905F-AD89C8A2A7E2}" destId="{76C04A67-15BC-4B6E-8A02-98EDFA38A4B9}" srcOrd="0" destOrd="0" presId="urn:microsoft.com/office/officeart/2005/8/layout/hProcess7"/>
    <dgm:cxn modelId="{D095244B-08D9-4F77-B2B9-7D37F8A53B07}" type="presParOf" srcId="{3E088D3C-2D8D-4A4E-905F-AD89C8A2A7E2}" destId="{1B0E6301-9515-4663-9190-38F8AD68B13A}" srcOrd="1" destOrd="0" presId="urn:microsoft.com/office/officeart/2005/8/layout/hProcess7"/>
    <dgm:cxn modelId="{CDBFABAE-B292-4975-BC29-AA11673F5351}" type="presParOf" srcId="{E8512382-17F6-414C-80D2-4EDA0CAB75D1}" destId="{870A38B2-8DC6-493B-8FCE-D5E87AED6A61}" srcOrd="1" destOrd="0" presId="urn:microsoft.com/office/officeart/2005/8/layout/hProcess7"/>
    <dgm:cxn modelId="{C9D9F73A-3182-41D3-AAA7-74EC6D70458A}" type="presParOf" srcId="{E8512382-17F6-414C-80D2-4EDA0CAB75D1}" destId="{F214F3CC-E16F-435B-B05E-D5FA7927C324}" srcOrd="2" destOrd="0" presId="urn:microsoft.com/office/officeart/2005/8/layout/hProcess7"/>
    <dgm:cxn modelId="{0E5BB08A-B324-4948-9B8E-1EBC0371CDC7}" type="presParOf" srcId="{F214F3CC-E16F-435B-B05E-D5FA7927C324}" destId="{73468A4B-C22C-48D0-B242-4C6E43ACA9B2}" srcOrd="0" destOrd="0" presId="urn:microsoft.com/office/officeart/2005/8/layout/hProcess7"/>
    <dgm:cxn modelId="{8FF81DF4-6170-4037-B152-D06ECA39D547}" type="presParOf" srcId="{F214F3CC-E16F-435B-B05E-D5FA7927C324}" destId="{449F3FC2-FD6E-4ADA-A37B-4E944F82D979}" srcOrd="1" destOrd="0" presId="urn:microsoft.com/office/officeart/2005/8/layout/hProcess7"/>
    <dgm:cxn modelId="{4A08107A-315B-4FEA-BD75-798FC5AFF048}" type="presParOf" srcId="{F214F3CC-E16F-435B-B05E-D5FA7927C324}" destId="{F34F9C96-DBB7-4A38-88A5-264E65C7F089}" srcOrd="2" destOrd="0" presId="urn:microsoft.com/office/officeart/2005/8/layout/hProcess7"/>
    <dgm:cxn modelId="{457D9155-54AF-41E2-9B85-17D26AB92D4E}" type="presParOf" srcId="{E8512382-17F6-414C-80D2-4EDA0CAB75D1}" destId="{CC3C4419-53D6-484B-B450-0AFF4419EDD0}" srcOrd="3" destOrd="0" presId="urn:microsoft.com/office/officeart/2005/8/layout/hProcess7"/>
    <dgm:cxn modelId="{8A52E731-8DC6-47E6-A5FD-96CD1F05B970}" type="presParOf" srcId="{E8512382-17F6-414C-80D2-4EDA0CAB75D1}" destId="{44062263-E5A8-4069-A78E-F7C99C0AE699}" srcOrd="4" destOrd="0" presId="urn:microsoft.com/office/officeart/2005/8/layout/hProcess7"/>
    <dgm:cxn modelId="{8044F4FD-702B-4968-A910-2865D7430F3A}" type="presParOf" srcId="{44062263-E5A8-4069-A78E-F7C99C0AE699}" destId="{E787BA17-C10E-4588-846C-DF97250B3794}" srcOrd="0" destOrd="0" presId="urn:microsoft.com/office/officeart/2005/8/layout/hProcess7"/>
    <dgm:cxn modelId="{0EDF821F-BC90-44AA-8FD8-B0A58FBAC9C8}" type="presParOf" srcId="{44062263-E5A8-4069-A78E-F7C99C0AE699}" destId="{45B257EB-87DF-402D-8BEE-C464461547E2}" srcOrd="1" destOrd="0" presId="urn:microsoft.com/office/officeart/2005/8/layout/hProcess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5525A7A-932C-41AA-991C-C737CFA0FC81}" type="doc">
      <dgm:prSet loTypeId="urn:microsoft.com/office/officeart/2005/8/layout/hList7" loCatId="process" qsTypeId="urn:microsoft.com/office/officeart/2005/8/quickstyle/simple1" qsCatId="simple" csTypeId="urn:microsoft.com/office/officeart/2005/8/colors/colorful1" csCatId="colorful" phldr="1"/>
      <dgm:spPr/>
      <dgm:t>
        <a:bodyPr/>
        <a:lstStyle/>
        <a:p>
          <a:endParaRPr lang="tr-TR"/>
        </a:p>
      </dgm:t>
    </dgm:pt>
    <dgm:pt modelId="{F08B3987-BB7F-46A1-A012-8D39E3539113}">
      <dgm:prSet/>
      <dgm:spPr/>
      <dgm:t>
        <a:bodyPr/>
        <a:lstStyle/>
        <a:p>
          <a:pPr rtl="0"/>
          <a:r>
            <a:rPr lang="tr-TR" dirty="0"/>
            <a:t>BAĞIMLI DEĞİŞKEN</a:t>
          </a:r>
        </a:p>
        <a:p>
          <a:pPr rtl="0"/>
          <a:r>
            <a:rPr lang="tr-TR" dirty="0"/>
            <a:t>(SONUÇ)</a:t>
          </a:r>
        </a:p>
      </dgm:t>
    </dgm:pt>
    <dgm:pt modelId="{D30B42A7-C043-40FF-9A6F-553D74DA544C}" type="parTrans" cxnId="{F4831529-D3B1-4F06-93F6-9902A2E84911}">
      <dgm:prSet/>
      <dgm:spPr/>
      <dgm:t>
        <a:bodyPr/>
        <a:lstStyle/>
        <a:p>
          <a:endParaRPr lang="tr-TR"/>
        </a:p>
      </dgm:t>
    </dgm:pt>
    <dgm:pt modelId="{C42F7910-7B6A-450D-BE66-153FE758E668}" type="sibTrans" cxnId="{F4831529-D3B1-4F06-93F6-9902A2E84911}">
      <dgm:prSet/>
      <dgm:spPr/>
      <dgm:t>
        <a:bodyPr/>
        <a:lstStyle/>
        <a:p>
          <a:endParaRPr lang="tr-TR"/>
        </a:p>
      </dgm:t>
    </dgm:pt>
    <dgm:pt modelId="{558EC6CA-044A-4834-91B4-78DEC2DB7FB2}">
      <dgm:prSet/>
      <dgm:spPr/>
      <dgm:t>
        <a:bodyPr/>
        <a:lstStyle/>
        <a:p>
          <a:pPr rtl="0"/>
          <a:r>
            <a:rPr lang="tr-TR" dirty="0"/>
            <a:t>BAĞIMSIZ DEĞİŞKEN</a:t>
          </a:r>
        </a:p>
        <a:p>
          <a:pPr rtl="0"/>
          <a:r>
            <a:rPr lang="tr-TR" dirty="0"/>
            <a:t>(NEDEN)</a:t>
          </a:r>
        </a:p>
      </dgm:t>
    </dgm:pt>
    <dgm:pt modelId="{4E4EEB27-B43F-40CE-A400-8AC5BE92C8FC}" type="parTrans" cxnId="{701A9300-13DD-4A10-AC3D-46C2FACB236A}">
      <dgm:prSet/>
      <dgm:spPr/>
      <dgm:t>
        <a:bodyPr/>
        <a:lstStyle/>
        <a:p>
          <a:endParaRPr lang="tr-TR"/>
        </a:p>
      </dgm:t>
    </dgm:pt>
    <dgm:pt modelId="{C2EB7FA2-15F8-4457-B1DE-04ED7D8409D7}" type="sibTrans" cxnId="{701A9300-13DD-4A10-AC3D-46C2FACB236A}">
      <dgm:prSet/>
      <dgm:spPr/>
      <dgm:t>
        <a:bodyPr/>
        <a:lstStyle/>
        <a:p>
          <a:endParaRPr lang="tr-TR"/>
        </a:p>
      </dgm:t>
    </dgm:pt>
    <dgm:pt modelId="{03019B08-DD17-4634-85D2-AD60AC7E1EF2}">
      <dgm:prSet/>
      <dgm:spPr/>
      <dgm:t>
        <a:bodyPr/>
        <a:lstStyle/>
        <a:p>
          <a:pPr rtl="0"/>
          <a:r>
            <a:rPr lang="tr-TR" dirty="0"/>
            <a:t>KONTROL</a:t>
          </a:r>
        </a:p>
        <a:p>
          <a:pPr rtl="0"/>
          <a:r>
            <a:rPr lang="tr-TR" dirty="0"/>
            <a:t>(DİĞER OLASI NEDENLER)</a:t>
          </a:r>
        </a:p>
      </dgm:t>
    </dgm:pt>
    <dgm:pt modelId="{66F3A1D9-FE1A-4F1F-B161-987C0C8A8DF8}" type="parTrans" cxnId="{9EBF2099-43A4-4478-AF2C-BECEB796114B}">
      <dgm:prSet/>
      <dgm:spPr/>
      <dgm:t>
        <a:bodyPr/>
        <a:lstStyle/>
        <a:p>
          <a:endParaRPr lang="tr-TR"/>
        </a:p>
      </dgm:t>
    </dgm:pt>
    <dgm:pt modelId="{4B6CB7D3-C18F-4455-BDB3-5377B9EE63A2}" type="sibTrans" cxnId="{9EBF2099-43A4-4478-AF2C-BECEB796114B}">
      <dgm:prSet/>
      <dgm:spPr/>
      <dgm:t>
        <a:bodyPr/>
        <a:lstStyle/>
        <a:p>
          <a:endParaRPr lang="tr-TR"/>
        </a:p>
      </dgm:t>
    </dgm:pt>
    <dgm:pt modelId="{A31451DC-4F7B-48D2-91FD-3DF336EF45BC}" type="pres">
      <dgm:prSet presAssocID="{75525A7A-932C-41AA-991C-C737CFA0FC81}" presName="Name0" presStyleCnt="0">
        <dgm:presLayoutVars>
          <dgm:dir/>
          <dgm:resizeHandles val="exact"/>
        </dgm:presLayoutVars>
      </dgm:prSet>
      <dgm:spPr/>
    </dgm:pt>
    <dgm:pt modelId="{55A2A01F-F49B-4C2A-AEDB-35E90083FDA2}" type="pres">
      <dgm:prSet presAssocID="{75525A7A-932C-41AA-991C-C737CFA0FC81}" presName="fgShape" presStyleLbl="fgShp" presStyleIdx="0" presStyleCnt="1"/>
      <dgm:spPr/>
    </dgm:pt>
    <dgm:pt modelId="{63A0067E-8152-40E0-892F-0DE0E8564CBD}" type="pres">
      <dgm:prSet presAssocID="{75525A7A-932C-41AA-991C-C737CFA0FC81}" presName="linComp" presStyleCnt="0"/>
      <dgm:spPr/>
    </dgm:pt>
    <dgm:pt modelId="{E1394495-85C8-4C08-A625-662E74D48897}" type="pres">
      <dgm:prSet presAssocID="{F08B3987-BB7F-46A1-A012-8D39E3539113}" presName="compNode" presStyleCnt="0"/>
      <dgm:spPr/>
    </dgm:pt>
    <dgm:pt modelId="{3F2C6391-487B-4168-B6BB-E1DCD63824F0}" type="pres">
      <dgm:prSet presAssocID="{F08B3987-BB7F-46A1-A012-8D39E3539113}" presName="bkgdShape" presStyleLbl="node1" presStyleIdx="0" presStyleCnt="3"/>
      <dgm:spPr/>
    </dgm:pt>
    <dgm:pt modelId="{EC61677E-B5BC-4668-985C-49137932820C}" type="pres">
      <dgm:prSet presAssocID="{F08B3987-BB7F-46A1-A012-8D39E3539113}" presName="nodeTx" presStyleLbl="node1" presStyleIdx="0" presStyleCnt="3">
        <dgm:presLayoutVars>
          <dgm:bulletEnabled val="1"/>
        </dgm:presLayoutVars>
      </dgm:prSet>
      <dgm:spPr/>
    </dgm:pt>
    <dgm:pt modelId="{C6A25DBD-A211-452D-A8A0-5A4853367696}" type="pres">
      <dgm:prSet presAssocID="{F08B3987-BB7F-46A1-A012-8D39E3539113}" presName="invisiNode" presStyleLbl="node1" presStyleIdx="0" presStyleCnt="3"/>
      <dgm:spPr/>
    </dgm:pt>
    <dgm:pt modelId="{08AFF1E4-7F9C-4963-94FB-EBA67BE1F79A}" type="pres">
      <dgm:prSet presAssocID="{F08B3987-BB7F-46A1-A012-8D39E3539113}" presName="imagNode" presStyleLbl="fgImgPlace1" presStyleIdx="0" presStyleCnt="3"/>
      <dgm:spPr>
        <a:blipFill rotWithShape="1">
          <a:blip xmlns:r="http://schemas.openxmlformats.org/officeDocument/2006/relationships" r:embed="rId1"/>
          <a:stretch>
            <a:fillRect/>
          </a:stretch>
        </a:blipFill>
      </dgm:spPr>
    </dgm:pt>
    <dgm:pt modelId="{00A9DA6A-868D-4D54-9038-C292CCFD74EC}" type="pres">
      <dgm:prSet presAssocID="{C42F7910-7B6A-450D-BE66-153FE758E668}" presName="sibTrans" presStyleLbl="sibTrans2D1" presStyleIdx="0" presStyleCnt="0"/>
      <dgm:spPr/>
    </dgm:pt>
    <dgm:pt modelId="{BEB7B9E1-1957-4205-8365-D8779D39CCA5}" type="pres">
      <dgm:prSet presAssocID="{558EC6CA-044A-4834-91B4-78DEC2DB7FB2}" presName="compNode" presStyleCnt="0"/>
      <dgm:spPr/>
    </dgm:pt>
    <dgm:pt modelId="{A71400F0-86BC-4718-A625-867102F4C7EA}" type="pres">
      <dgm:prSet presAssocID="{558EC6CA-044A-4834-91B4-78DEC2DB7FB2}" presName="bkgdShape" presStyleLbl="node1" presStyleIdx="1" presStyleCnt="3"/>
      <dgm:spPr/>
    </dgm:pt>
    <dgm:pt modelId="{7D7CD174-54A1-4C4B-953E-820B93DE294A}" type="pres">
      <dgm:prSet presAssocID="{558EC6CA-044A-4834-91B4-78DEC2DB7FB2}" presName="nodeTx" presStyleLbl="node1" presStyleIdx="1" presStyleCnt="3">
        <dgm:presLayoutVars>
          <dgm:bulletEnabled val="1"/>
        </dgm:presLayoutVars>
      </dgm:prSet>
      <dgm:spPr/>
    </dgm:pt>
    <dgm:pt modelId="{C52669FD-D10B-4141-B250-32EF8B0A9074}" type="pres">
      <dgm:prSet presAssocID="{558EC6CA-044A-4834-91B4-78DEC2DB7FB2}" presName="invisiNode" presStyleLbl="node1" presStyleIdx="1" presStyleCnt="3"/>
      <dgm:spPr/>
    </dgm:pt>
    <dgm:pt modelId="{95914E07-8ED7-469F-809A-757CFEDD68C0}" type="pres">
      <dgm:prSet presAssocID="{558EC6CA-044A-4834-91B4-78DEC2DB7FB2}" presName="imagNode" presStyleLbl="fgImgPlace1" presStyleIdx="1" presStyleCnt="3"/>
      <dgm:spPr>
        <a:blipFill rotWithShape="1">
          <a:blip xmlns:r="http://schemas.openxmlformats.org/officeDocument/2006/relationships" r:embed="rId2"/>
          <a:stretch>
            <a:fillRect/>
          </a:stretch>
        </a:blipFill>
      </dgm:spPr>
    </dgm:pt>
    <dgm:pt modelId="{38557EE3-9703-4D01-ABFE-77C28B9A773B}" type="pres">
      <dgm:prSet presAssocID="{C2EB7FA2-15F8-4457-B1DE-04ED7D8409D7}" presName="sibTrans" presStyleLbl="sibTrans2D1" presStyleIdx="0" presStyleCnt="0"/>
      <dgm:spPr/>
    </dgm:pt>
    <dgm:pt modelId="{45BC32C3-2BCD-472E-8976-CEB0626786CA}" type="pres">
      <dgm:prSet presAssocID="{03019B08-DD17-4634-85D2-AD60AC7E1EF2}" presName="compNode" presStyleCnt="0"/>
      <dgm:spPr/>
    </dgm:pt>
    <dgm:pt modelId="{60055219-954F-4CFA-8107-A488051ACFB7}" type="pres">
      <dgm:prSet presAssocID="{03019B08-DD17-4634-85D2-AD60AC7E1EF2}" presName="bkgdShape" presStyleLbl="node1" presStyleIdx="2" presStyleCnt="3"/>
      <dgm:spPr/>
    </dgm:pt>
    <dgm:pt modelId="{6B1BD6A2-8FA3-4C9D-B703-8BB74B2F44BC}" type="pres">
      <dgm:prSet presAssocID="{03019B08-DD17-4634-85D2-AD60AC7E1EF2}" presName="nodeTx" presStyleLbl="node1" presStyleIdx="2" presStyleCnt="3">
        <dgm:presLayoutVars>
          <dgm:bulletEnabled val="1"/>
        </dgm:presLayoutVars>
      </dgm:prSet>
      <dgm:spPr/>
    </dgm:pt>
    <dgm:pt modelId="{B1EEC787-F3AF-418B-A76B-51C2E4F231CA}" type="pres">
      <dgm:prSet presAssocID="{03019B08-DD17-4634-85D2-AD60AC7E1EF2}" presName="invisiNode" presStyleLbl="node1" presStyleIdx="2" presStyleCnt="3"/>
      <dgm:spPr/>
    </dgm:pt>
    <dgm:pt modelId="{2C558F93-DF04-4802-8FC2-20F202762741}" type="pres">
      <dgm:prSet presAssocID="{03019B08-DD17-4634-85D2-AD60AC7E1EF2}" presName="imagNode" presStyleLbl="fgImgPlace1" presStyleIdx="2" presStyleCnt="3"/>
      <dgm:spPr>
        <a:blipFill rotWithShape="1">
          <a:blip xmlns:r="http://schemas.openxmlformats.org/officeDocument/2006/relationships" r:embed="rId3"/>
          <a:stretch>
            <a:fillRect/>
          </a:stretch>
        </a:blipFill>
      </dgm:spPr>
    </dgm:pt>
  </dgm:ptLst>
  <dgm:cxnLst>
    <dgm:cxn modelId="{701A9300-13DD-4A10-AC3D-46C2FACB236A}" srcId="{75525A7A-932C-41AA-991C-C737CFA0FC81}" destId="{558EC6CA-044A-4834-91B4-78DEC2DB7FB2}" srcOrd="1" destOrd="0" parTransId="{4E4EEB27-B43F-40CE-A400-8AC5BE92C8FC}" sibTransId="{C2EB7FA2-15F8-4457-B1DE-04ED7D8409D7}"/>
    <dgm:cxn modelId="{10832626-B0CB-4A68-8ECF-57D8F8640097}" type="presOf" srcId="{03019B08-DD17-4634-85D2-AD60AC7E1EF2}" destId="{60055219-954F-4CFA-8107-A488051ACFB7}" srcOrd="0" destOrd="0" presId="urn:microsoft.com/office/officeart/2005/8/layout/hList7"/>
    <dgm:cxn modelId="{EE114828-4375-4BBF-B8BB-33E59BFF6E73}" type="presOf" srcId="{F08B3987-BB7F-46A1-A012-8D39E3539113}" destId="{EC61677E-B5BC-4668-985C-49137932820C}" srcOrd="1" destOrd="0" presId="urn:microsoft.com/office/officeart/2005/8/layout/hList7"/>
    <dgm:cxn modelId="{F4831529-D3B1-4F06-93F6-9902A2E84911}" srcId="{75525A7A-932C-41AA-991C-C737CFA0FC81}" destId="{F08B3987-BB7F-46A1-A012-8D39E3539113}" srcOrd="0" destOrd="0" parTransId="{D30B42A7-C043-40FF-9A6F-553D74DA544C}" sibTransId="{C42F7910-7B6A-450D-BE66-153FE758E668}"/>
    <dgm:cxn modelId="{02635937-FE6C-4C0E-B102-D3C6CE011369}" type="presOf" srcId="{558EC6CA-044A-4834-91B4-78DEC2DB7FB2}" destId="{7D7CD174-54A1-4C4B-953E-820B93DE294A}" srcOrd="1" destOrd="0" presId="urn:microsoft.com/office/officeart/2005/8/layout/hList7"/>
    <dgm:cxn modelId="{CFDE3F3D-D6FD-4527-A6EB-5E748DBB817C}" type="presOf" srcId="{558EC6CA-044A-4834-91B4-78DEC2DB7FB2}" destId="{A71400F0-86BC-4718-A625-867102F4C7EA}" srcOrd="0" destOrd="0" presId="urn:microsoft.com/office/officeart/2005/8/layout/hList7"/>
    <dgm:cxn modelId="{E7CD6A61-C284-4BFC-9AD5-0A6A2FDFB1CD}" type="presOf" srcId="{C42F7910-7B6A-450D-BE66-153FE758E668}" destId="{00A9DA6A-868D-4D54-9038-C292CCFD74EC}" srcOrd="0" destOrd="0" presId="urn:microsoft.com/office/officeart/2005/8/layout/hList7"/>
    <dgm:cxn modelId="{575EB554-8BE8-40D0-B19B-FE929058B637}" type="presOf" srcId="{75525A7A-932C-41AA-991C-C737CFA0FC81}" destId="{A31451DC-4F7B-48D2-91FD-3DF336EF45BC}" srcOrd="0" destOrd="0" presId="urn:microsoft.com/office/officeart/2005/8/layout/hList7"/>
    <dgm:cxn modelId="{15FEF27C-0E82-4D12-B2C2-ED66F31652E0}" type="presOf" srcId="{C2EB7FA2-15F8-4457-B1DE-04ED7D8409D7}" destId="{38557EE3-9703-4D01-ABFE-77C28B9A773B}" srcOrd="0" destOrd="0" presId="urn:microsoft.com/office/officeart/2005/8/layout/hList7"/>
    <dgm:cxn modelId="{9EBF2099-43A4-4478-AF2C-BECEB796114B}" srcId="{75525A7A-932C-41AA-991C-C737CFA0FC81}" destId="{03019B08-DD17-4634-85D2-AD60AC7E1EF2}" srcOrd="2" destOrd="0" parTransId="{66F3A1D9-FE1A-4F1F-B161-987C0C8A8DF8}" sibTransId="{4B6CB7D3-C18F-4455-BDB3-5377B9EE63A2}"/>
    <dgm:cxn modelId="{5754DEFA-6D01-4CD5-ACB4-4A822861B830}" type="presOf" srcId="{F08B3987-BB7F-46A1-A012-8D39E3539113}" destId="{3F2C6391-487B-4168-B6BB-E1DCD63824F0}" srcOrd="0" destOrd="0" presId="urn:microsoft.com/office/officeart/2005/8/layout/hList7"/>
    <dgm:cxn modelId="{6FCD32FE-97C2-43A7-9CE9-F2E919AA7CA9}" type="presOf" srcId="{03019B08-DD17-4634-85D2-AD60AC7E1EF2}" destId="{6B1BD6A2-8FA3-4C9D-B703-8BB74B2F44BC}" srcOrd="1" destOrd="0" presId="urn:microsoft.com/office/officeart/2005/8/layout/hList7"/>
    <dgm:cxn modelId="{FBF5F624-2486-48C1-866A-601E8265553C}" type="presParOf" srcId="{A31451DC-4F7B-48D2-91FD-3DF336EF45BC}" destId="{55A2A01F-F49B-4C2A-AEDB-35E90083FDA2}" srcOrd="0" destOrd="0" presId="urn:microsoft.com/office/officeart/2005/8/layout/hList7"/>
    <dgm:cxn modelId="{B22273EC-F7CF-4195-B0F0-341585878202}" type="presParOf" srcId="{A31451DC-4F7B-48D2-91FD-3DF336EF45BC}" destId="{63A0067E-8152-40E0-892F-0DE0E8564CBD}" srcOrd="1" destOrd="0" presId="urn:microsoft.com/office/officeart/2005/8/layout/hList7"/>
    <dgm:cxn modelId="{202CCA3C-F58C-4894-9D9B-FA1E034DFD3C}" type="presParOf" srcId="{63A0067E-8152-40E0-892F-0DE0E8564CBD}" destId="{E1394495-85C8-4C08-A625-662E74D48897}" srcOrd="0" destOrd="0" presId="urn:microsoft.com/office/officeart/2005/8/layout/hList7"/>
    <dgm:cxn modelId="{AB0DF715-3F22-4CEE-84CC-79A00533E1FD}" type="presParOf" srcId="{E1394495-85C8-4C08-A625-662E74D48897}" destId="{3F2C6391-487B-4168-B6BB-E1DCD63824F0}" srcOrd="0" destOrd="0" presId="urn:microsoft.com/office/officeart/2005/8/layout/hList7"/>
    <dgm:cxn modelId="{CAB4EBAE-3482-43A0-B678-ED5F8A475876}" type="presParOf" srcId="{E1394495-85C8-4C08-A625-662E74D48897}" destId="{EC61677E-B5BC-4668-985C-49137932820C}" srcOrd="1" destOrd="0" presId="urn:microsoft.com/office/officeart/2005/8/layout/hList7"/>
    <dgm:cxn modelId="{61F55A43-12C3-435B-8784-F02BDB7422C7}" type="presParOf" srcId="{E1394495-85C8-4C08-A625-662E74D48897}" destId="{C6A25DBD-A211-452D-A8A0-5A4853367696}" srcOrd="2" destOrd="0" presId="urn:microsoft.com/office/officeart/2005/8/layout/hList7"/>
    <dgm:cxn modelId="{898AC2DA-4326-4BC9-BC9F-84E91C43E9EB}" type="presParOf" srcId="{E1394495-85C8-4C08-A625-662E74D48897}" destId="{08AFF1E4-7F9C-4963-94FB-EBA67BE1F79A}" srcOrd="3" destOrd="0" presId="urn:microsoft.com/office/officeart/2005/8/layout/hList7"/>
    <dgm:cxn modelId="{060529F4-6DA4-448C-868F-D176289C8A88}" type="presParOf" srcId="{63A0067E-8152-40E0-892F-0DE0E8564CBD}" destId="{00A9DA6A-868D-4D54-9038-C292CCFD74EC}" srcOrd="1" destOrd="0" presId="urn:microsoft.com/office/officeart/2005/8/layout/hList7"/>
    <dgm:cxn modelId="{675CBD83-1133-4258-B7F9-C31E37BF4D54}" type="presParOf" srcId="{63A0067E-8152-40E0-892F-0DE0E8564CBD}" destId="{BEB7B9E1-1957-4205-8365-D8779D39CCA5}" srcOrd="2" destOrd="0" presId="urn:microsoft.com/office/officeart/2005/8/layout/hList7"/>
    <dgm:cxn modelId="{73729DA7-8F06-4068-AB22-F235F0CF1C05}" type="presParOf" srcId="{BEB7B9E1-1957-4205-8365-D8779D39CCA5}" destId="{A71400F0-86BC-4718-A625-867102F4C7EA}" srcOrd="0" destOrd="0" presId="urn:microsoft.com/office/officeart/2005/8/layout/hList7"/>
    <dgm:cxn modelId="{0D6A1E7A-E084-454D-BBD8-DAE85205BDFD}" type="presParOf" srcId="{BEB7B9E1-1957-4205-8365-D8779D39CCA5}" destId="{7D7CD174-54A1-4C4B-953E-820B93DE294A}" srcOrd="1" destOrd="0" presId="urn:microsoft.com/office/officeart/2005/8/layout/hList7"/>
    <dgm:cxn modelId="{6E8F84E7-337D-41A2-8923-E7C36D295774}" type="presParOf" srcId="{BEB7B9E1-1957-4205-8365-D8779D39CCA5}" destId="{C52669FD-D10B-4141-B250-32EF8B0A9074}" srcOrd="2" destOrd="0" presId="urn:microsoft.com/office/officeart/2005/8/layout/hList7"/>
    <dgm:cxn modelId="{791B59C7-0AFD-456B-9F6E-31C408C353FA}" type="presParOf" srcId="{BEB7B9E1-1957-4205-8365-D8779D39CCA5}" destId="{95914E07-8ED7-469F-809A-757CFEDD68C0}" srcOrd="3" destOrd="0" presId="urn:microsoft.com/office/officeart/2005/8/layout/hList7"/>
    <dgm:cxn modelId="{33F89A87-43C2-438C-8B63-4D2E24DE62B3}" type="presParOf" srcId="{63A0067E-8152-40E0-892F-0DE0E8564CBD}" destId="{38557EE3-9703-4D01-ABFE-77C28B9A773B}" srcOrd="3" destOrd="0" presId="urn:microsoft.com/office/officeart/2005/8/layout/hList7"/>
    <dgm:cxn modelId="{A4691BC7-16C1-40E3-8B7E-7B3D58FDB097}" type="presParOf" srcId="{63A0067E-8152-40E0-892F-0DE0E8564CBD}" destId="{45BC32C3-2BCD-472E-8976-CEB0626786CA}" srcOrd="4" destOrd="0" presId="urn:microsoft.com/office/officeart/2005/8/layout/hList7"/>
    <dgm:cxn modelId="{4DD16545-0496-4B4D-A540-82A60B694E7D}" type="presParOf" srcId="{45BC32C3-2BCD-472E-8976-CEB0626786CA}" destId="{60055219-954F-4CFA-8107-A488051ACFB7}" srcOrd="0" destOrd="0" presId="urn:microsoft.com/office/officeart/2005/8/layout/hList7"/>
    <dgm:cxn modelId="{C982304E-2335-4987-A4C5-E1D20F31CE73}" type="presParOf" srcId="{45BC32C3-2BCD-472E-8976-CEB0626786CA}" destId="{6B1BD6A2-8FA3-4C9D-B703-8BB74B2F44BC}" srcOrd="1" destOrd="0" presId="urn:microsoft.com/office/officeart/2005/8/layout/hList7"/>
    <dgm:cxn modelId="{B3FED0CA-3BDA-41CB-ACD9-DE09A49B0901}" type="presParOf" srcId="{45BC32C3-2BCD-472E-8976-CEB0626786CA}" destId="{B1EEC787-F3AF-418B-A76B-51C2E4F231CA}" srcOrd="2" destOrd="0" presId="urn:microsoft.com/office/officeart/2005/8/layout/hList7"/>
    <dgm:cxn modelId="{19B44EC5-6283-4121-BDA4-CA5A194E8E41}" type="presParOf" srcId="{45BC32C3-2BCD-472E-8976-CEB0626786CA}" destId="{2C558F93-DF04-4802-8FC2-20F202762741}"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DF3E077-8BBF-498C-999E-2D2FCD4E3E4C}"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0C848AF3-0BF2-4BF7-A9DC-C28084830C5B}">
      <dgm:prSet/>
      <dgm:spPr/>
      <dgm:t>
        <a:bodyPr/>
        <a:lstStyle/>
        <a:p>
          <a:pPr rtl="0"/>
          <a:r>
            <a:rPr lang="tr-TR" b="1" dirty="0"/>
            <a:t>Deney öncesi (</a:t>
          </a:r>
          <a:r>
            <a:rPr lang="tr-TR" b="1" dirty="0" err="1"/>
            <a:t>pre</a:t>
          </a:r>
          <a:r>
            <a:rPr lang="tr-TR" b="1" dirty="0"/>
            <a:t> – </a:t>
          </a:r>
          <a:r>
            <a:rPr lang="tr-TR" b="1" dirty="0" err="1"/>
            <a:t>experimental</a:t>
          </a:r>
          <a:r>
            <a:rPr lang="tr-TR" b="1" dirty="0"/>
            <a:t>) modeller</a:t>
          </a:r>
          <a:r>
            <a:rPr lang="tr-TR" dirty="0"/>
            <a:t>,</a:t>
          </a:r>
        </a:p>
      </dgm:t>
    </dgm:pt>
    <dgm:pt modelId="{D0D4EEB0-4D36-4DE2-858F-4C1FCF3262FA}" type="parTrans" cxnId="{BE2D85DB-E321-4EAD-9A22-67E9B17A933D}">
      <dgm:prSet/>
      <dgm:spPr/>
      <dgm:t>
        <a:bodyPr/>
        <a:lstStyle/>
        <a:p>
          <a:endParaRPr lang="tr-TR"/>
        </a:p>
      </dgm:t>
    </dgm:pt>
    <dgm:pt modelId="{2C7E3749-D65C-4EEE-A2B9-985F383F37AD}" type="sibTrans" cxnId="{BE2D85DB-E321-4EAD-9A22-67E9B17A933D}">
      <dgm:prSet/>
      <dgm:spPr/>
      <dgm:t>
        <a:bodyPr/>
        <a:lstStyle/>
        <a:p>
          <a:endParaRPr lang="tr-TR"/>
        </a:p>
      </dgm:t>
    </dgm:pt>
    <dgm:pt modelId="{7F38B908-007E-4C6A-BB10-A09267CC2EA2}">
      <dgm:prSet/>
      <dgm:spPr/>
      <dgm:t>
        <a:bodyPr/>
        <a:lstStyle/>
        <a:p>
          <a:pPr rtl="0"/>
          <a:r>
            <a:rPr lang="tr-TR" b="1" dirty="0"/>
            <a:t>Gerçek deneysel (</a:t>
          </a:r>
          <a:r>
            <a:rPr lang="tr-TR" b="1" dirty="0" err="1"/>
            <a:t>true</a:t>
          </a:r>
          <a:r>
            <a:rPr lang="tr-TR" b="1" dirty="0"/>
            <a:t> – </a:t>
          </a:r>
          <a:r>
            <a:rPr lang="tr-TR" b="1" dirty="0" err="1"/>
            <a:t>experimental</a:t>
          </a:r>
          <a:r>
            <a:rPr lang="tr-TR" b="1" dirty="0"/>
            <a:t>) modeller</a:t>
          </a:r>
          <a:r>
            <a:rPr lang="tr-TR" dirty="0"/>
            <a:t>,</a:t>
          </a:r>
        </a:p>
      </dgm:t>
    </dgm:pt>
    <dgm:pt modelId="{87776A82-514C-4DF9-A130-F75F8B9982F2}" type="parTrans" cxnId="{811497B0-51BF-4058-8725-E27304DA8BE0}">
      <dgm:prSet/>
      <dgm:spPr/>
      <dgm:t>
        <a:bodyPr/>
        <a:lstStyle/>
        <a:p>
          <a:endParaRPr lang="tr-TR"/>
        </a:p>
      </dgm:t>
    </dgm:pt>
    <dgm:pt modelId="{7996DC45-8F73-480C-B46E-73C62A3B5D12}" type="sibTrans" cxnId="{811497B0-51BF-4058-8725-E27304DA8BE0}">
      <dgm:prSet/>
      <dgm:spPr/>
      <dgm:t>
        <a:bodyPr/>
        <a:lstStyle/>
        <a:p>
          <a:endParaRPr lang="tr-TR"/>
        </a:p>
      </dgm:t>
    </dgm:pt>
    <dgm:pt modelId="{75144664-773A-4124-8793-E15D5128B43D}">
      <dgm:prSet/>
      <dgm:spPr/>
      <dgm:t>
        <a:bodyPr/>
        <a:lstStyle/>
        <a:p>
          <a:pPr rtl="0"/>
          <a:r>
            <a:rPr lang="tr-TR" b="1" dirty="0"/>
            <a:t>Yarı deneysel (</a:t>
          </a:r>
          <a:r>
            <a:rPr lang="tr-TR" b="1" dirty="0" err="1"/>
            <a:t>quasi</a:t>
          </a:r>
          <a:r>
            <a:rPr lang="tr-TR" b="1" dirty="0"/>
            <a:t> –</a:t>
          </a:r>
          <a:r>
            <a:rPr lang="tr-TR" b="1" dirty="0" err="1"/>
            <a:t>experimental</a:t>
          </a:r>
          <a:r>
            <a:rPr lang="tr-TR" b="1" dirty="0"/>
            <a:t>) modeller</a:t>
          </a:r>
          <a:endParaRPr lang="tr-TR" dirty="0"/>
        </a:p>
      </dgm:t>
    </dgm:pt>
    <dgm:pt modelId="{3F8342A4-8B32-4AA5-882B-77E05E2BD936}" type="parTrans" cxnId="{4D862A9D-E1AF-4B39-9963-B0345536C079}">
      <dgm:prSet/>
      <dgm:spPr/>
      <dgm:t>
        <a:bodyPr/>
        <a:lstStyle/>
        <a:p>
          <a:endParaRPr lang="tr-TR"/>
        </a:p>
      </dgm:t>
    </dgm:pt>
    <dgm:pt modelId="{39225A00-F95A-42FA-B44F-21C28B1999F9}" type="sibTrans" cxnId="{4D862A9D-E1AF-4B39-9963-B0345536C079}">
      <dgm:prSet/>
      <dgm:spPr/>
      <dgm:t>
        <a:bodyPr/>
        <a:lstStyle/>
        <a:p>
          <a:endParaRPr lang="tr-TR"/>
        </a:p>
      </dgm:t>
    </dgm:pt>
    <dgm:pt modelId="{3F6A1225-B85B-4973-8A31-6F183D6D077A}" type="pres">
      <dgm:prSet presAssocID="{4DF3E077-8BBF-498C-999E-2D2FCD4E3E4C}" presName="linear" presStyleCnt="0">
        <dgm:presLayoutVars>
          <dgm:animLvl val="lvl"/>
          <dgm:resizeHandles val="exact"/>
        </dgm:presLayoutVars>
      </dgm:prSet>
      <dgm:spPr/>
    </dgm:pt>
    <dgm:pt modelId="{553E5856-63E4-4E5E-877F-24344450AEB1}" type="pres">
      <dgm:prSet presAssocID="{0C848AF3-0BF2-4BF7-A9DC-C28084830C5B}" presName="parentText" presStyleLbl="node1" presStyleIdx="0" presStyleCnt="3">
        <dgm:presLayoutVars>
          <dgm:chMax val="0"/>
          <dgm:bulletEnabled val="1"/>
        </dgm:presLayoutVars>
      </dgm:prSet>
      <dgm:spPr/>
    </dgm:pt>
    <dgm:pt modelId="{318A249C-CA76-43C8-9509-1397939735B0}" type="pres">
      <dgm:prSet presAssocID="{2C7E3749-D65C-4EEE-A2B9-985F383F37AD}" presName="spacer" presStyleCnt="0"/>
      <dgm:spPr/>
    </dgm:pt>
    <dgm:pt modelId="{5BDFBA04-12D7-4E0C-A989-DC598565DA1F}" type="pres">
      <dgm:prSet presAssocID="{7F38B908-007E-4C6A-BB10-A09267CC2EA2}" presName="parentText" presStyleLbl="node1" presStyleIdx="1" presStyleCnt="3">
        <dgm:presLayoutVars>
          <dgm:chMax val="0"/>
          <dgm:bulletEnabled val="1"/>
        </dgm:presLayoutVars>
      </dgm:prSet>
      <dgm:spPr/>
    </dgm:pt>
    <dgm:pt modelId="{8371B75B-FAD7-4F08-BBA1-FDF46452579C}" type="pres">
      <dgm:prSet presAssocID="{7996DC45-8F73-480C-B46E-73C62A3B5D12}" presName="spacer" presStyleCnt="0"/>
      <dgm:spPr/>
    </dgm:pt>
    <dgm:pt modelId="{6E568A91-2CCA-4504-9C0D-F991635DFCA7}" type="pres">
      <dgm:prSet presAssocID="{75144664-773A-4124-8793-E15D5128B43D}" presName="parentText" presStyleLbl="node1" presStyleIdx="2" presStyleCnt="3">
        <dgm:presLayoutVars>
          <dgm:chMax val="0"/>
          <dgm:bulletEnabled val="1"/>
        </dgm:presLayoutVars>
      </dgm:prSet>
      <dgm:spPr/>
    </dgm:pt>
  </dgm:ptLst>
  <dgm:cxnLst>
    <dgm:cxn modelId="{F8C48503-F74B-4DA7-A8B6-50AEBEB182EB}" type="presOf" srcId="{75144664-773A-4124-8793-E15D5128B43D}" destId="{6E568A91-2CCA-4504-9C0D-F991635DFCA7}" srcOrd="0" destOrd="0" presId="urn:microsoft.com/office/officeart/2005/8/layout/vList2"/>
    <dgm:cxn modelId="{81D20C0B-71B0-460C-A66F-3449EB5C9D39}" type="presOf" srcId="{0C848AF3-0BF2-4BF7-A9DC-C28084830C5B}" destId="{553E5856-63E4-4E5E-877F-24344450AEB1}" srcOrd="0" destOrd="0" presId="urn:microsoft.com/office/officeart/2005/8/layout/vList2"/>
    <dgm:cxn modelId="{10825F8C-1CEC-4166-8210-3C4EC04BD36A}" type="presOf" srcId="{7F38B908-007E-4C6A-BB10-A09267CC2EA2}" destId="{5BDFBA04-12D7-4E0C-A989-DC598565DA1F}" srcOrd="0" destOrd="0" presId="urn:microsoft.com/office/officeart/2005/8/layout/vList2"/>
    <dgm:cxn modelId="{4D862A9D-E1AF-4B39-9963-B0345536C079}" srcId="{4DF3E077-8BBF-498C-999E-2D2FCD4E3E4C}" destId="{75144664-773A-4124-8793-E15D5128B43D}" srcOrd="2" destOrd="0" parTransId="{3F8342A4-8B32-4AA5-882B-77E05E2BD936}" sibTransId="{39225A00-F95A-42FA-B44F-21C28B1999F9}"/>
    <dgm:cxn modelId="{811497B0-51BF-4058-8725-E27304DA8BE0}" srcId="{4DF3E077-8BBF-498C-999E-2D2FCD4E3E4C}" destId="{7F38B908-007E-4C6A-BB10-A09267CC2EA2}" srcOrd="1" destOrd="0" parTransId="{87776A82-514C-4DF9-A130-F75F8B9982F2}" sibTransId="{7996DC45-8F73-480C-B46E-73C62A3B5D12}"/>
    <dgm:cxn modelId="{8D66AABF-2651-4ECB-B983-7155BB72DDA2}" type="presOf" srcId="{4DF3E077-8BBF-498C-999E-2D2FCD4E3E4C}" destId="{3F6A1225-B85B-4973-8A31-6F183D6D077A}" srcOrd="0" destOrd="0" presId="urn:microsoft.com/office/officeart/2005/8/layout/vList2"/>
    <dgm:cxn modelId="{BE2D85DB-E321-4EAD-9A22-67E9B17A933D}" srcId="{4DF3E077-8BBF-498C-999E-2D2FCD4E3E4C}" destId="{0C848AF3-0BF2-4BF7-A9DC-C28084830C5B}" srcOrd="0" destOrd="0" parTransId="{D0D4EEB0-4D36-4DE2-858F-4C1FCF3262FA}" sibTransId="{2C7E3749-D65C-4EEE-A2B9-985F383F37AD}"/>
    <dgm:cxn modelId="{6440ACB4-CE39-4783-ACAE-09DD77500471}" type="presParOf" srcId="{3F6A1225-B85B-4973-8A31-6F183D6D077A}" destId="{553E5856-63E4-4E5E-877F-24344450AEB1}" srcOrd="0" destOrd="0" presId="urn:microsoft.com/office/officeart/2005/8/layout/vList2"/>
    <dgm:cxn modelId="{3A828629-8060-4FB3-91B5-F38373E1BB25}" type="presParOf" srcId="{3F6A1225-B85B-4973-8A31-6F183D6D077A}" destId="{318A249C-CA76-43C8-9509-1397939735B0}" srcOrd="1" destOrd="0" presId="urn:microsoft.com/office/officeart/2005/8/layout/vList2"/>
    <dgm:cxn modelId="{F41D2224-9F81-44CA-8504-030D301F84C7}" type="presParOf" srcId="{3F6A1225-B85B-4973-8A31-6F183D6D077A}" destId="{5BDFBA04-12D7-4E0C-A989-DC598565DA1F}" srcOrd="2" destOrd="0" presId="urn:microsoft.com/office/officeart/2005/8/layout/vList2"/>
    <dgm:cxn modelId="{6E7F8584-9A19-4235-BF8B-D55FD1A25721}" type="presParOf" srcId="{3F6A1225-B85B-4973-8A31-6F183D6D077A}" destId="{8371B75B-FAD7-4F08-BBA1-FDF46452579C}" srcOrd="3" destOrd="0" presId="urn:microsoft.com/office/officeart/2005/8/layout/vList2"/>
    <dgm:cxn modelId="{728D3B99-4E6E-4382-B42F-E373DD6AAA0A}" type="presParOf" srcId="{3F6A1225-B85B-4973-8A31-6F183D6D077A}" destId="{6E568A91-2CCA-4504-9C0D-F991635DFCA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DF3E077-8BBF-498C-999E-2D2FCD4E3E4C}"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tr-TR"/>
        </a:p>
      </dgm:t>
    </dgm:pt>
    <dgm:pt modelId="{0C848AF3-0BF2-4BF7-A9DC-C28084830C5B}">
      <dgm:prSet/>
      <dgm:spPr/>
      <dgm:t>
        <a:bodyPr/>
        <a:lstStyle/>
        <a:p>
          <a:pPr rtl="0"/>
          <a:r>
            <a:rPr lang="tr-TR" b="1" dirty="0"/>
            <a:t>Tek grup son test modeller</a:t>
          </a:r>
          <a:endParaRPr lang="tr-TR" dirty="0"/>
        </a:p>
      </dgm:t>
    </dgm:pt>
    <dgm:pt modelId="{D0D4EEB0-4D36-4DE2-858F-4C1FCF3262FA}" type="parTrans" cxnId="{BE2D85DB-E321-4EAD-9A22-67E9B17A933D}">
      <dgm:prSet/>
      <dgm:spPr/>
      <dgm:t>
        <a:bodyPr/>
        <a:lstStyle/>
        <a:p>
          <a:endParaRPr lang="tr-TR"/>
        </a:p>
      </dgm:t>
    </dgm:pt>
    <dgm:pt modelId="{2C7E3749-D65C-4EEE-A2B9-985F383F37AD}" type="sibTrans" cxnId="{BE2D85DB-E321-4EAD-9A22-67E9B17A933D}">
      <dgm:prSet/>
      <dgm:spPr/>
      <dgm:t>
        <a:bodyPr/>
        <a:lstStyle/>
        <a:p>
          <a:endParaRPr lang="tr-TR"/>
        </a:p>
      </dgm:t>
    </dgm:pt>
    <dgm:pt modelId="{7F38B908-007E-4C6A-BB10-A09267CC2EA2}">
      <dgm:prSet/>
      <dgm:spPr/>
      <dgm:t>
        <a:bodyPr/>
        <a:lstStyle/>
        <a:p>
          <a:pPr rtl="0"/>
          <a:r>
            <a:rPr lang="tr-TR" b="1" dirty="0"/>
            <a:t>Tek grup ön test-son test modeli</a:t>
          </a:r>
          <a:endParaRPr lang="tr-TR" dirty="0"/>
        </a:p>
      </dgm:t>
    </dgm:pt>
    <dgm:pt modelId="{87776A82-514C-4DF9-A130-F75F8B9982F2}" type="parTrans" cxnId="{811497B0-51BF-4058-8725-E27304DA8BE0}">
      <dgm:prSet/>
      <dgm:spPr/>
      <dgm:t>
        <a:bodyPr/>
        <a:lstStyle/>
        <a:p>
          <a:endParaRPr lang="tr-TR"/>
        </a:p>
      </dgm:t>
    </dgm:pt>
    <dgm:pt modelId="{7996DC45-8F73-480C-B46E-73C62A3B5D12}" type="sibTrans" cxnId="{811497B0-51BF-4058-8725-E27304DA8BE0}">
      <dgm:prSet/>
      <dgm:spPr/>
      <dgm:t>
        <a:bodyPr/>
        <a:lstStyle/>
        <a:p>
          <a:endParaRPr lang="tr-TR"/>
        </a:p>
      </dgm:t>
    </dgm:pt>
    <dgm:pt modelId="{75144664-773A-4124-8793-E15D5128B43D}">
      <dgm:prSet/>
      <dgm:spPr/>
      <dgm:t>
        <a:bodyPr/>
        <a:lstStyle/>
        <a:p>
          <a:pPr rtl="0"/>
          <a:r>
            <a:rPr lang="tr-TR" altLang="tr-TR" b="1" dirty="0"/>
            <a:t>Karşılaştırmalı eşitlenmemiş grup son test modeli</a:t>
          </a:r>
          <a:r>
            <a:rPr lang="tr-TR" altLang="tr-TR" dirty="0"/>
            <a:t> </a:t>
          </a:r>
          <a:endParaRPr lang="tr-TR" dirty="0"/>
        </a:p>
      </dgm:t>
    </dgm:pt>
    <dgm:pt modelId="{3F8342A4-8B32-4AA5-882B-77E05E2BD936}" type="parTrans" cxnId="{4D862A9D-E1AF-4B39-9963-B0345536C079}">
      <dgm:prSet/>
      <dgm:spPr/>
      <dgm:t>
        <a:bodyPr/>
        <a:lstStyle/>
        <a:p>
          <a:endParaRPr lang="tr-TR"/>
        </a:p>
      </dgm:t>
    </dgm:pt>
    <dgm:pt modelId="{39225A00-F95A-42FA-B44F-21C28B1999F9}" type="sibTrans" cxnId="{4D862A9D-E1AF-4B39-9963-B0345536C079}">
      <dgm:prSet/>
      <dgm:spPr/>
      <dgm:t>
        <a:bodyPr/>
        <a:lstStyle/>
        <a:p>
          <a:endParaRPr lang="tr-TR"/>
        </a:p>
      </dgm:t>
    </dgm:pt>
    <dgm:pt modelId="{989E53E5-0690-4F02-88D5-9AA0D8160C94}">
      <dgm:prSet/>
      <dgm:spPr/>
      <dgm:t>
        <a:bodyPr/>
        <a:lstStyle/>
        <a:p>
          <a:pPr rtl="0"/>
          <a:r>
            <a:rPr lang="tr-TR" altLang="tr-TR" dirty="0"/>
            <a:t>Gelişigüzel seçilmiş bir tek gruba bağımsız değişkenin uygulanması ve etkinin bağımlı değişken üzerinde ölçülmesi (gözlenmesi), tek </a:t>
          </a:r>
          <a:r>
            <a:rPr lang="tr-TR" altLang="tr-TR" dirty="0" err="1"/>
            <a:t>gözlemli</a:t>
          </a:r>
          <a:r>
            <a:rPr lang="tr-TR" altLang="tr-TR" dirty="0"/>
            <a:t> modeli oluşturur.</a:t>
          </a:r>
          <a:endParaRPr lang="tr-TR" dirty="0"/>
        </a:p>
      </dgm:t>
    </dgm:pt>
    <dgm:pt modelId="{7D7F671F-34B6-48C7-9E88-98F9CFEA6762}" type="parTrans" cxnId="{B0A30A47-0876-4790-8EA1-DF4B71E4F9AA}">
      <dgm:prSet/>
      <dgm:spPr/>
      <dgm:t>
        <a:bodyPr/>
        <a:lstStyle/>
        <a:p>
          <a:endParaRPr lang="tr-TR"/>
        </a:p>
      </dgm:t>
    </dgm:pt>
    <dgm:pt modelId="{E57F0B72-F293-42A9-AB20-B4DEA4D72169}" type="sibTrans" cxnId="{B0A30A47-0876-4790-8EA1-DF4B71E4F9AA}">
      <dgm:prSet/>
      <dgm:spPr/>
      <dgm:t>
        <a:bodyPr/>
        <a:lstStyle/>
        <a:p>
          <a:endParaRPr lang="tr-TR"/>
        </a:p>
      </dgm:t>
    </dgm:pt>
    <dgm:pt modelId="{E4D4D4AB-7F11-4083-A1D5-C208BD307144}">
      <dgm:prSet/>
      <dgm:spPr/>
      <dgm:t>
        <a:bodyPr/>
        <a:lstStyle/>
        <a:p>
          <a:pPr rtl="0"/>
          <a:r>
            <a:rPr lang="tr-TR" altLang="tr-TR" dirty="0"/>
            <a:t>Tek grup </a:t>
          </a:r>
          <a:r>
            <a:rPr lang="tr-TR" altLang="tr-TR" dirty="0" err="1"/>
            <a:t>öntest</a:t>
          </a:r>
          <a:r>
            <a:rPr lang="tr-TR" altLang="tr-TR" dirty="0"/>
            <a:t> – </a:t>
          </a:r>
          <a:r>
            <a:rPr lang="tr-TR" altLang="tr-TR" dirty="0" err="1"/>
            <a:t>sontest</a:t>
          </a:r>
          <a:r>
            <a:rPr lang="tr-TR" altLang="tr-TR" dirty="0"/>
            <a:t> modelinde de, yine gelişigüzel seçilmiş bir gruba bağımsız değişken uygulanır. Ancak bu kez, hem deney öncesi (</a:t>
          </a:r>
          <a:r>
            <a:rPr lang="tr-TR" altLang="tr-TR" dirty="0" err="1"/>
            <a:t>öntest</a:t>
          </a:r>
          <a:r>
            <a:rPr lang="tr-TR" altLang="tr-TR" dirty="0"/>
            <a:t>) hem de deney sonrası (</a:t>
          </a:r>
          <a:r>
            <a:rPr lang="tr-TR" altLang="tr-TR" dirty="0" err="1"/>
            <a:t>sontest</a:t>
          </a:r>
          <a:r>
            <a:rPr lang="tr-TR" altLang="tr-TR" dirty="0"/>
            <a:t>) ölçmeler vardır.</a:t>
          </a:r>
          <a:endParaRPr lang="tr-TR" dirty="0"/>
        </a:p>
      </dgm:t>
    </dgm:pt>
    <dgm:pt modelId="{FE952389-6171-409A-9060-DF91DC093962}" type="parTrans" cxnId="{304045EE-E3B1-4985-98CA-106F96CB261F}">
      <dgm:prSet/>
      <dgm:spPr/>
      <dgm:t>
        <a:bodyPr/>
        <a:lstStyle/>
        <a:p>
          <a:endParaRPr lang="tr-TR"/>
        </a:p>
      </dgm:t>
    </dgm:pt>
    <dgm:pt modelId="{9B742238-4185-4844-8F36-026938989504}" type="sibTrans" cxnId="{304045EE-E3B1-4985-98CA-106F96CB261F}">
      <dgm:prSet/>
      <dgm:spPr/>
      <dgm:t>
        <a:bodyPr/>
        <a:lstStyle/>
        <a:p>
          <a:endParaRPr lang="tr-TR"/>
        </a:p>
      </dgm:t>
    </dgm:pt>
    <dgm:pt modelId="{45B6504D-F5E6-4A0C-AEEE-E494056D2E44}">
      <dgm:prSet/>
      <dgm:spPr/>
      <dgm:t>
        <a:bodyPr/>
        <a:lstStyle/>
        <a:p>
          <a:pPr rtl="0"/>
          <a:r>
            <a:rPr lang="tr-TR" altLang="tr-TR" dirty="0"/>
            <a:t>Karşılaştırmalı eşitlenmemiş grup </a:t>
          </a:r>
          <a:r>
            <a:rPr lang="tr-TR" altLang="tr-TR" dirty="0" err="1"/>
            <a:t>sontest</a:t>
          </a:r>
          <a:r>
            <a:rPr lang="tr-TR" altLang="tr-TR" dirty="0"/>
            <a:t> modelinde, gelişigüzel seçilmiş ve başlangıçta benzerlikleri bilinmeyen iki grup bulunur. Gruplardan biri deney, diğeri kontrol grubu olarak kullanılır. Yalnızca deney sonucu ölçmeler (</a:t>
          </a:r>
          <a:r>
            <a:rPr lang="tr-TR" altLang="tr-TR" dirty="0" err="1"/>
            <a:t>sontest</a:t>
          </a:r>
          <a:r>
            <a:rPr lang="tr-TR" altLang="tr-TR" dirty="0"/>
            <a:t>) yapılır.</a:t>
          </a:r>
          <a:endParaRPr lang="tr-TR" dirty="0"/>
        </a:p>
      </dgm:t>
    </dgm:pt>
    <dgm:pt modelId="{F4DBE019-ACFE-4C86-B422-6AC3F4297DE9}" type="parTrans" cxnId="{0CF6735B-2361-45BD-9912-F8086998D04B}">
      <dgm:prSet/>
      <dgm:spPr/>
      <dgm:t>
        <a:bodyPr/>
        <a:lstStyle/>
        <a:p>
          <a:endParaRPr lang="tr-TR"/>
        </a:p>
      </dgm:t>
    </dgm:pt>
    <dgm:pt modelId="{DC43EBC2-10EC-4D83-94D7-684C9E22B188}" type="sibTrans" cxnId="{0CF6735B-2361-45BD-9912-F8086998D04B}">
      <dgm:prSet/>
      <dgm:spPr/>
      <dgm:t>
        <a:bodyPr/>
        <a:lstStyle/>
        <a:p>
          <a:endParaRPr lang="tr-TR"/>
        </a:p>
      </dgm:t>
    </dgm:pt>
    <dgm:pt modelId="{04E3E844-D70E-4547-8CA6-5A7336D0D70C}" type="pres">
      <dgm:prSet presAssocID="{4DF3E077-8BBF-498C-999E-2D2FCD4E3E4C}" presName="linear" presStyleCnt="0">
        <dgm:presLayoutVars>
          <dgm:dir/>
          <dgm:animLvl val="lvl"/>
          <dgm:resizeHandles val="exact"/>
        </dgm:presLayoutVars>
      </dgm:prSet>
      <dgm:spPr/>
    </dgm:pt>
    <dgm:pt modelId="{5CABF0C7-9D94-4301-A1BE-AA1048479095}" type="pres">
      <dgm:prSet presAssocID="{0C848AF3-0BF2-4BF7-A9DC-C28084830C5B}" presName="parentLin" presStyleCnt="0"/>
      <dgm:spPr/>
    </dgm:pt>
    <dgm:pt modelId="{04479448-5EFC-4788-91B7-14EAAAC18172}" type="pres">
      <dgm:prSet presAssocID="{0C848AF3-0BF2-4BF7-A9DC-C28084830C5B}" presName="parentLeftMargin" presStyleLbl="node1" presStyleIdx="0" presStyleCnt="3"/>
      <dgm:spPr/>
    </dgm:pt>
    <dgm:pt modelId="{0D5903AB-E4C3-4360-BD2A-E8F74446F42C}" type="pres">
      <dgm:prSet presAssocID="{0C848AF3-0BF2-4BF7-A9DC-C28084830C5B}" presName="parentText" presStyleLbl="node1" presStyleIdx="0" presStyleCnt="3">
        <dgm:presLayoutVars>
          <dgm:chMax val="0"/>
          <dgm:bulletEnabled val="1"/>
        </dgm:presLayoutVars>
      </dgm:prSet>
      <dgm:spPr/>
    </dgm:pt>
    <dgm:pt modelId="{BE8C9AB7-B65A-43F1-833F-A19965F0330D}" type="pres">
      <dgm:prSet presAssocID="{0C848AF3-0BF2-4BF7-A9DC-C28084830C5B}" presName="negativeSpace" presStyleCnt="0"/>
      <dgm:spPr/>
    </dgm:pt>
    <dgm:pt modelId="{27AC955B-550D-4DC4-9A56-420A0666680F}" type="pres">
      <dgm:prSet presAssocID="{0C848AF3-0BF2-4BF7-A9DC-C28084830C5B}" presName="childText" presStyleLbl="conFgAcc1" presStyleIdx="0" presStyleCnt="3">
        <dgm:presLayoutVars>
          <dgm:bulletEnabled val="1"/>
        </dgm:presLayoutVars>
      </dgm:prSet>
      <dgm:spPr/>
    </dgm:pt>
    <dgm:pt modelId="{825E95C2-370E-4BD0-B3F8-78A99D885DF4}" type="pres">
      <dgm:prSet presAssocID="{2C7E3749-D65C-4EEE-A2B9-985F383F37AD}" presName="spaceBetweenRectangles" presStyleCnt="0"/>
      <dgm:spPr/>
    </dgm:pt>
    <dgm:pt modelId="{D877BA6F-3893-4221-AAFF-FB2251794E87}" type="pres">
      <dgm:prSet presAssocID="{7F38B908-007E-4C6A-BB10-A09267CC2EA2}" presName="parentLin" presStyleCnt="0"/>
      <dgm:spPr/>
    </dgm:pt>
    <dgm:pt modelId="{09233193-F3D0-4D50-BDE5-40029EDD1BAD}" type="pres">
      <dgm:prSet presAssocID="{7F38B908-007E-4C6A-BB10-A09267CC2EA2}" presName="parentLeftMargin" presStyleLbl="node1" presStyleIdx="0" presStyleCnt="3"/>
      <dgm:spPr/>
    </dgm:pt>
    <dgm:pt modelId="{12AC4047-4F9B-4AA1-ACA5-5290D382B77D}" type="pres">
      <dgm:prSet presAssocID="{7F38B908-007E-4C6A-BB10-A09267CC2EA2}" presName="parentText" presStyleLbl="node1" presStyleIdx="1" presStyleCnt="3">
        <dgm:presLayoutVars>
          <dgm:chMax val="0"/>
          <dgm:bulletEnabled val="1"/>
        </dgm:presLayoutVars>
      </dgm:prSet>
      <dgm:spPr/>
    </dgm:pt>
    <dgm:pt modelId="{1A9A6E17-CB8D-43AE-B6CD-DCA1F091B307}" type="pres">
      <dgm:prSet presAssocID="{7F38B908-007E-4C6A-BB10-A09267CC2EA2}" presName="negativeSpace" presStyleCnt="0"/>
      <dgm:spPr/>
    </dgm:pt>
    <dgm:pt modelId="{A99A3888-ACA5-4E70-9927-11A828FFE67C}" type="pres">
      <dgm:prSet presAssocID="{7F38B908-007E-4C6A-BB10-A09267CC2EA2}" presName="childText" presStyleLbl="conFgAcc1" presStyleIdx="1" presStyleCnt="3">
        <dgm:presLayoutVars>
          <dgm:bulletEnabled val="1"/>
        </dgm:presLayoutVars>
      </dgm:prSet>
      <dgm:spPr/>
    </dgm:pt>
    <dgm:pt modelId="{1A133C0B-1038-4904-A78C-89BF9D593CDA}" type="pres">
      <dgm:prSet presAssocID="{7996DC45-8F73-480C-B46E-73C62A3B5D12}" presName="spaceBetweenRectangles" presStyleCnt="0"/>
      <dgm:spPr/>
    </dgm:pt>
    <dgm:pt modelId="{C7B760BC-C876-49DC-8AF5-6EE599D04DDB}" type="pres">
      <dgm:prSet presAssocID="{75144664-773A-4124-8793-E15D5128B43D}" presName="parentLin" presStyleCnt="0"/>
      <dgm:spPr/>
    </dgm:pt>
    <dgm:pt modelId="{FA5D780A-9695-407C-92A8-27279ACBC9F1}" type="pres">
      <dgm:prSet presAssocID="{75144664-773A-4124-8793-E15D5128B43D}" presName="parentLeftMargin" presStyleLbl="node1" presStyleIdx="1" presStyleCnt="3"/>
      <dgm:spPr/>
    </dgm:pt>
    <dgm:pt modelId="{08E678EE-C055-4F7D-88F0-9D2BCC1C36E6}" type="pres">
      <dgm:prSet presAssocID="{75144664-773A-4124-8793-E15D5128B43D}" presName="parentText" presStyleLbl="node1" presStyleIdx="2" presStyleCnt="3">
        <dgm:presLayoutVars>
          <dgm:chMax val="0"/>
          <dgm:bulletEnabled val="1"/>
        </dgm:presLayoutVars>
      </dgm:prSet>
      <dgm:spPr/>
    </dgm:pt>
    <dgm:pt modelId="{A4522CFC-B811-492D-805A-5E8592ADA917}" type="pres">
      <dgm:prSet presAssocID="{75144664-773A-4124-8793-E15D5128B43D}" presName="negativeSpace" presStyleCnt="0"/>
      <dgm:spPr/>
    </dgm:pt>
    <dgm:pt modelId="{83F9819A-E760-49C3-80ED-BC60DBF7B04A}" type="pres">
      <dgm:prSet presAssocID="{75144664-773A-4124-8793-E15D5128B43D}" presName="childText" presStyleLbl="conFgAcc1" presStyleIdx="2" presStyleCnt="3">
        <dgm:presLayoutVars>
          <dgm:bulletEnabled val="1"/>
        </dgm:presLayoutVars>
      </dgm:prSet>
      <dgm:spPr/>
    </dgm:pt>
  </dgm:ptLst>
  <dgm:cxnLst>
    <dgm:cxn modelId="{CAE1E219-D577-46F9-ABE7-0C400C74F141}" type="presOf" srcId="{75144664-773A-4124-8793-E15D5128B43D}" destId="{FA5D780A-9695-407C-92A8-27279ACBC9F1}" srcOrd="0" destOrd="0" presId="urn:microsoft.com/office/officeart/2005/8/layout/list1"/>
    <dgm:cxn modelId="{034EB02C-AA63-4148-9CEE-E47400568C5D}" type="presOf" srcId="{989E53E5-0690-4F02-88D5-9AA0D8160C94}" destId="{27AC955B-550D-4DC4-9A56-420A0666680F}" srcOrd="0" destOrd="0" presId="urn:microsoft.com/office/officeart/2005/8/layout/list1"/>
    <dgm:cxn modelId="{7597A135-CB0F-4E45-AFB1-5FD218DECA4A}" type="presOf" srcId="{7F38B908-007E-4C6A-BB10-A09267CC2EA2}" destId="{12AC4047-4F9B-4AA1-ACA5-5290D382B77D}" srcOrd="1" destOrd="0" presId="urn:microsoft.com/office/officeart/2005/8/layout/list1"/>
    <dgm:cxn modelId="{0CF6735B-2361-45BD-9912-F8086998D04B}" srcId="{75144664-773A-4124-8793-E15D5128B43D}" destId="{45B6504D-F5E6-4A0C-AEEE-E494056D2E44}" srcOrd="0" destOrd="0" parTransId="{F4DBE019-ACFE-4C86-B422-6AC3F4297DE9}" sibTransId="{DC43EBC2-10EC-4D83-94D7-684C9E22B188}"/>
    <dgm:cxn modelId="{B0A30A47-0876-4790-8EA1-DF4B71E4F9AA}" srcId="{0C848AF3-0BF2-4BF7-A9DC-C28084830C5B}" destId="{989E53E5-0690-4F02-88D5-9AA0D8160C94}" srcOrd="0" destOrd="0" parTransId="{7D7F671F-34B6-48C7-9E88-98F9CFEA6762}" sibTransId="{E57F0B72-F293-42A9-AB20-B4DEA4D72169}"/>
    <dgm:cxn modelId="{862B5F8F-5945-4EFD-AAAC-37DFADF86F45}" type="presOf" srcId="{45B6504D-F5E6-4A0C-AEEE-E494056D2E44}" destId="{83F9819A-E760-49C3-80ED-BC60DBF7B04A}" srcOrd="0" destOrd="0" presId="urn:microsoft.com/office/officeart/2005/8/layout/list1"/>
    <dgm:cxn modelId="{048A2693-6B29-4237-A99D-E2DE105AC702}" type="presOf" srcId="{7F38B908-007E-4C6A-BB10-A09267CC2EA2}" destId="{09233193-F3D0-4D50-BDE5-40029EDD1BAD}" srcOrd="0" destOrd="0" presId="urn:microsoft.com/office/officeart/2005/8/layout/list1"/>
    <dgm:cxn modelId="{4D862A9D-E1AF-4B39-9963-B0345536C079}" srcId="{4DF3E077-8BBF-498C-999E-2D2FCD4E3E4C}" destId="{75144664-773A-4124-8793-E15D5128B43D}" srcOrd="2" destOrd="0" parTransId="{3F8342A4-8B32-4AA5-882B-77E05E2BD936}" sibTransId="{39225A00-F95A-42FA-B44F-21C28B1999F9}"/>
    <dgm:cxn modelId="{811497B0-51BF-4058-8725-E27304DA8BE0}" srcId="{4DF3E077-8BBF-498C-999E-2D2FCD4E3E4C}" destId="{7F38B908-007E-4C6A-BB10-A09267CC2EA2}" srcOrd="1" destOrd="0" parTransId="{87776A82-514C-4DF9-A130-F75F8B9982F2}" sibTransId="{7996DC45-8F73-480C-B46E-73C62A3B5D12}"/>
    <dgm:cxn modelId="{661452B9-CAB4-4428-A20F-A60BBDE353CA}" type="presOf" srcId="{E4D4D4AB-7F11-4083-A1D5-C208BD307144}" destId="{A99A3888-ACA5-4E70-9927-11A828FFE67C}" srcOrd="0" destOrd="0" presId="urn:microsoft.com/office/officeart/2005/8/layout/list1"/>
    <dgm:cxn modelId="{BE2D85DB-E321-4EAD-9A22-67E9B17A933D}" srcId="{4DF3E077-8BBF-498C-999E-2D2FCD4E3E4C}" destId="{0C848AF3-0BF2-4BF7-A9DC-C28084830C5B}" srcOrd="0" destOrd="0" parTransId="{D0D4EEB0-4D36-4DE2-858F-4C1FCF3262FA}" sibTransId="{2C7E3749-D65C-4EEE-A2B9-985F383F37AD}"/>
    <dgm:cxn modelId="{04C8D6E8-22FE-4A58-91B9-F1F5C5A58F6E}" type="presOf" srcId="{4DF3E077-8BBF-498C-999E-2D2FCD4E3E4C}" destId="{04E3E844-D70E-4547-8CA6-5A7336D0D70C}" srcOrd="0" destOrd="0" presId="urn:microsoft.com/office/officeart/2005/8/layout/list1"/>
    <dgm:cxn modelId="{304045EE-E3B1-4985-98CA-106F96CB261F}" srcId="{7F38B908-007E-4C6A-BB10-A09267CC2EA2}" destId="{E4D4D4AB-7F11-4083-A1D5-C208BD307144}" srcOrd="0" destOrd="0" parTransId="{FE952389-6171-409A-9060-DF91DC093962}" sibTransId="{9B742238-4185-4844-8F36-026938989504}"/>
    <dgm:cxn modelId="{464677EE-7B98-43C9-8D8C-6F270EB81E46}" type="presOf" srcId="{0C848AF3-0BF2-4BF7-A9DC-C28084830C5B}" destId="{0D5903AB-E4C3-4360-BD2A-E8F74446F42C}" srcOrd="1" destOrd="0" presId="urn:microsoft.com/office/officeart/2005/8/layout/list1"/>
    <dgm:cxn modelId="{7B322DFC-153B-4D23-BA2C-6664ECF23E64}" type="presOf" srcId="{75144664-773A-4124-8793-E15D5128B43D}" destId="{08E678EE-C055-4F7D-88F0-9D2BCC1C36E6}" srcOrd="1" destOrd="0" presId="urn:microsoft.com/office/officeart/2005/8/layout/list1"/>
    <dgm:cxn modelId="{F8C357FC-B890-43C6-BA18-0BF0CD013AF5}" type="presOf" srcId="{0C848AF3-0BF2-4BF7-A9DC-C28084830C5B}" destId="{04479448-5EFC-4788-91B7-14EAAAC18172}" srcOrd="0" destOrd="0" presId="urn:microsoft.com/office/officeart/2005/8/layout/list1"/>
    <dgm:cxn modelId="{03B3134F-E851-475F-A8E6-E0EEACD1917E}" type="presParOf" srcId="{04E3E844-D70E-4547-8CA6-5A7336D0D70C}" destId="{5CABF0C7-9D94-4301-A1BE-AA1048479095}" srcOrd="0" destOrd="0" presId="urn:microsoft.com/office/officeart/2005/8/layout/list1"/>
    <dgm:cxn modelId="{A5F75FDE-5A09-400C-9ABF-65D008548577}" type="presParOf" srcId="{5CABF0C7-9D94-4301-A1BE-AA1048479095}" destId="{04479448-5EFC-4788-91B7-14EAAAC18172}" srcOrd="0" destOrd="0" presId="urn:microsoft.com/office/officeart/2005/8/layout/list1"/>
    <dgm:cxn modelId="{C526D08B-A371-4BE5-A272-5DB6B528F54D}" type="presParOf" srcId="{5CABF0C7-9D94-4301-A1BE-AA1048479095}" destId="{0D5903AB-E4C3-4360-BD2A-E8F74446F42C}" srcOrd="1" destOrd="0" presId="urn:microsoft.com/office/officeart/2005/8/layout/list1"/>
    <dgm:cxn modelId="{A6F7CF98-5165-45F7-B721-911FFD43197B}" type="presParOf" srcId="{04E3E844-D70E-4547-8CA6-5A7336D0D70C}" destId="{BE8C9AB7-B65A-43F1-833F-A19965F0330D}" srcOrd="1" destOrd="0" presId="urn:microsoft.com/office/officeart/2005/8/layout/list1"/>
    <dgm:cxn modelId="{D55C24BA-5313-454F-9B1C-4CA678AF8B04}" type="presParOf" srcId="{04E3E844-D70E-4547-8CA6-5A7336D0D70C}" destId="{27AC955B-550D-4DC4-9A56-420A0666680F}" srcOrd="2" destOrd="0" presId="urn:microsoft.com/office/officeart/2005/8/layout/list1"/>
    <dgm:cxn modelId="{E1CB8347-ED01-4A91-A3BC-C14273372C3B}" type="presParOf" srcId="{04E3E844-D70E-4547-8CA6-5A7336D0D70C}" destId="{825E95C2-370E-4BD0-B3F8-78A99D885DF4}" srcOrd="3" destOrd="0" presId="urn:microsoft.com/office/officeart/2005/8/layout/list1"/>
    <dgm:cxn modelId="{A9917254-CC7F-4847-B5F8-D78834154BB2}" type="presParOf" srcId="{04E3E844-D70E-4547-8CA6-5A7336D0D70C}" destId="{D877BA6F-3893-4221-AAFF-FB2251794E87}" srcOrd="4" destOrd="0" presId="urn:microsoft.com/office/officeart/2005/8/layout/list1"/>
    <dgm:cxn modelId="{ED98DD5D-573A-49C3-B9DA-851E4B74D783}" type="presParOf" srcId="{D877BA6F-3893-4221-AAFF-FB2251794E87}" destId="{09233193-F3D0-4D50-BDE5-40029EDD1BAD}" srcOrd="0" destOrd="0" presId="urn:microsoft.com/office/officeart/2005/8/layout/list1"/>
    <dgm:cxn modelId="{ED433217-967E-4BA8-AA57-5A54FA3AB5A9}" type="presParOf" srcId="{D877BA6F-3893-4221-AAFF-FB2251794E87}" destId="{12AC4047-4F9B-4AA1-ACA5-5290D382B77D}" srcOrd="1" destOrd="0" presId="urn:microsoft.com/office/officeart/2005/8/layout/list1"/>
    <dgm:cxn modelId="{7B00B66C-E12B-4AAC-8E40-5DB34ECC016E}" type="presParOf" srcId="{04E3E844-D70E-4547-8CA6-5A7336D0D70C}" destId="{1A9A6E17-CB8D-43AE-B6CD-DCA1F091B307}" srcOrd="5" destOrd="0" presId="urn:microsoft.com/office/officeart/2005/8/layout/list1"/>
    <dgm:cxn modelId="{92F6A192-8211-4C69-96D8-B8D489837150}" type="presParOf" srcId="{04E3E844-D70E-4547-8CA6-5A7336D0D70C}" destId="{A99A3888-ACA5-4E70-9927-11A828FFE67C}" srcOrd="6" destOrd="0" presId="urn:microsoft.com/office/officeart/2005/8/layout/list1"/>
    <dgm:cxn modelId="{EDCE8D22-357D-4AAE-9DBB-8E02CEEF8169}" type="presParOf" srcId="{04E3E844-D70E-4547-8CA6-5A7336D0D70C}" destId="{1A133C0B-1038-4904-A78C-89BF9D593CDA}" srcOrd="7" destOrd="0" presId="urn:microsoft.com/office/officeart/2005/8/layout/list1"/>
    <dgm:cxn modelId="{5A6E6E43-86D1-4F60-959F-BE21B010B8A7}" type="presParOf" srcId="{04E3E844-D70E-4547-8CA6-5A7336D0D70C}" destId="{C7B760BC-C876-49DC-8AF5-6EE599D04DDB}" srcOrd="8" destOrd="0" presId="urn:microsoft.com/office/officeart/2005/8/layout/list1"/>
    <dgm:cxn modelId="{8DAED30D-4B0F-41AD-8270-E15063D34C5F}" type="presParOf" srcId="{C7B760BC-C876-49DC-8AF5-6EE599D04DDB}" destId="{FA5D780A-9695-407C-92A8-27279ACBC9F1}" srcOrd="0" destOrd="0" presId="urn:microsoft.com/office/officeart/2005/8/layout/list1"/>
    <dgm:cxn modelId="{B18BA36F-5AC3-402C-B6BE-FD94D704C155}" type="presParOf" srcId="{C7B760BC-C876-49DC-8AF5-6EE599D04DDB}" destId="{08E678EE-C055-4F7D-88F0-9D2BCC1C36E6}" srcOrd="1" destOrd="0" presId="urn:microsoft.com/office/officeart/2005/8/layout/list1"/>
    <dgm:cxn modelId="{EEED4595-6022-47F8-8680-0E0C2B3301F5}" type="presParOf" srcId="{04E3E844-D70E-4547-8CA6-5A7336D0D70C}" destId="{A4522CFC-B811-492D-805A-5E8592ADA917}" srcOrd="9" destOrd="0" presId="urn:microsoft.com/office/officeart/2005/8/layout/list1"/>
    <dgm:cxn modelId="{FD2AC350-8E65-4BE8-8227-B95529D58628}" type="presParOf" srcId="{04E3E844-D70E-4547-8CA6-5A7336D0D70C}" destId="{83F9819A-E760-49C3-80ED-BC60DBF7B04A}"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DF861A-1D00-42D5-91ED-DB5BA1C1B34B}">
      <dsp:nvSpPr>
        <dsp:cNvPr id="0" name=""/>
        <dsp:cNvSpPr/>
      </dsp:nvSpPr>
      <dsp:spPr>
        <a:xfrm>
          <a:off x="55" y="40445"/>
          <a:ext cx="5301614" cy="6912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rtl="0">
            <a:lnSpc>
              <a:spcPct val="90000"/>
            </a:lnSpc>
            <a:spcBef>
              <a:spcPct val="0"/>
            </a:spcBef>
            <a:spcAft>
              <a:spcPct val="35000"/>
            </a:spcAft>
            <a:buNone/>
          </a:pPr>
          <a:r>
            <a:rPr lang="tr-TR" sz="2400" kern="1200" dirty="0"/>
            <a:t>Tarama Modelleri</a:t>
          </a:r>
        </a:p>
      </dsp:txBody>
      <dsp:txXfrm>
        <a:off x="55" y="40445"/>
        <a:ext cx="5301614" cy="691200"/>
      </dsp:txXfrm>
    </dsp:sp>
    <dsp:sp modelId="{6F7D73A0-6725-463C-A8C3-C523C19AA2AD}">
      <dsp:nvSpPr>
        <dsp:cNvPr id="0" name=""/>
        <dsp:cNvSpPr/>
      </dsp:nvSpPr>
      <dsp:spPr>
        <a:xfrm>
          <a:off x="55" y="731645"/>
          <a:ext cx="5301614" cy="239020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rtl="0">
            <a:lnSpc>
              <a:spcPct val="90000"/>
            </a:lnSpc>
            <a:spcBef>
              <a:spcPct val="0"/>
            </a:spcBef>
            <a:spcAft>
              <a:spcPct val="15000"/>
            </a:spcAft>
            <a:buChar char="•"/>
          </a:pPr>
          <a:r>
            <a:rPr lang="tr-TR" sz="2400" b="1" kern="1200" dirty="0"/>
            <a:t>Genel Tarama Modelleri</a:t>
          </a:r>
        </a:p>
        <a:p>
          <a:pPr marL="457200" lvl="2" indent="-228600" algn="l" defTabSz="1066800" rtl="0">
            <a:lnSpc>
              <a:spcPct val="90000"/>
            </a:lnSpc>
            <a:spcBef>
              <a:spcPct val="0"/>
            </a:spcBef>
            <a:spcAft>
              <a:spcPct val="15000"/>
            </a:spcAft>
            <a:buChar char="•"/>
          </a:pPr>
          <a:r>
            <a:rPr lang="tr-TR" sz="2400" b="1" kern="1200" dirty="0"/>
            <a:t>Tekil Tarama Modelleri</a:t>
          </a:r>
        </a:p>
        <a:p>
          <a:pPr marL="457200" lvl="2" indent="-228600" algn="l" defTabSz="1066800" rtl="0">
            <a:lnSpc>
              <a:spcPct val="90000"/>
            </a:lnSpc>
            <a:spcBef>
              <a:spcPct val="0"/>
            </a:spcBef>
            <a:spcAft>
              <a:spcPct val="15000"/>
            </a:spcAft>
            <a:buChar char="•"/>
          </a:pPr>
          <a:r>
            <a:rPr lang="tr-TR" sz="2400" b="1" kern="1200" dirty="0"/>
            <a:t>İlişkisel Tarama Modelleri</a:t>
          </a:r>
        </a:p>
        <a:p>
          <a:pPr marL="228600" lvl="1" indent="-228600" algn="l" defTabSz="1066800" rtl="0">
            <a:lnSpc>
              <a:spcPct val="90000"/>
            </a:lnSpc>
            <a:spcBef>
              <a:spcPct val="0"/>
            </a:spcBef>
            <a:spcAft>
              <a:spcPct val="15000"/>
            </a:spcAft>
            <a:buChar char="•"/>
          </a:pPr>
          <a:r>
            <a:rPr lang="tr-TR" sz="2400" b="1" kern="1200" dirty="0"/>
            <a:t>Örnek Olay Taramaları</a:t>
          </a:r>
        </a:p>
      </dsp:txBody>
      <dsp:txXfrm>
        <a:off x="55" y="731645"/>
        <a:ext cx="5301614" cy="2390208"/>
      </dsp:txXfrm>
    </dsp:sp>
    <dsp:sp modelId="{0E1A5512-DC1F-457E-B189-9372CB380287}">
      <dsp:nvSpPr>
        <dsp:cNvPr id="0" name=""/>
        <dsp:cNvSpPr/>
      </dsp:nvSpPr>
      <dsp:spPr>
        <a:xfrm>
          <a:off x="6043895" y="40445"/>
          <a:ext cx="5301614" cy="6912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rtl="0">
            <a:lnSpc>
              <a:spcPct val="90000"/>
            </a:lnSpc>
            <a:spcBef>
              <a:spcPct val="0"/>
            </a:spcBef>
            <a:spcAft>
              <a:spcPct val="35000"/>
            </a:spcAft>
            <a:buNone/>
          </a:pPr>
          <a:r>
            <a:rPr lang="tr-TR" sz="2400" kern="1200" dirty="0"/>
            <a:t>Deneysel Modeller</a:t>
          </a:r>
        </a:p>
      </dsp:txBody>
      <dsp:txXfrm>
        <a:off x="6043895" y="40445"/>
        <a:ext cx="5301614" cy="691200"/>
      </dsp:txXfrm>
    </dsp:sp>
    <dsp:sp modelId="{A0FEC1EC-CBE3-4C74-849C-142454667B60}">
      <dsp:nvSpPr>
        <dsp:cNvPr id="0" name=""/>
        <dsp:cNvSpPr/>
      </dsp:nvSpPr>
      <dsp:spPr>
        <a:xfrm>
          <a:off x="6043895" y="731645"/>
          <a:ext cx="5301614" cy="2390208"/>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rtl="0">
            <a:lnSpc>
              <a:spcPct val="90000"/>
            </a:lnSpc>
            <a:spcBef>
              <a:spcPct val="0"/>
            </a:spcBef>
            <a:spcAft>
              <a:spcPct val="15000"/>
            </a:spcAft>
            <a:buChar char="•"/>
          </a:pPr>
          <a:r>
            <a:rPr lang="tr-TR" sz="2400" b="1" kern="1200"/>
            <a:t>Deney öncesi (pre – experimental) modeller</a:t>
          </a:r>
          <a:r>
            <a:rPr lang="tr-TR" sz="2400" kern="1200"/>
            <a:t>,</a:t>
          </a:r>
          <a:endParaRPr lang="tr-TR" sz="2400" kern="1200" dirty="0"/>
        </a:p>
        <a:p>
          <a:pPr marL="228600" lvl="1" indent="-228600" algn="l" defTabSz="1066800" rtl="0">
            <a:lnSpc>
              <a:spcPct val="90000"/>
            </a:lnSpc>
            <a:spcBef>
              <a:spcPct val="0"/>
            </a:spcBef>
            <a:spcAft>
              <a:spcPct val="15000"/>
            </a:spcAft>
            <a:buChar char="•"/>
          </a:pPr>
          <a:r>
            <a:rPr lang="tr-TR" sz="2400" b="1" kern="1200" dirty="0"/>
            <a:t>Gerçek deneysel (</a:t>
          </a:r>
          <a:r>
            <a:rPr lang="tr-TR" sz="2400" b="1" kern="1200" dirty="0" err="1"/>
            <a:t>true</a:t>
          </a:r>
          <a:r>
            <a:rPr lang="tr-TR" sz="2400" b="1" kern="1200" dirty="0"/>
            <a:t> – </a:t>
          </a:r>
          <a:r>
            <a:rPr lang="tr-TR" sz="2400" b="1" kern="1200" dirty="0" err="1"/>
            <a:t>experimental</a:t>
          </a:r>
          <a:r>
            <a:rPr lang="tr-TR" sz="2400" b="1" kern="1200" dirty="0"/>
            <a:t>) modeller</a:t>
          </a:r>
          <a:r>
            <a:rPr lang="tr-TR" sz="2400" kern="1200" dirty="0"/>
            <a:t>,</a:t>
          </a:r>
        </a:p>
        <a:p>
          <a:pPr marL="228600" lvl="1" indent="-228600" algn="l" defTabSz="1066800" rtl="0">
            <a:lnSpc>
              <a:spcPct val="90000"/>
            </a:lnSpc>
            <a:spcBef>
              <a:spcPct val="0"/>
            </a:spcBef>
            <a:spcAft>
              <a:spcPct val="15000"/>
            </a:spcAft>
            <a:buChar char="•"/>
          </a:pPr>
          <a:r>
            <a:rPr lang="tr-TR" sz="2400" b="1" kern="1200" dirty="0"/>
            <a:t>Yarı deneysel (</a:t>
          </a:r>
          <a:r>
            <a:rPr lang="tr-TR" sz="2400" b="1" kern="1200" dirty="0" err="1"/>
            <a:t>quasi</a:t>
          </a:r>
          <a:r>
            <a:rPr lang="tr-TR" sz="2400" b="1" kern="1200" dirty="0"/>
            <a:t> –</a:t>
          </a:r>
          <a:r>
            <a:rPr lang="tr-TR" sz="2400" b="1" kern="1200" dirty="0" err="1"/>
            <a:t>experimental</a:t>
          </a:r>
          <a:r>
            <a:rPr lang="tr-TR" sz="2400" b="1" kern="1200" dirty="0"/>
            <a:t>) modeller</a:t>
          </a:r>
          <a:endParaRPr lang="tr-TR" sz="2400" kern="1200" dirty="0"/>
        </a:p>
      </dsp:txBody>
      <dsp:txXfrm>
        <a:off x="6043895" y="731645"/>
        <a:ext cx="5301614" cy="239020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C955B-550D-4DC4-9A56-420A0666680F}">
      <dsp:nvSpPr>
        <dsp:cNvPr id="0" name=""/>
        <dsp:cNvSpPr/>
      </dsp:nvSpPr>
      <dsp:spPr>
        <a:xfrm>
          <a:off x="0" y="473024"/>
          <a:ext cx="12192000" cy="25389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46235" tIns="645668" rIns="946235" bIns="220472" numCol="1" spcCol="1270" anchor="t" anchorCtr="0">
          <a:noAutofit/>
        </a:bodyPr>
        <a:lstStyle/>
        <a:p>
          <a:pPr marL="285750" lvl="1" indent="-285750" algn="l" defTabSz="1377950" rtl="0">
            <a:lnSpc>
              <a:spcPct val="90000"/>
            </a:lnSpc>
            <a:spcBef>
              <a:spcPct val="0"/>
            </a:spcBef>
            <a:spcAft>
              <a:spcPct val="15000"/>
            </a:spcAft>
            <a:buChar char="•"/>
          </a:pPr>
          <a:r>
            <a:rPr lang="tr-TR" altLang="tr-TR" sz="3100" kern="1200" dirty="0"/>
            <a:t>Öntest – son test kontrol gruplu modelde, yansız atama ile oluşturulmuş iki grup bulunur. Bunlardan biri deney, diğeri kontrol grubu olarak kullanılır. Her iki grupta da deney öncesi ve deney sonrası ölçümler yapılır</a:t>
          </a:r>
          <a:endParaRPr lang="tr-TR" sz="3100" kern="1200" dirty="0"/>
        </a:p>
      </dsp:txBody>
      <dsp:txXfrm>
        <a:off x="0" y="473024"/>
        <a:ext cx="12192000" cy="2538900"/>
      </dsp:txXfrm>
    </dsp:sp>
    <dsp:sp modelId="{0D5903AB-E4C3-4360-BD2A-E8F74446F42C}">
      <dsp:nvSpPr>
        <dsp:cNvPr id="0" name=""/>
        <dsp:cNvSpPr/>
      </dsp:nvSpPr>
      <dsp:spPr>
        <a:xfrm>
          <a:off x="609600" y="15464"/>
          <a:ext cx="8534400" cy="9151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2580" tIns="0" rIns="322580" bIns="0" numCol="1" spcCol="1270" anchor="ctr" anchorCtr="0">
          <a:noAutofit/>
        </a:bodyPr>
        <a:lstStyle/>
        <a:p>
          <a:pPr marL="0" lvl="0" indent="0" algn="l" defTabSz="1377950" rtl="0">
            <a:lnSpc>
              <a:spcPct val="90000"/>
            </a:lnSpc>
            <a:spcBef>
              <a:spcPct val="0"/>
            </a:spcBef>
            <a:spcAft>
              <a:spcPct val="35000"/>
            </a:spcAft>
            <a:buNone/>
          </a:pPr>
          <a:r>
            <a:rPr lang="tr-TR" altLang="tr-TR" sz="3100" b="1" kern="1200" dirty="0">
              <a:solidFill>
                <a:schemeClr val="bg1"/>
              </a:solidFill>
            </a:rPr>
            <a:t>Ön test – son test kontrol gruplu model</a:t>
          </a:r>
          <a:endParaRPr lang="tr-TR" sz="3100" kern="1200" dirty="0">
            <a:solidFill>
              <a:schemeClr val="bg1"/>
            </a:solidFill>
          </a:endParaRPr>
        </a:p>
      </dsp:txBody>
      <dsp:txXfrm>
        <a:off x="654272" y="60136"/>
        <a:ext cx="8445056" cy="825776"/>
      </dsp:txXfrm>
    </dsp:sp>
    <dsp:sp modelId="{A99A3888-ACA5-4E70-9927-11A828FFE67C}">
      <dsp:nvSpPr>
        <dsp:cNvPr id="0" name=""/>
        <dsp:cNvSpPr/>
      </dsp:nvSpPr>
      <dsp:spPr>
        <a:xfrm>
          <a:off x="0" y="3636885"/>
          <a:ext cx="12192000" cy="25389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46235" tIns="645668" rIns="946235" bIns="220472" numCol="1" spcCol="1270" anchor="t" anchorCtr="0">
          <a:noAutofit/>
        </a:bodyPr>
        <a:lstStyle/>
        <a:p>
          <a:pPr marL="285750" lvl="1" indent="-285750" algn="l" defTabSz="1377950" rtl="0">
            <a:lnSpc>
              <a:spcPct val="90000"/>
            </a:lnSpc>
            <a:spcBef>
              <a:spcPct val="0"/>
            </a:spcBef>
            <a:spcAft>
              <a:spcPct val="15000"/>
            </a:spcAft>
            <a:buChar char="•"/>
          </a:pPr>
          <a:r>
            <a:rPr lang="tr-TR" altLang="tr-TR" sz="3100" kern="1200" dirty="0"/>
            <a:t>Sontest kontrol gruplu modelde de, yansız atama ile oluşturulmuş iki grup bulunur. Bunlardan biri deney, diğeri kontrol grubu olarak kullanılır. Gruplara yalnızca son test uygulanır (deney sonucu ölçme yapılır).</a:t>
          </a:r>
          <a:endParaRPr lang="tr-TR" sz="3100" kern="1200" dirty="0"/>
        </a:p>
      </dsp:txBody>
      <dsp:txXfrm>
        <a:off x="0" y="3636885"/>
        <a:ext cx="12192000" cy="2538900"/>
      </dsp:txXfrm>
    </dsp:sp>
    <dsp:sp modelId="{12AC4047-4F9B-4AA1-ACA5-5290D382B77D}">
      <dsp:nvSpPr>
        <dsp:cNvPr id="0" name=""/>
        <dsp:cNvSpPr/>
      </dsp:nvSpPr>
      <dsp:spPr>
        <a:xfrm>
          <a:off x="609600" y="3179324"/>
          <a:ext cx="8534400" cy="91512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2580" tIns="0" rIns="322580" bIns="0" numCol="1" spcCol="1270" anchor="ctr" anchorCtr="0">
          <a:noAutofit/>
        </a:bodyPr>
        <a:lstStyle/>
        <a:p>
          <a:pPr marL="0" lvl="0" indent="0" algn="l" defTabSz="1377950" rtl="0">
            <a:lnSpc>
              <a:spcPct val="90000"/>
            </a:lnSpc>
            <a:spcBef>
              <a:spcPct val="0"/>
            </a:spcBef>
            <a:spcAft>
              <a:spcPct val="35000"/>
            </a:spcAft>
            <a:buNone/>
          </a:pPr>
          <a:r>
            <a:rPr lang="tr-TR" altLang="tr-TR" sz="3100" b="1" kern="1200" dirty="0">
              <a:solidFill>
                <a:schemeClr val="bg1"/>
              </a:solidFill>
            </a:rPr>
            <a:t>Son test kontrol gruplu model</a:t>
          </a:r>
          <a:r>
            <a:rPr lang="tr-TR" altLang="tr-TR" sz="3100" kern="1200" dirty="0">
              <a:solidFill>
                <a:schemeClr val="bg1"/>
              </a:solidFill>
            </a:rPr>
            <a:t>, </a:t>
          </a:r>
          <a:endParaRPr lang="tr-TR" sz="3100" kern="1200" dirty="0">
            <a:solidFill>
              <a:schemeClr val="bg1"/>
            </a:solidFill>
          </a:endParaRPr>
        </a:p>
      </dsp:txBody>
      <dsp:txXfrm>
        <a:off x="654272" y="3223996"/>
        <a:ext cx="8445056" cy="82577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C955B-550D-4DC4-9A56-420A0666680F}">
      <dsp:nvSpPr>
        <dsp:cNvPr id="0" name=""/>
        <dsp:cNvSpPr/>
      </dsp:nvSpPr>
      <dsp:spPr>
        <a:xfrm>
          <a:off x="0" y="533999"/>
          <a:ext cx="12192000" cy="288225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46235" tIns="624840" rIns="946235" bIns="213360" numCol="1" spcCol="1270" anchor="t" anchorCtr="0">
          <a:noAutofit/>
        </a:bodyPr>
        <a:lstStyle/>
        <a:p>
          <a:pPr marL="285750" lvl="1" indent="-285750" algn="l" defTabSz="1333500" rtl="0">
            <a:lnSpc>
              <a:spcPct val="90000"/>
            </a:lnSpc>
            <a:spcBef>
              <a:spcPct val="0"/>
            </a:spcBef>
            <a:spcAft>
              <a:spcPct val="15000"/>
            </a:spcAft>
            <a:buChar char="•"/>
          </a:pPr>
          <a:r>
            <a:rPr lang="tr-TR" altLang="tr-TR" sz="3000" kern="1200" dirty="0"/>
            <a:t>Zaman dizisi modelinde, gelişigüzel seçilmiş bir tek grup bulunur. İzleme yöntemi ile, bağımlı değişken, süreli (periyodik) olarak ölçülmekte ve ölçmelerin ilk yarısında (örneğin dört ölçmeden sonra) bağımsız deney değişkeni uygulanmaktadır. </a:t>
          </a:r>
          <a:endParaRPr lang="tr-TR" sz="3000" kern="1200" dirty="0"/>
        </a:p>
      </dsp:txBody>
      <dsp:txXfrm>
        <a:off x="0" y="533999"/>
        <a:ext cx="12192000" cy="2882250"/>
      </dsp:txXfrm>
    </dsp:sp>
    <dsp:sp modelId="{0D5903AB-E4C3-4360-BD2A-E8F74446F42C}">
      <dsp:nvSpPr>
        <dsp:cNvPr id="0" name=""/>
        <dsp:cNvSpPr/>
      </dsp:nvSpPr>
      <dsp:spPr>
        <a:xfrm>
          <a:off x="609600" y="91199"/>
          <a:ext cx="8534400" cy="8856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2580" tIns="0" rIns="322580" bIns="0" numCol="1" spcCol="1270" anchor="ctr" anchorCtr="0">
          <a:noAutofit/>
        </a:bodyPr>
        <a:lstStyle/>
        <a:p>
          <a:pPr marL="0" lvl="0" indent="0" algn="l" defTabSz="1333500" rtl="0">
            <a:lnSpc>
              <a:spcPct val="90000"/>
            </a:lnSpc>
            <a:spcBef>
              <a:spcPct val="0"/>
            </a:spcBef>
            <a:spcAft>
              <a:spcPct val="35000"/>
            </a:spcAft>
            <a:buNone/>
          </a:pPr>
          <a:r>
            <a:rPr lang="tr-TR" altLang="tr-TR" sz="3000" b="1" kern="1200" dirty="0">
              <a:solidFill>
                <a:schemeClr val="bg1"/>
              </a:solidFill>
            </a:rPr>
            <a:t>Zaman dizisi modeli</a:t>
          </a:r>
          <a:endParaRPr lang="tr-TR" sz="3000" kern="1200" dirty="0">
            <a:solidFill>
              <a:schemeClr val="bg1"/>
            </a:solidFill>
          </a:endParaRPr>
        </a:p>
      </dsp:txBody>
      <dsp:txXfrm>
        <a:off x="652831" y="134430"/>
        <a:ext cx="8447938" cy="799138"/>
      </dsp:txXfrm>
    </dsp:sp>
    <dsp:sp modelId="{A99A3888-ACA5-4E70-9927-11A828FFE67C}">
      <dsp:nvSpPr>
        <dsp:cNvPr id="0" name=""/>
        <dsp:cNvSpPr/>
      </dsp:nvSpPr>
      <dsp:spPr>
        <a:xfrm>
          <a:off x="0" y="4021050"/>
          <a:ext cx="12192000" cy="2079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46235" tIns="624840" rIns="946235" bIns="213360" numCol="1" spcCol="1270" anchor="t" anchorCtr="0">
          <a:noAutofit/>
        </a:bodyPr>
        <a:lstStyle/>
        <a:p>
          <a:pPr marL="285750" lvl="1" indent="-285750" algn="l" defTabSz="1333500" rtl="0">
            <a:lnSpc>
              <a:spcPct val="90000"/>
            </a:lnSpc>
            <a:spcBef>
              <a:spcPct val="0"/>
            </a:spcBef>
            <a:spcAft>
              <a:spcPct val="15000"/>
            </a:spcAft>
            <a:buChar char="•"/>
          </a:pPr>
          <a:r>
            <a:rPr lang="tr-TR" altLang="tr-TR" sz="3000" kern="1200" dirty="0"/>
            <a:t>Eşitlenmemiş kontrol gruplu model, aslında ön test – son test kontrol gruplu modele benzer. Aralarındaki tek ve önemli ayrılık, burada grupların gelişigüzel oluşmasıdır.</a:t>
          </a:r>
          <a:endParaRPr lang="tr-TR" sz="3000" kern="1200" dirty="0"/>
        </a:p>
      </dsp:txBody>
      <dsp:txXfrm>
        <a:off x="0" y="4021050"/>
        <a:ext cx="12192000" cy="2079000"/>
      </dsp:txXfrm>
    </dsp:sp>
    <dsp:sp modelId="{12AC4047-4F9B-4AA1-ACA5-5290D382B77D}">
      <dsp:nvSpPr>
        <dsp:cNvPr id="0" name=""/>
        <dsp:cNvSpPr/>
      </dsp:nvSpPr>
      <dsp:spPr>
        <a:xfrm>
          <a:off x="609600" y="3578250"/>
          <a:ext cx="8534400" cy="8856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2580" tIns="0" rIns="322580" bIns="0" numCol="1" spcCol="1270" anchor="ctr" anchorCtr="0">
          <a:noAutofit/>
        </a:bodyPr>
        <a:lstStyle/>
        <a:p>
          <a:pPr marL="0" lvl="0" indent="0" algn="l" defTabSz="1333500" rtl="0">
            <a:lnSpc>
              <a:spcPct val="90000"/>
            </a:lnSpc>
            <a:spcBef>
              <a:spcPct val="0"/>
            </a:spcBef>
            <a:spcAft>
              <a:spcPct val="35000"/>
            </a:spcAft>
            <a:buNone/>
          </a:pPr>
          <a:r>
            <a:rPr lang="tr-TR" altLang="tr-TR" sz="3000" b="1" kern="1200" dirty="0">
              <a:solidFill>
                <a:schemeClr val="bg1"/>
              </a:solidFill>
            </a:rPr>
            <a:t>Eşitlenmemiş kontrol gruplu model</a:t>
          </a:r>
          <a:endParaRPr lang="tr-TR" sz="3000" kern="1200" dirty="0">
            <a:solidFill>
              <a:schemeClr val="bg1"/>
            </a:solidFill>
          </a:endParaRPr>
        </a:p>
      </dsp:txBody>
      <dsp:txXfrm>
        <a:off x="652831" y="3621481"/>
        <a:ext cx="8447938" cy="7991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D1FE1-2F25-4889-8D09-63D551E36A15}">
      <dsp:nvSpPr>
        <dsp:cNvPr id="0" name=""/>
        <dsp:cNvSpPr/>
      </dsp:nvSpPr>
      <dsp:spPr>
        <a:xfrm rot="5400000">
          <a:off x="2483453" y="1929780"/>
          <a:ext cx="1725832" cy="1964799"/>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softEdge rad="12700"/>
        </a:effectLst>
      </dsp:spPr>
      <dsp:style>
        <a:lnRef idx="0">
          <a:scrgbClr r="0" g="0" b="0"/>
        </a:lnRef>
        <a:fillRef idx="1">
          <a:scrgbClr r="0" g="0" b="0"/>
        </a:fillRef>
        <a:effectRef idx="2">
          <a:scrgbClr r="0" g="0" b="0"/>
        </a:effectRef>
        <a:fontRef idx="minor"/>
      </dsp:style>
    </dsp:sp>
    <dsp:sp modelId="{693B8DB2-A3E4-4397-BBF2-F022EB1E2045}">
      <dsp:nvSpPr>
        <dsp:cNvPr id="0" name=""/>
        <dsp:cNvSpPr/>
      </dsp:nvSpPr>
      <dsp:spPr>
        <a:xfrm>
          <a:off x="2026213" y="16660"/>
          <a:ext cx="2905285" cy="2033605"/>
        </a:xfrm>
        <a:prstGeom prst="roundRect">
          <a:avLst>
            <a:gd name="adj" fmla="val 16670"/>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rtl="0">
            <a:lnSpc>
              <a:spcPct val="90000"/>
            </a:lnSpc>
            <a:spcBef>
              <a:spcPct val="0"/>
            </a:spcBef>
            <a:spcAft>
              <a:spcPct val="35000"/>
            </a:spcAft>
            <a:buNone/>
          </a:pPr>
          <a:r>
            <a:rPr lang="tr-TR" sz="3800" kern="1200" dirty="0"/>
            <a:t>Veri Toplama Güçlüğü</a:t>
          </a:r>
        </a:p>
      </dsp:txBody>
      <dsp:txXfrm>
        <a:off x="2125503" y="115950"/>
        <a:ext cx="2706705" cy="1835025"/>
      </dsp:txXfrm>
    </dsp:sp>
    <dsp:sp modelId="{81539B98-1909-4DDC-84A1-CD8FEBBB60FC}">
      <dsp:nvSpPr>
        <dsp:cNvPr id="0" name=""/>
        <dsp:cNvSpPr/>
      </dsp:nvSpPr>
      <dsp:spPr>
        <a:xfrm>
          <a:off x="4931499" y="210611"/>
          <a:ext cx="2113028" cy="1643649"/>
        </a:xfrm>
        <a:prstGeom prst="rect">
          <a:avLst/>
        </a:prstGeom>
        <a:noFill/>
        <a:ln>
          <a:noFill/>
        </a:ln>
        <a:effectLst/>
      </dsp:spPr>
      <dsp:style>
        <a:lnRef idx="0">
          <a:scrgbClr r="0" g="0" b="0"/>
        </a:lnRef>
        <a:fillRef idx="0">
          <a:scrgbClr r="0" g="0" b="0"/>
        </a:fillRef>
        <a:effectRef idx="0">
          <a:scrgbClr r="0" g="0" b="0"/>
        </a:effectRef>
        <a:fontRef idx="minor"/>
      </dsp:style>
    </dsp:sp>
    <dsp:sp modelId="{A76E2D70-306A-455F-BB90-2C011024CD4A}">
      <dsp:nvSpPr>
        <dsp:cNvPr id="0" name=""/>
        <dsp:cNvSpPr/>
      </dsp:nvSpPr>
      <dsp:spPr>
        <a:xfrm>
          <a:off x="4435003" y="2301071"/>
          <a:ext cx="2905285" cy="2033605"/>
        </a:xfrm>
        <a:prstGeom prst="roundRect">
          <a:avLst>
            <a:gd name="adj" fmla="val 16670"/>
          </a:avLst>
        </a:prstGeom>
        <a:blipFill rotWithShape="1">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rtl="0">
            <a:lnSpc>
              <a:spcPct val="90000"/>
            </a:lnSpc>
            <a:spcBef>
              <a:spcPct val="0"/>
            </a:spcBef>
            <a:spcAft>
              <a:spcPct val="35000"/>
            </a:spcAft>
            <a:buNone/>
          </a:pPr>
          <a:r>
            <a:rPr lang="tr-TR" sz="3800" kern="1200" dirty="0"/>
            <a:t>Kontrol Güçlüğü</a:t>
          </a:r>
        </a:p>
      </dsp:txBody>
      <dsp:txXfrm>
        <a:off x="4534293" y="2400361"/>
        <a:ext cx="2706705" cy="183502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0D1FE1-2F25-4889-8D09-63D551E36A15}">
      <dsp:nvSpPr>
        <dsp:cNvPr id="0" name=""/>
        <dsp:cNvSpPr/>
      </dsp:nvSpPr>
      <dsp:spPr>
        <a:xfrm rot="5400000">
          <a:off x="2483453" y="1929780"/>
          <a:ext cx="1725832" cy="1964799"/>
        </a:xfrm>
        <a:prstGeom prst="bentUpArrow">
          <a:avLst>
            <a:gd name="adj1" fmla="val 32840"/>
            <a:gd name="adj2" fmla="val 25000"/>
            <a:gd name="adj3" fmla="val 35780"/>
          </a:avLst>
        </a:prstGeom>
        <a:solidFill>
          <a:schemeClr val="accent1">
            <a:tint val="50000"/>
            <a:hueOff val="0"/>
            <a:satOff val="0"/>
            <a:lumOff val="0"/>
            <a:alphaOff val="0"/>
          </a:schemeClr>
        </a:solidFill>
        <a:ln>
          <a:noFill/>
        </a:ln>
        <a:effectLst>
          <a:softEdge rad="12700"/>
        </a:effectLst>
      </dsp:spPr>
      <dsp:style>
        <a:lnRef idx="0">
          <a:scrgbClr r="0" g="0" b="0"/>
        </a:lnRef>
        <a:fillRef idx="1">
          <a:scrgbClr r="0" g="0" b="0"/>
        </a:fillRef>
        <a:effectRef idx="2">
          <a:scrgbClr r="0" g="0" b="0"/>
        </a:effectRef>
        <a:fontRef idx="minor"/>
      </dsp:style>
    </dsp:sp>
    <dsp:sp modelId="{693B8DB2-A3E4-4397-BBF2-F022EB1E2045}">
      <dsp:nvSpPr>
        <dsp:cNvPr id="0" name=""/>
        <dsp:cNvSpPr/>
      </dsp:nvSpPr>
      <dsp:spPr>
        <a:xfrm>
          <a:off x="2026213" y="16660"/>
          <a:ext cx="2905285" cy="2033605"/>
        </a:xfrm>
        <a:prstGeom prst="roundRect">
          <a:avLst>
            <a:gd name="adj" fmla="val 16670"/>
          </a:avLst>
        </a:prstGeom>
        <a:blipFill rotWithShape="1">
          <a:blip xmlns:r="http://schemas.openxmlformats.org/officeDocument/2006/relationships" r:embed="rId1">
            <a:duotone>
              <a:schemeClr val="accent2">
                <a:hueOff val="0"/>
                <a:satOff val="0"/>
                <a:lumOff val="0"/>
                <a:alphaOff val="0"/>
                <a:shade val="36000"/>
                <a:satMod val="120000"/>
              </a:schemeClr>
              <a:schemeClr val="accent2">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rtl="0">
            <a:lnSpc>
              <a:spcPct val="90000"/>
            </a:lnSpc>
            <a:spcBef>
              <a:spcPct val="0"/>
            </a:spcBef>
            <a:spcAft>
              <a:spcPct val="35000"/>
            </a:spcAft>
            <a:buNone/>
          </a:pPr>
          <a:r>
            <a:rPr lang="tr-TR" sz="3800" kern="1200" dirty="0"/>
            <a:t>Genel Tarama Modelleri</a:t>
          </a:r>
        </a:p>
      </dsp:txBody>
      <dsp:txXfrm>
        <a:off x="2125503" y="115950"/>
        <a:ext cx="2706705" cy="1835025"/>
      </dsp:txXfrm>
    </dsp:sp>
    <dsp:sp modelId="{81539B98-1909-4DDC-84A1-CD8FEBBB60FC}">
      <dsp:nvSpPr>
        <dsp:cNvPr id="0" name=""/>
        <dsp:cNvSpPr/>
      </dsp:nvSpPr>
      <dsp:spPr>
        <a:xfrm>
          <a:off x="4931499" y="210611"/>
          <a:ext cx="2113028" cy="1643649"/>
        </a:xfrm>
        <a:prstGeom prst="rect">
          <a:avLst/>
        </a:prstGeom>
        <a:noFill/>
        <a:ln>
          <a:noFill/>
        </a:ln>
        <a:effectLst/>
      </dsp:spPr>
      <dsp:style>
        <a:lnRef idx="0">
          <a:scrgbClr r="0" g="0" b="0"/>
        </a:lnRef>
        <a:fillRef idx="0">
          <a:scrgbClr r="0" g="0" b="0"/>
        </a:fillRef>
        <a:effectRef idx="0">
          <a:scrgbClr r="0" g="0" b="0"/>
        </a:effectRef>
        <a:fontRef idx="minor"/>
      </dsp:style>
    </dsp:sp>
    <dsp:sp modelId="{A76E2D70-306A-455F-BB90-2C011024CD4A}">
      <dsp:nvSpPr>
        <dsp:cNvPr id="0" name=""/>
        <dsp:cNvSpPr/>
      </dsp:nvSpPr>
      <dsp:spPr>
        <a:xfrm>
          <a:off x="4435003" y="2301071"/>
          <a:ext cx="2905285" cy="2033605"/>
        </a:xfrm>
        <a:prstGeom prst="roundRect">
          <a:avLst>
            <a:gd name="adj" fmla="val 16670"/>
          </a:avLst>
        </a:prstGeom>
        <a:blipFill rotWithShape="1">
          <a:blip xmlns:r="http://schemas.openxmlformats.org/officeDocument/2006/relationships" r:embed="rId1">
            <a:duotone>
              <a:schemeClr val="accent3">
                <a:hueOff val="0"/>
                <a:satOff val="0"/>
                <a:lumOff val="0"/>
                <a:alphaOff val="0"/>
                <a:shade val="36000"/>
                <a:satMod val="120000"/>
              </a:schemeClr>
              <a:schemeClr val="accent3">
                <a:hueOff val="0"/>
                <a:satOff val="0"/>
                <a:lumOff val="0"/>
                <a:alphaOff val="0"/>
                <a:tint val="40000"/>
              </a:schemeClr>
            </a:duotone>
          </a:blip>
          <a:tile tx="0" ty="0" sx="60000" sy="59000" flip="none" algn="tl"/>
        </a:blipFill>
        <a:ln>
          <a:noFill/>
        </a:ln>
        <a:effectLst>
          <a:softEdge rad="12700"/>
        </a:effectLst>
      </dsp:spPr>
      <dsp:style>
        <a:lnRef idx="0">
          <a:scrgbClr r="0" g="0" b="0"/>
        </a:lnRef>
        <a:fillRef idx="3">
          <a:scrgbClr r="0" g="0" b="0"/>
        </a:fillRef>
        <a:effectRef idx="2">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rtl="0">
            <a:lnSpc>
              <a:spcPct val="90000"/>
            </a:lnSpc>
            <a:spcBef>
              <a:spcPct val="0"/>
            </a:spcBef>
            <a:spcAft>
              <a:spcPct val="35000"/>
            </a:spcAft>
            <a:buNone/>
          </a:pPr>
          <a:r>
            <a:rPr lang="tr-TR" sz="3800" kern="1200" dirty="0"/>
            <a:t>Örnek Olay Taramaları</a:t>
          </a:r>
        </a:p>
      </dsp:txBody>
      <dsp:txXfrm>
        <a:off x="4534293" y="2400361"/>
        <a:ext cx="2706705" cy="18350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B83A19-571A-414F-BFC5-E0B650698AC1}">
      <dsp:nvSpPr>
        <dsp:cNvPr id="0" name=""/>
        <dsp:cNvSpPr/>
      </dsp:nvSpPr>
      <dsp:spPr>
        <a:xfrm rot="21300000">
          <a:off x="12657" y="919924"/>
          <a:ext cx="4972135" cy="507534"/>
        </a:xfrm>
        <a:prstGeom prst="mathMinus">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E73896-62BE-4EF5-A799-398934AD4C8D}">
      <dsp:nvSpPr>
        <dsp:cNvPr id="0" name=""/>
        <dsp:cNvSpPr/>
      </dsp:nvSpPr>
      <dsp:spPr>
        <a:xfrm>
          <a:off x="599694" y="117369"/>
          <a:ext cx="1499235" cy="938953"/>
        </a:xfrm>
        <a:prstGeom prst="down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9DF173-B076-4CE4-8526-ACC80F6EF3EB}">
      <dsp:nvSpPr>
        <dsp:cNvPr id="0" name=""/>
        <dsp:cNvSpPr/>
      </dsp:nvSpPr>
      <dsp:spPr>
        <a:xfrm>
          <a:off x="2648648" y="0"/>
          <a:ext cx="1599184" cy="985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tr-TR" sz="1700" kern="1200" dirty="0"/>
            <a:t>Korelasyon</a:t>
          </a:r>
        </a:p>
      </dsp:txBody>
      <dsp:txXfrm>
        <a:off x="2648648" y="0"/>
        <a:ext cx="1599184" cy="985900"/>
      </dsp:txXfrm>
    </dsp:sp>
    <dsp:sp modelId="{CC03345C-E410-4D34-A040-1E99019AEEFC}">
      <dsp:nvSpPr>
        <dsp:cNvPr id="0" name=""/>
        <dsp:cNvSpPr/>
      </dsp:nvSpPr>
      <dsp:spPr>
        <a:xfrm>
          <a:off x="2898520" y="1291060"/>
          <a:ext cx="1499235" cy="938953"/>
        </a:xfrm>
        <a:prstGeom prst="upArrow">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E2C296-A3E1-4D53-8076-C1CB3270A85D}">
      <dsp:nvSpPr>
        <dsp:cNvPr id="0" name=""/>
        <dsp:cNvSpPr/>
      </dsp:nvSpPr>
      <dsp:spPr>
        <a:xfrm>
          <a:off x="749617" y="1361482"/>
          <a:ext cx="1599184" cy="985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tr-TR" sz="1700" kern="1200" dirty="0"/>
            <a:t>Karşılaştırma</a:t>
          </a:r>
        </a:p>
      </dsp:txBody>
      <dsp:txXfrm>
        <a:off x="749617" y="1361482"/>
        <a:ext cx="1599184" cy="9859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1062D7-F8C4-4CC1-A025-0A12ADD844D6}">
      <dsp:nvSpPr>
        <dsp:cNvPr id="0" name=""/>
        <dsp:cNvSpPr/>
      </dsp:nvSpPr>
      <dsp:spPr>
        <a:xfrm>
          <a:off x="0" y="0"/>
          <a:ext cx="10272521" cy="120144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tr-TR" sz="3100" kern="1200" dirty="0"/>
            <a:t>Deneyi yapan, durumu (değişkenleri) değiştirebilmeli,</a:t>
          </a:r>
        </a:p>
      </dsp:txBody>
      <dsp:txXfrm>
        <a:off x="58650" y="58650"/>
        <a:ext cx="10155221" cy="1084143"/>
      </dsp:txXfrm>
    </dsp:sp>
    <dsp:sp modelId="{8ABF84CA-47B6-4ACE-AF6B-AC9364269531}">
      <dsp:nvSpPr>
        <dsp:cNvPr id="0" name=""/>
        <dsp:cNvSpPr/>
      </dsp:nvSpPr>
      <dsp:spPr>
        <a:xfrm>
          <a:off x="0" y="1302976"/>
          <a:ext cx="10272521" cy="120144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tr-TR" sz="3100" kern="1200" dirty="0"/>
            <a:t>Değiştirmeler kontrollü olmalı,</a:t>
          </a:r>
        </a:p>
      </dsp:txBody>
      <dsp:txXfrm>
        <a:off x="58650" y="1361626"/>
        <a:ext cx="10155221" cy="1084143"/>
      </dsp:txXfrm>
    </dsp:sp>
    <dsp:sp modelId="{9DC96E36-22AD-4B3C-9AD5-E0CC45B688AD}">
      <dsp:nvSpPr>
        <dsp:cNvPr id="0" name=""/>
        <dsp:cNvSpPr/>
      </dsp:nvSpPr>
      <dsp:spPr>
        <a:xfrm>
          <a:off x="0" y="2593699"/>
          <a:ext cx="10272521" cy="1201443"/>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tr-TR" sz="3100" kern="1200" dirty="0"/>
            <a:t>Deneyi yapan, durumu değiştirmesinin etkisini gözleyebilmeli.</a:t>
          </a:r>
        </a:p>
      </dsp:txBody>
      <dsp:txXfrm>
        <a:off x="58650" y="2652349"/>
        <a:ext cx="10155221" cy="10841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C04A67-15BC-4B6E-8A02-98EDFA38A4B9}">
      <dsp:nvSpPr>
        <dsp:cNvPr id="0" name=""/>
        <dsp:cNvSpPr/>
      </dsp:nvSpPr>
      <dsp:spPr>
        <a:xfrm>
          <a:off x="1654" y="0"/>
          <a:ext cx="4214274" cy="1323749"/>
        </a:xfrm>
        <a:prstGeom prst="roundRect">
          <a:avLst>
            <a:gd name="adj" fmla="val 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rtl="0">
            <a:lnSpc>
              <a:spcPct val="90000"/>
            </a:lnSpc>
            <a:spcBef>
              <a:spcPct val="0"/>
            </a:spcBef>
            <a:spcAft>
              <a:spcPct val="35000"/>
            </a:spcAft>
            <a:buNone/>
          </a:pPr>
          <a:r>
            <a:rPr lang="tr-TR" sz="1600" kern="1200"/>
            <a:t>TEK DEĞİŞKEN YASASI</a:t>
          </a:r>
        </a:p>
      </dsp:txBody>
      <dsp:txXfrm rot="16200000">
        <a:off x="-119654" y="121309"/>
        <a:ext cx="1085474" cy="842854"/>
      </dsp:txXfrm>
    </dsp:sp>
    <dsp:sp modelId="{E787BA17-C10E-4588-846C-DF97250B3794}">
      <dsp:nvSpPr>
        <dsp:cNvPr id="0" name=""/>
        <dsp:cNvSpPr/>
      </dsp:nvSpPr>
      <dsp:spPr>
        <a:xfrm>
          <a:off x="4363428" y="0"/>
          <a:ext cx="4214274" cy="1323749"/>
        </a:xfrm>
        <a:prstGeom prst="roundRect">
          <a:avLst>
            <a:gd name="adj" fmla="val 5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54864" rIns="71120" bIns="0" numCol="1" spcCol="1270" anchor="t" anchorCtr="0">
          <a:noAutofit/>
        </a:bodyPr>
        <a:lstStyle/>
        <a:p>
          <a:pPr marL="0" lvl="0" indent="0" algn="r" defTabSz="711200" rtl="0">
            <a:lnSpc>
              <a:spcPct val="90000"/>
            </a:lnSpc>
            <a:spcBef>
              <a:spcPct val="0"/>
            </a:spcBef>
            <a:spcAft>
              <a:spcPct val="35000"/>
            </a:spcAft>
            <a:buNone/>
          </a:pPr>
          <a:r>
            <a:rPr lang="tr-TR" sz="1600" kern="1200"/>
            <a:t>ÇOK DEĞİŞKEN YASASI</a:t>
          </a:r>
        </a:p>
      </dsp:txBody>
      <dsp:txXfrm rot="16200000">
        <a:off x="4242119" y="121309"/>
        <a:ext cx="1085474" cy="842854"/>
      </dsp:txXfrm>
    </dsp:sp>
    <dsp:sp modelId="{449F3FC2-FD6E-4ADA-A37B-4E944F82D979}">
      <dsp:nvSpPr>
        <dsp:cNvPr id="0" name=""/>
        <dsp:cNvSpPr/>
      </dsp:nvSpPr>
      <dsp:spPr>
        <a:xfrm rot="5400000">
          <a:off x="4287259" y="818400"/>
          <a:ext cx="194480" cy="632141"/>
        </a:xfrm>
        <a:prstGeom prst="flowChartExtra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2C6391-487B-4168-B6BB-E1DCD63824F0}">
      <dsp:nvSpPr>
        <dsp:cNvPr id="0" name=""/>
        <dsp:cNvSpPr/>
      </dsp:nvSpPr>
      <dsp:spPr>
        <a:xfrm>
          <a:off x="2224" y="0"/>
          <a:ext cx="3460914" cy="364540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t>BAĞIMLI DEĞİŞKEN</a:t>
          </a:r>
        </a:p>
        <a:p>
          <a:pPr marL="0" lvl="0" indent="0" algn="ctr" defTabSz="1066800" rtl="0">
            <a:lnSpc>
              <a:spcPct val="90000"/>
            </a:lnSpc>
            <a:spcBef>
              <a:spcPct val="0"/>
            </a:spcBef>
            <a:spcAft>
              <a:spcPct val="35000"/>
            </a:spcAft>
            <a:buNone/>
          </a:pPr>
          <a:r>
            <a:rPr lang="tr-TR" sz="2400" kern="1200" dirty="0"/>
            <a:t>(SONUÇ)</a:t>
          </a:r>
        </a:p>
      </dsp:txBody>
      <dsp:txXfrm>
        <a:off x="2224" y="1458163"/>
        <a:ext cx="3460914" cy="1458163"/>
      </dsp:txXfrm>
    </dsp:sp>
    <dsp:sp modelId="{08AFF1E4-7F9C-4963-94FB-EBA67BE1F79A}">
      <dsp:nvSpPr>
        <dsp:cNvPr id="0" name=""/>
        <dsp:cNvSpPr/>
      </dsp:nvSpPr>
      <dsp:spPr>
        <a:xfrm>
          <a:off x="1125721" y="218724"/>
          <a:ext cx="1213920" cy="1213920"/>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1400F0-86BC-4718-A625-867102F4C7EA}">
      <dsp:nvSpPr>
        <dsp:cNvPr id="0" name=""/>
        <dsp:cNvSpPr/>
      </dsp:nvSpPr>
      <dsp:spPr>
        <a:xfrm>
          <a:off x="3566966" y="0"/>
          <a:ext cx="3460914" cy="364540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t>BAĞIMSIZ DEĞİŞKEN</a:t>
          </a:r>
        </a:p>
        <a:p>
          <a:pPr marL="0" lvl="0" indent="0" algn="ctr" defTabSz="1066800" rtl="0">
            <a:lnSpc>
              <a:spcPct val="90000"/>
            </a:lnSpc>
            <a:spcBef>
              <a:spcPct val="0"/>
            </a:spcBef>
            <a:spcAft>
              <a:spcPct val="35000"/>
            </a:spcAft>
            <a:buNone/>
          </a:pPr>
          <a:r>
            <a:rPr lang="tr-TR" sz="2400" kern="1200" dirty="0"/>
            <a:t>(NEDEN)</a:t>
          </a:r>
        </a:p>
      </dsp:txBody>
      <dsp:txXfrm>
        <a:off x="3566966" y="1458163"/>
        <a:ext cx="3460914" cy="1458163"/>
      </dsp:txXfrm>
    </dsp:sp>
    <dsp:sp modelId="{95914E07-8ED7-469F-809A-757CFEDD68C0}">
      <dsp:nvSpPr>
        <dsp:cNvPr id="0" name=""/>
        <dsp:cNvSpPr/>
      </dsp:nvSpPr>
      <dsp:spPr>
        <a:xfrm>
          <a:off x="4690463" y="218724"/>
          <a:ext cx="1213920" cy="1213920"/>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055219-954F-4CFA-8107-A488051ACFB7}">
      <dsp:nvSpPr>
        <dsp:cNvPr id="0" name=""/>
        <dsp:cNvSpPr/>
      </dsp:nvSpPr>
      <dsp:spPr>
        <a:xfrm>
          <a:off x="7131708" y="0"/>
          <a:ext cx="3460914" cy="364540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rtl="0">
            <a:lnSpc>
              <a:spcPct val="90000"/>
            </a:lnSpc>
            <a:spcBef>
              <a:spcPct val="0"/>
            </a:spcBef>
            <a:spcAft>
              <a:spcPct val="35000"/>
            </a:spcAft>
            <a:buNone/>
          </a:pPr>
          <a:r>
            <a:rPr lang="tr-TR" sz="2400" kern="1200" dirty="0"/>
            <a:t>KONTROL</a:t>
          </a:r>
        </a:p>
        <a:p>
          <a:pPr marL="0" lvl="0" indent="0" algn="ctr" defTabSz="1066800" rtl="0">
            <a:lnSpc>
              <a:spcPct val="90000"/>
            </a:lnSpc>
            <a:spcBef>
              <a:spcPct val="0"/>
            </a:spcBef>
            <a:spcAft>
              <a:spcPct val="35000"/>
            </a:spcAft>
            <a:buNone/>
          </a:pPr>
          <a:r>
            <a:rPr lang="tr-TR" sz="2400" kern="1200" dirty="0"/>
            <a:t>(DİĞER OLASI NEDENLER)</a:t>
          </a:r>
        </a:p>
      </dsp:txBody>
      <dsp:txXfrm>
        <a:off x="7131708" y="1458163"/>
        <a:ext cx="3460914" cy="1458163"/>
      </dsp:txXfrm>
    </dsp:sp>
    <dsp:sp modelId="{2C558F93-DF04-4802-8FC2-20F202762741}">
      <dsp:nvSpPr>
        <dsp:cNvPr id="0" name=""/>
        <dsp:cNvSpPr/>
      </dsp:nvSpPr>
      <dsp:spPr>
        <a:xfrm>
          <a:off x="8255205" y="218724"/>
          <a:ext cx="1213920" cy="1213920"/>
        </a:xfrm>
        <a:prstGeom prst="ellipse">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A2A01F-F49B-4C2A-AEDB-35E90083FDA2}">
      <dsp:nvSpPr>
        <dsp:cNvPr id="0" name=""/>
        <dsp:cNvSpPr/>
      </dsp:nvSpPr>
      <dsp:spPr>
        <a:xfrm>
          <a:off x="423793" y="2916326"/>
          <a:ext cx="9747260" cy="546811"/>
        </a:xfrm>
        <a:prstGeom prst="leftRight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3E5856-63E4-4E5E-877F-24344450AEB1}">
      <dsp:nvSpPr>
        <dsp:cNvPr id="0" name=""/>
        <dsp:cNvSpPr/>
      </dsp:nvSpPr>
      <dsp:spPr>
        <a:xfrm>
          <a:off x="0" y="53400"/>
          <a:ext cx="10058399" cy="135134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rtl="0">
            <a:lnSpc>
              <a:spcPct val="90000"/>
            </a:lnSpc>
            <a:spcBef>
              <a:spcPct val="0"/>
            </a:spcBef>
            <a:spcAft>
              <a:spcPct val="35000"/>
            </a:spcAft>
            <a:buNone/>
          </a:pPr>
          <a:r>
            <a:rPr lang="tr-TR" sz="3500" b="1" kern="1200" dirty="0"/>
            <a:t>Deney öncesi (</a:t>
          </a:r>
          <a:r>
            <a:rPr lang="tr-TR" sz="3500" b="1" kern="1200" dirty="0" err="1"/>
            <a:t>pre</a:t>
          </a:r>
          <a:r>
            <a:rPr lang="tr-TR" sz="3500" b="1" kern="1200" dirty="0"/>
            <a:t> – </a:t>
          </a:r>
          <a:r>
            <a:rPr lang="tr-TR" sz="3500" b="1" kern="1200" dirty="0" err="1"/>
            <a:t>experimental</a:t>
          </a:r>
          <a:r>
            <a:rPr lang="tr-TR" sz="3500" b="1" kern="1200" dirty="0"/>
            <a:t>) modeller</a:t>
          </a:r>
          <a:r>
            <a:rPr lang="tr-TR" sz="3500" kern="1200" dirty="0"/>
            <a:t>,</a:t>
          </a:r>
        </a:p>
      </dsp:txBody>
      <dsp:txXfrm>
        <a:off x="65967" y="119367"/>
        <a:ext cx="9926465" cy="1219415"/>
      </dsp:txXfrm>
    </dsp:sp>
    <dsp:sp modelId="{5BDFBA04-12D7-4E0C-A989-DC598565DA1F}">
      <dsp:nvSpPr>
        <dsp:cNvPr id="0" name=""/>
        <dsp:cNvSpPr/>
      </dsp:nvSpPr>
      <dsp:spPr>
        <a:xfrm>
          <a:off x="0" y="1505550"/>
          <a:ext cx="10058399" cy="135134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rtl="0">
            <a:lnSpc>
              <a:spcPct val="90000"/>
            </a:lnSpc>
            <a:spcBef>
              <a:spcPct val="0"/>
            </a:spcBef>
            <a:spcAft>
              <a:spcPct val="35000"/>
            </a:spcAft>
            <a:buNone/>
          </a:pPr>
          <a:r>
            <a:rPr lang="tr-TR" sz="3500" b="1" kern="1200" dirty="0"/>
            <a:t>Gerçek deneysel (</a:t>
          </a:r>
          <a:r>
            <a:rPr lang="tr-TR" sz="3500" b="1" kern="1200" dirty="0" err="1"/>
            <a:t>true</a:t>
          </a:r>
          <a:r>
            <a:rPr lang="tr-TR" sz="3500" b="1" kern="1200" dirty="0"/>
            <a:t> – </a:t>
          </a:r>
          <a:r>
            <a:rPr lang="tr-TR" sz="3500" b="1" kern="1200" dirty="0" err="1"/>
            <a:t>experimental</a:t>
          </a:r>
          <a:r>
            <a:rPr lang="tr-TR" sz="3500" b="1" kern="1200" dirty="0"/>
            <a:t>) modeller</a:t>
          </a:r>
          <a:r>
            <a:rPr lang="tr-TR" sz="3500" kern="1200" dirty="0"/>
            <a:t>,</a:t>
          </a:r>
        </a:p>
      </dsp:txBody>
      <dsp:txXfrm>
        <a:off x="65967" y="1571517"/>
        <a:ext cx="9926465" cy="1219415"/>
      </dsp:txXfrm>
    </dsp:sp>
    <dsp:sp modelId="{6E568A91-2CCA-4504-9C0D-F991635DFCA7}">
      <dsp:nvSpPr>
        <dsp:cNvPr id="0" name=""/>
        <dsp:cNvSpPr/>
      </dsp:nvSpPr>
      <dsp:spPr>
        <a:xfrm>
          <a:off x="0" y="2957700"/>
          <a:ext cx="10058399" cy="135134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rtl="0">
            <a:lnSpc>
              <a:spcPct val="90000"/>
            </a:lnSpc>
            <a:spcBef>
              <a:spcPct val="0"/>
            </a:spcBef>
            <a:spcAft>
              <a:spcPct val="35000"/>
            </a:spcAft>
            <a:buNone/>
          </a:pPr>
          <a:r>
            <a:rPr lang="tr-TR" sz="3500" b="1" kern="1200" dirty="0"/>
            <a:t>Yarı deneysel (</a:t>
          </a:r>
          <a:r>
            <a:rPr lang="tr-TR" sz="3500" b="1" kern="1200" dirty="0" err="1"/>
            <a:t>quasi</a:t>
          </a:r>
          <a:r>
            <a:rPr lang="tr-TR" sz="3500" b="1" kern="1200" dirty="0"/>
            <a:t> –</a:t>
          </a:r>
          <a:r>
            <a:rPr lang="tr-TR" sz="3500" b="1" kern="1200" dirty="0" err="1"/>
            <a:t>experimental</a:t>
          </a:r>
          <a:r>
            <a:rPr lang="tr-TR" sz="3500" b="1" kern="1200" dirty="0"/>
            <a:t>) modeller</a:t>
          </a:r>
          <a:endParaRPr lang="tr-TR" sz="3500" kern="1200" dirty="0"/>
        </a:p>
      </dsp:txBody>
      <dsp:txXfrm>
        <a:off x="65967" y="3023667"/>
        <a:ext cx="9926465" cy="121941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C955B-550D-4DC4-9A56-420A0666680F}">
      <dsp:nvSpPr>
        <dsp:cNvPr id="0" name=""/>
        <dsp:cNvSpPr/>
      </dsp:nvSpPr>
      <dsp:spPr>
        <a:xfrm>
          <a:off x="0" y="388964"/>
          <a:ext cx="12192000" cy="1524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46235" tIns="458216" rIns="946235" bIns="156464" numCol="1" spcCol="1270" anchor="t" anchorCtr="0">
          <a:noAutofit/>
        </a:bodyPr>
        <a:lstStyle/>
        <a:p>
          <a:pPr marL="228600" lvl="1" indent="-228600" algn="l" defTabSz="977900" rtl="0">
            <a:lnSpc>
              <a:spcPct val="90000"/>
            </a:lnSpc>
            <a:spcBef>
              <a:spcPct val="0"/>
            </a:spcBef>
            <a:spcAft>
              <a:spcPct val="15000"/>
            </a:spcAft>
            <a:buChar char="•"/>
          </a:pPr>
          <a:r>
            <a:rPr lang="tr-TR" altLang="tr-TR" sz="2200" kern="1200" dirty="0"/>
            <a:t>Gelişigüzel seçilmiş bir tek gruba bağımsız değişkenin uygulanması ve etkinin bağımlı değişken üzerinde ölçülmesi (gözlenmesi), tek </a:t>
          </a:r>
          <a:r>
            <a:rPr lang="tr-TR" altLang="tr-TR" sz="2200" kern="1200" dirty="0" err="1"/>
            <a:t>gözlemli</a:t>
          </a:r>
          <a:r>
            <a:rPr lang="tr-TR" altLang="tr-TR" sz="2200" kern="1200" dirty="0"/>
            <a:t> modeli oluşturur.</a:t>
          </a:r>
          <a:endParaRPr lang="tr-TR" sz="2200" kern="1200" dirty="0"/>
        </a:p>
      </dsp:txBody>
      <dsp:txXfrm>
        <a:off x="0" y="388964"/>
        <a:ext cx="12192000" cy="1524600"/>
      </dsp:txXfrm>
    </dsp:sp>
    <dsp:sp modelId="{0D5903AB-E4C3-4360-BD2A-E8F74446F42C}">
      <dsp:nvSpPr>
        <dsp:cNvPr id="0" name=""/>
        <dsp:cNvSpPr/>
      </dsp:nvSpPr>
      <dsp:spPr>
        <a:xfrm>
          <a:off x="609600" y="64244"/>
          <a:ext cx="8534400" cy="6494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2580" tIns="0" rIns="322580" bIns="0" numCol="1" spcCol="1270" anchor="ctr" anchorCtr="0">
          <a:noAutofit/>
        </a:bodyPr>
        <a:lstStyle/>
        <a:p>
          <a:pPr marL="0" lvl="0" indent="0" algn="l" defTabSz="977900" rtl="0">
            <a:lnSpc>
              <a:spcPct val="90000"/>
            </a:lnSpc>
            <a:spcBef>
              <a:spcPct val="0"/>
            </a:spcBef>
            <a:spcAft>
              <a:spcPct val="35000"/>
            </a:spcAft>
            <a:buNone/>
          </a:pPr>
          <a:r>
            <a:rPr lang="tr-TR" sz="2200" b="1" kern="1200" dirty="0"/>
            <a:t>Tek grup son test modeller</a:t>
          </a:r>
          <a:endParaRPr lang="tr-TR" sz="2200" kern="1200" dirty="0"/>
        </a:p>
      </dsp:txBody>
      <dsp:txXfrm>
        <a:off x="641303" y="95947"/>
        <a:ext cx="8470994" cy="586034"/>
      </dsp:txXfrm>
    </dsp:sp>
    <dsp:sp modelId="{A99A3888-ACA5-4E70-9927-11A828FFE67C}">
      <dsp:nvSpPr>
        <dsp:cNvPr id="0" name=""/>
        <dsp:cNvSpPr/>
      </dsp:nvSpPr>
      <dsp:spPr>
        <a:xfrm>
          <a:off x="0" y="2357084"/>
          <a:ext cx="12192000" cy="15246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46235" tIns="458216" rIns="946235" bIns="156464" numCol="1" spcCol="1270" anchor="t" anchorCtr="0">
          <a:noAutofit/>
        </a:bodyPr>
        <a:lstStyle/>
        <a:p>
          <a:pPr marL="228600" lvl="1" indent="-228600" algn="l" defTabSz="977900" rtl="0">
            <a:lnSpc>
              <a:spcPct val="90000"/>
            </a:lnSpc>
            <a:spcBef>
              <a:spcPct val="0"/>
            </a:spcBef>
            <a:spcAft>
              <a:spcPct val="15000"/>
            </a:spcAft>
            <a:buChar char="•"/>
          </a:pPr>
          <a:r>
            <a:rPr lang="tr-TR" altLang="tr-TR" sz="2200" kern="1200" dirty="0"/>
            <a:t>Tek grup </a:t>
          </a:r>
          <a:r>
            <a:rPr lang="tr-TR" altLang="tr-TR" sz="2200" kern="1200" dirty="0" err="1"/>
            <a:t>öntest</a:t>
          </a:r>
          <a:r>
            <a:rPr lang="tr-TR" altLang="tr-TR" sz="2200" kern="1200" dirty="0"/>
            <a:t> – </a:t>
          </a:r>
          <a:r>
            <a:rPr lang="tr-TR" altLang="tr-TR" sz="2200" kern="1200" dirty="0" err="1"/>
            <a:t>sontest</a:t>
          </a:r>
          <a:r>
            <a:rPr lang="tr-TR" altLang="tr-TR" sz="2200" kern="1200" dirty="0"/>
            <a:t> modelinde de, yine gelişigüzel seçilmiş bir gruba bağımsız değişken uygulanır. Ancak bu kez, hem deney öncesi (</a:t>
          </a:r>
          <a:r>
            <a:rPr lang="tr-TR" altLang="tr-TR" sz="2200" kern="1200" dirty="0" err="1"/>
            <a:t>öntest</a:t>
          </a:r>
          <a:r>
            <a:rPr lang="tr-TR" altLang="tr-TR" sz="2200" kern="1200" dirty="0"/>
            <a:t>) hem de deney sonrası (</a:t>
          </a:r>
          <a:r>
            <a:rPr lang="tr-TR" altLang="tr-TR" sz="2200" kern="1200" dirty="0" err="1"/>
            <a:t>sontest</a:t>
          </a:r>
          <a:r>
            <a:rPr lang="tr-TR" altLang="tr-TR" sz="2200" kern="1200" dirty="0"/>
            <a:t>) ölçmeler vardır.</a:t>
          </a:r>
          <a:endParaRPr lang="tr-TR" sz="2200" kern="1200" dirty="0"/>
        </a:p>
      </dsp:txBody>
      <dsp:txXfrm>
        <a:off x="0" y="2357084"/>
        <a:ext cx="12192000" cy="1524600"/>
      </dsp:txXfrm>
    </dsp:sp>
    <dsp:sp modelId="{12AC4047-4F9B-4AA1-ACA5-5290D382B77D}">
      <dsp:nvSpPr>
        <dsp:cNvPr id="0" name=""/>
        <dsp:cNvSpPr/>
      </dsp:nvSpPr>
      <dsp:spPr>
        <a:xfrm>
          <a:off x="609600" y="2032364"/>
          <a:ext cx="8534400" cy="64944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2580" tIns="0" rIns="322580" bIns="0" numCol="1" spcCol="1270" anchor="ctr" anchorCtr="0">
          <a:noAutofit/>
        </a:bodyPr>
        <a:lstStyle/>
        <a:p>
          <a:pPr marL="0" lvl="0" indent="0" algn="l" defTabSz="977900" rtl="0">
            <a:lnSpc>
              <a:spcPct val="90000"/>
            </a:lnSpc>
            <a:spcBef>
              <a:spcPct val="0"/>
            </a:spcBef>
            <a:spcAft>
              <a:spcPct val="35000"/>
            </a:spcAft>
            <a:buNone/>
          </a:pPr>
          <a:r>
            <a:rPr lang="tr-TR" sz="2200" b="1" kern="1200" dirty="0"/>
            <a:t>Tek grup ön test-son test modeli</a:t>
          </a:r>
          <a:endParaRPr lang="tr-TR" sz="2200" kern="1200" dirty="0"/>
        </a:p>
      </dsp:txBody>
      <dsp:txXfrm>
        <a:off x="641303" y="2064067"/>
        <a:ext cx="8470994" cy="586034"/>
      </dsp:txXfrm>
    </dsp:sp>
    <dsp:sp modelId="{83F9819A-E760-49C3-80ED-BC60DBF7B04A}">
      <dsp:nvSpPr>
        <dsp:cNvPr id="0" name=""/>
        <dsp:cNvSpPr/>
      </dsp:nvSpPr>
      <dsp:spPr>
        <a:xfrm>
          <a:off x="0" y="4325205"/>
          <a:ext cx="12192000" cy="18018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46235" tIns="458216" rIns="946235" bIns="156464" numCol="1" spcCol="1270" anchor="t" anchorCtr="0">
          <a:noAutofit/>
        </a:bodyPr>
        <a:lstStyle/>
        <a:p>
          <a:pPr marL="228600" lvl="1" indent="-228600" algn="l" defTabSz="977900" rtl="0">
            <a:lnSpc>
              <a:spcPct val="90000"/>
            </a:lnSpc>
            <a:spcBef>
              <a:spcPct val="0"/>
            </a:spcBef>
            <a:spcAft>
              <a:spcPct val="15000"/>
            </a:spcAft>
            <a:buChar char="•"/>
          </a:pPr>
          <a:r>
            <a:rPr lang="tr-TR" altLang="tr-TR" sz="2200" kern="1200" dirty="0"/>
            <a:t>Karşılaştırmalı eşitlenmemiş grup </a:t>
          </a:r>
          <a:r>
            <a:rPr lang="tr-TR" altLang="tr-TR" sz="2200" kern="1200" dirty="0" err="1"/>
            <a:t>sontest</a:t>
          </a:r>
          <a:r>
            <a:rPr lang="tr-TR" altLang="tr-TR" sz="2200" kern="1200" dirty="0"/>
            <a:t> modelinde, gelişigüzel seçilmiş ve başlangıçta benzerlikleri bilinmeyen iki grup bulunur. Gruplardan biri deney, diğeri kontrol grubu olarak kullanılır. Yalnızca deney sonucu ölçmeler (</a:t>
          </a:r>
          <a:r>
            <a:rPr lang="tr-TR" altLang="tr-TR" sz="2200" kern="1200" dirty="0" err="1"/>
            <a:t>sontest</a:t>
          </a:r>
          <a:r>
            <a:rPr lang="tr-TR" altLang="tr-TR" sz="2200" kern="1200" dirty="0"/>
            <a:t>) yapılır.</a:t>
          </a:r>
          <a:endParaRPr lang="tr-TR" sz="2200" kern="1200" dirty="0"/>
        </a:p>
      </dsp:txBody>
      <dsp:txXfrm>
        <a:off x="0" y="4325205"/>
        <a:ext cx="12192000" cy="1801800"/>
      </dsp:txXfrm>
    </dsp:sp>
    <dsp:sp modelId="{08E678EE-C055-4F7D-88F0-9D2BCC1C36E6}">
      <dsp:nvSpPr>
        <dsp:cNvPr id="0" name=""/>
        <dsp:cNvSpPr/>
      </dsp:nvSpPr>
      <dsp:spPr>
        <a:xfrm>
          <a:off x="609600" y="4000484"/>
          <a:ext cx="8534400" cy="64944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2580" tIns="0" rIns="322580" bIns="0" numCol="1" spcCol="1270" anchor="ctr" anchorCtr="0">
          <a:noAutofit/>
        </a:bodyPr>
        <a:lstStyle/>
        <a:p>
          <a:pPr marL="0" lvl="0" indent="0" algn="l" defTabSz="977900" rtl="0">
            <a:lnSpc>
              <a:spcPct val="90000"/>
            </a:lnSpc>
            <a:spcBef>
              <a:spcPct val="0"/>
            </a:spcBef>
            <a:spcAft>
              <a:spcPct val="35000"/>
            </a:spcAft>
            <a:buNone/>
          </a:pPr>
          <a:r>
            <a:rPr lang="tr-TR" altLang="tr-TR" sz="2200" b="1" kern="1200" dirty="0"/>
            <a:t>Karşılaştırmalı eşitlenmemiş grup son test modeli</a:t>
          </a:r>
          <a:r>
            <a:rPr lang="tr-TR" altLang="tr-TR" sz="2200" kern="1200" dirty="0"/>
            <a:t> </a:t>
          </a:r>
          <a:endParaRPr lang="tr-TR" sz="2200" kern="1200" dirty="0"/>
        </a:p>
      </dsp:txBody>
      <dsp:txXfrm>
        <a:off x="641303" y="4032187"/>
        <a:ext cx="8470994" cy="58603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10D19-EEE0-4FC9-9EDC-515275649B67}" type="datetimeFigureOut">
              <a:rPr lang="tr-TR"/>
              <a:t>22.07.2019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F5D67-2CF5-4DAE-9934-BB278878421E}" type="slidenum">
              <a:rPr lang="tr-TR"/>
              <a:t>‹#›</a:t>
            </a:fld>
            <a:endParaRPr lang="tr-TR"/>
          </a:p>
        </p:txBody>
      </p:sp>
    </p:spTree>
    <p:extLst>
      <p:ext uri="{BB962C8B-B14F-4D97-AF65-F5344CB8AC3E}">
        <p14:creationId xmlns:p14="http://schemas.microsoft.com/office/powerpoint/2010/main" val="245723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a:t>3</a:t>
            </a:fld>
            <a:endParaRPr lang="tr-TR"/>
          </a:p>
        </p:txBody>
      </p:sp>
    </p:spTree>
    <p:extLst>
      <p:ext uri="{BB962C8B-B14F-4D97-AF65-F5344CB8AC3E}">
        <p14:creationId xmlns:p14="http://schemas.microsoft.com/office/powerpoint/2010/main" val="3674033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indent="0" algn="just">
              <a:buNone/>
            </a:pPr>
            <a:r>
              <a:rPr lang="tr-TR" altLang="tr-TR" sz="1200" dirty="0"/>
              <a:t>Tarama yolu ile bulunan ilişkiler gerçek bir neden – sonuç ilişkisi olarak yorumlanamaz; ancak o yönde bazı ipuçları vererek, bir değişkendeki durumun bilinmesi halinde ötekinin kestirilmesinde yararlı sonuçlar verebilir.</a:t>
            </a:r>
            <a:endParaRPr lang="tr-TR" sz="1200"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17</a:t>
            </a:fld>
            <a:endParaRPr lang="en-US"/>
          </a:p>
        </p:txBody>
      </p:sp>
    </p:spTree>
    <p:extLst>
      <p:ext uri="{BB962C8B-B14F-4D97-AF65-F5344CB8AC3E}">
        <p14:creationId xmlns:p14="http://schemas.microsoft.com/office/powerpoint/2010/main" val="31748260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spcBef>
                <a:spcPct val="50000"/>
              </a:spcBef>
            </a:pPr>
            <a:r>
              <a:rPr lang="tr-TR" altLang="tr-TR" sz="1200" dirty="0"/>
              <a:t>Örnek olay tarama modelleri, evrendeki belli bir ünitenin (birey, aile, okul, hastane, dernek vb.)  derinliğine ve genişliğine, kendisini ve çevresi ile olan ilişkilerini belirleyerek, o ünite hakkında bir yargıya varmayı amaçlayan tarama düzenlemeleridir. Bunlara “monografi” çalışmaları da denir.</a:t>
            </a:r>
          </a:p>
        </p:txBody>
      </p:sp>
      <p:sp>
        <p:nvSpPr>
          <p:cNvPr id="4" name="Slayt Numarası Yer Tutucusu 3"/>
          <p:cNvSpPr>
            <a:spLocks noGrp="1"/>
          </p:cNvSpPr>
          <p:nvPr>
            <p:ph type="sldNum" sz="quarter" idx="10"/>
          </p:nvPr>
        </p:nvSpPr>
        <p:spPr/>
        <p:txBody>
          <a:bodyPr/>
          <a:lstStyle/>
          <a:p>
            <a:fld id="{DF61EA0F-A667-4B49-8422-0062BC55E249}" type="slidenum">
              <a:rPr lang="en-US" smtClean="0"/>
              <a:t>18</a:t>
            </a:fld>
            <a:endParaRPr lang="en-US"/>
          </a:p>
        </p:txBody>
      </p:sp>
    </p:spTree>
    <p:extLst>
      <p:ext uri="{BB962C8B-B14F-4D97-AF65-F5344CB8AC3E}">
        <p14:creationId xmlns:p14="http://schemas.microsoft.com/office/powerpoint/2010/main" val="10349100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Başarıslızlık</a:t>
            </a:r>
            <a:r>
              <a:rPr lang="tr-TR" dirty="0"/>
              <a:t> nedenleri ile ilgili beslenme alışkanlığı, uyku durumu, çalışma alışkanlıkları, öğretmen ile ilişkisi, derse karşı tutumu vb. istatistiksel çözümleme zamansal tarama ile</a:t>
            </a:r>
            <a:r>
              <a:rPr lang="tr-TR" baseline="0" dirty="0"/>
              <a:t> olur buda izleme yaklaşımı ile mümkün olur.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19</a:t>
            </a:fld>
            <a:endParaRPr lang="en-US"/>
          </a:p>
        </p:txBody>
      </p:sp>
    </p:spTree>
    <p:extLst>
      <p:ext uri="{BB962C8B-B14F-4D97-AF65-F5344CB8AC3E}">
        <p14:creationId xmlns:p14="http://schemas.microsoft.com/office/powerpoint/2010/main" val="3831179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20</a:t>
            </a:fld>
            <a:endParaRPr lang="en-US"/>
          </a:p>
        </p:txBody>
      </p:sp>
    </p:spTree>
    <p:extLst>
      <p:ext uri="{BB962C8B-B14F-4D97-AF65-F5344CB8AC3E}">
        <p14:creationId xmlns:p14="http://schemas.microsoft.com/office/powerpoint/2010/main" val="88510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21</a:t>
            </a:fld>
            <a:endParaRPr lang="en-US"/>
          </a:p>
        </p:txBody>
      </p:sp>
    </p:spTree>
    <p:extLst>
      <p:ext uri="{BB962C8B-B14F-4D97-AF65-F5344CB8AC3E}">
        <p14:creationId xmlns:p14="http://schemas.microsoft.com/office/powerpoint/2010/main" val="3080526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22</a:t>
            </a:fld>
            <a:endParaRPr lang="en-US"/>
          </a:p>
        </p:txBody>
      </p:sp>
    </p:spTree>
    <p:extLst>
      <p:ext uri="{BB962C8B-B14F-4D97-AF65-F5344CB8AC3E}">
        <p14:creationId xmlns:p14="http://schemas.microsoft.com/office/powerpoint/2010/main" val="30627090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altLang="tr-TR" sz="1200" dirty="0"/>
              <a:t>Burada, bozulan denge bir sonuç, kefelerden birine eklenen ağırlık ise bunu oluşturan tek neden </a:t>
            </a:r>
            <a:r>
              <a:rPr lang="tr-TR" altLang="tr-TR" sz="1200" dirty="0" err="1"/>
              <a:t>dir</a:t>
            </a:r>
            <a:r>
              <a:rPr lang="tr-TR" altLang="tr-TR" sz="1200" dirty="0"/>
              <a:t>. </a:t>
            </a:r>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23</a:t>
            </a:fld>
            <a:endParaRPr lang="tr-TR"/>
          </a:p>
        </p:txBody>
      </p:sp>
    </p:spTree>
    <p:extLst>
      <p:ext uri="{BB962C8B-B14F-4D97-AF65-F5344CB8AC3E}">
        <p14:creationId xmlns:p14="http://schemas.microsoft.com/office/powerpoint/2010/main" val="20529955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Kontrol</a:t>
            </a:r>
            <a:r>
              <a:rPr lang="tr-TR" baseline="0" dirty="0"/>
              <a:t> kavramı bakımından tek değişken yasası önemini sürdürmektedir.</a:t>
            </a:r>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24</a:t>
            </a:fld>
            <a:endParaRPr lang="tr-TR"/>
          </a:p>
        </p:txBody>
      </p:sp>
    </p:spTree>
    <p:extLst>
      <p:ext uri="{BB962C8B-B14F-4D97-AF65-F5344CB8AC3E}">
        <p14:creationId xmlns:p14="http://schemas.microsoft.com/office/powerpoint/2010/main" val="7312396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spcBef>
                <a:spcPct val="50000"/>
              </a:spcBef>
            </a:pPr>
            <a:r>
              <a:rPr lang="tr-TR" altLang="tr-TR" sz="1200" dirty="0"/>
              <a:t>Her denemede </a:t>
            </a:r>
            <a:r>
              <a:rPr lang="tr-TR" altLang="tr-TR" sz="1200" b="1" dirty="0">
                <a:solidFill>
                  <a:srgbClr val="FFFF00"/>
                </a:solidFill>
              </a:rPr>
              <a:t>bağımsız</a:t>
            </a:r>
            <a:r>
              <a:rPr lang="tr-TR" altLang="tr-TR" sz="1200" dirty="0"/>
              <a:t>, </a:t>
            </a:r>
            <a:r>
              <a:rPr lang="tr-TR" altLang="tr-TR" sz="1200" b="1" dirty="0">
                <a:solidFill>
                  <a:srgbClr val="FFFF00"/>
                </a:solidFill>
              </a:rPr>
              <a:t>bağımlı</a:t>
            </a:r>
            <a:r>
              <a:rPr lang="tr-TR" altLang="tr-TR" sz="1200" dirty="0"/>
              <a:t> ve </a:t>
            </a:r>
            <a:r>
              <a:rPr lang="tr-TR" altLang="tr-TR" sz="1200" b="1" dirty="0">
                <a:solidFill>
                  <a:srgbClr val="FFFF00"/>
                </a:solidFill>
              </a:rPr>
              <a:t>kontrol</a:t>
            </a:r>
            <a:r>
              <a:rPr lang="tr-TR" altLang="tr-TR" sz="1200" dirty="0"/>
              <a:t> değişkenlerinden oluşan bir deneme düzeni vardır. Bunlardan bağımsız değişken, denenen değişken ya da uyarıcı değişken olarak, “neden”; bağımlı değişken “sonuç”; kontrol değişkenleri ise bağımlı değişkeni etkileme olasılığı bulunan “diğer olası nedenler” </a:t>
            </a:r>
            <a:r>
              <a:rPr lang="tr-TR" altLang="tr-TR" sz="1200" dirty="0" err="1"/>
              <a:t>dir</a:t>
            </a:r>
            <a:r>
              <a:rPr lang="tr-TR" altLang="tr-TR" sz="1200" dirty="0"/>
              <a:t>.</a:t>
            </a:r>
          </a:p>
        </p:txBody>
      </p:sp>
      <p:sp>
        <p:nvSpPr>
          <p:cNvPr id="4" name="Slayt Numarası Yer Tutucusu 3"/>
          <p:cNvSpPr>
            <a:spLocks noGrp="1"/>
          </p:cNvSpPr>
          <p:nvPr>
            <p:ph type="sldNum" sz="quarter" idx="10"/>
          </p:nvPr>
        </p:nvSpPr>
        <p:spPr/>
        <p:txBody>
          <a:bodyPr/>
          <a:lstStyle/>
          <a:p>
            <a:fld id="{C38F5D67-2CF5-4DAE-9934-BB278878421E}" type="slidenum">
              <a:rPr lang="tr-TR" smtClean="0"/>
              <a:t>25</a:t>
            </a:fld>
            <a:endParaRPr lang="tr-TR"/>
          </a:p>
        </p:txBody>
      </p:sp>
    </p:spTree>
    <p:extLst>
      <p:ext uri="{BB962C8B-B14F-4D97-AF65-F5344CB8AC3E}">
        <p14:creationId xmlns:p14="http://schemas.microsoft.com/office/powerpoint/2010/main" val="25222018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27</a:t>
            </a:fld>
            <a:endParaRPr lang="tr-TR"/>
          </a:p>
        </p:txBody>
      </p:sp>
    </p:spTree>
    <p:extLst>
      <p:ext uri="{BB962C8B-B14F-4D97-AF65-F5344CB8AC3E}">
        <p14:creationId xmlns:p14="http://schemas.microsoft.com/office/powerpoint/2010/main" val="1306750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altLang="tr-TR" sz="1200" dirty="0">
                <a:cs typeface="Tahoma" panose="020B0604030504040204" pitchFamily="34" charset="0"/>
              </a:rPr>
              <a:t>Psikoloji, sosyoloji, antropoloji, eğitim gibi sosyal bilim alanlarında insan ve toplum davranışları incelenmektedir. Bu davranışları sayılarla açıklamak zordur. </a:t>
            </a:r>
          </a:p>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5</a:t>
            </a:fld>
            <a:endParaRPr lang="tr-TR"/>
          </a:p>
        </p:txBody>
      </p:sp>
    </p:spTree>
    <p:extLst>
      <p:ext uri="{BB962C8B-B14F-4D97-AF65-F5344CB8AC3E}">
        <p14:creationId xmlns:p14="http://schemas.microsoft.com/office/powerpoint/2010/main" val="33222103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28</a:t>
            </a:fld>
            <a:endParaRPr lang="tr-TR"/>
          </a:p>
        </p:txBody>
      </p:sp>
    </p:spTree>
    <p:extLst>
      <p:ext uri="{BB962C8B-B14F-4D97-AF65-F5344CB8AC3E}">
        <p14:creationId xmlns:p14="http://schemas.microsoft.com/office/powerpoint/2010/main" val="28263992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29</a:t>
            </a:fld>
            <a:endParaRPr lang="tr-TR"/>
          </a:p>
        </p:txBody>
      </p:sp>
    </p:spTree>
    <p:extLst>
      <p:ext uri="{BB962C8B-B14F-4D97-AF65-F5344CB8AC3E}">
        <p14:creationId xmlns:p14="http://schemas.microsoft.com/office/powerpoint/2010/main" val="538574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7</a:t>
            </a:fld>
            <a:endParaRPr lang="en-US"/>
          </a:p>
        </p:txBody>
      </p:sp>
    </p:spTree>
    <p:extLst>
      <p:ext uri="{BB962C8B-B14F-4D97-AF65-F5344CB8AC3E}">
        <p14:creationId xmlns:p14="http://schemas.microsoft.com/office/powerpoint/2010/main" val="1107649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spcBef>
                <a:spcPct val="50000"/>
              </a:spcBef>
            </a:pPr>
            <a:r>
              <a:rPr lang="tr-TR" altLang="tr-TR" sz="1200" dirty="0"/>
              <a:t>Geçmişteki bir olay, nesne ve bireylere ilişkin kayıt ve kanıt bulunmayabilir, bulunsa bile araştırmacının öngördüğü amaçlarla tutulmamış, hatırlanmamış ya da verilmemiş olabileceğinden veriler yetersiz kalabilir.</a:t>
            </a:r>
          </a:p>
          <a:p>
            <a:pPr algn="just">
              <a:spcBef>
                <a:spcPct val="50000"/>
              </a:spcBef>
            </a:pPr>
            <a:r>
              <a:rPr lang="tr-TR" altLang="tr-TR" sz="1200" dirty="0"/>
              <a:t>Veriler yeterli olsa ya da oluşum halindeki olay, nesne ya da bireylere ilişkin hangi tür verilerin toplanacağına araştırmacı karar verse ve toplasa bile, olası nedenlerin birden çok olabileceği ve değişkenleri ayrıca kontrol etme olanağı bulunmadığı için, alınan sonuç, gerçek neden-sonuç ilişkisi biçiminde yorumlanamaz; bu konuda yalnızca bir ipucu sayılabilir.</a:t>
            </a:r>
          </a:p>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10</a:t>
            </a:fld>
            <a:endParaRPr lang="en-US"/>
          </a:p>
        </p:txBody>
      </p:sp>
    </p:spTree>
    <p:extLst>
      <p:ext uri="{BB962C8B-B14F-4D97-AF65-F5344CB8AC3E}">
        <p14:creationId xmlns:p14="http://schemas.microsoft.com/office/powerpoint/2010/main" val="3962753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spcBef>
                <a:spcPct val="50000"/>
              </a:spcBef>
            </a:pPr>
            <a:r>
              <a:rPr lang="tr-TR" altLang="tr-TR" sz="1200" dirty="0"/>
              <a:t>Geçmişteki bir olay, nesne ve bireylere ilişkin kayıt ve kanıt bulunmayabilir, bulunsa bile araştırmacının öngördüğü amaçlarla tutulmamış, hatırlanmamış ya da verilmemiş olabileceğinden veriler yetersiz kalabilir.</a:t>
            </a:r>
          </a:p>
          <a:p>
            <a:pPr algn="just">
              <a:spcBef>
                <a:spcPct val="50000"/>
              </a:spcBef>
            </a:pPr>
            <a:r>
              <a:rPr lang="tr-TR" altLang="tr-TR" sz="1200" dirty="0"/>
              <a:t>Veriler yeterli olsa ya da oluşum halindeki olay, nesne ya da bireylere ilişkin hangi tür verilerin toplanacağına araştırmacı karar verse ve toplasa bile, olası nedenlerin birden çok olabileceği ve değişkenleri ayrıca kontrol etme olanağı bulunmadığı için, alınan sonuç, gerçek neden-sonuç ilişkisi biçiminde yorumlanamaz; bu konuda yalnızca bir ipucu sayılabilir.</a:t>
            </a:r>
          </a:p>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11</a:t>
            </a:fld>
            <a:endParaRPr lang="en-US"/>
          </a:p>
        </p:txBody>
      </p:sp>
    </p:spTree>
    <p:extLst>
      <p:ext uri="{BB962C8B-B14F-4D97-AF65-F5344CB8AC3E}">
        <p14:creationId xmlns:p14="http://schemas.microsoft.com/office/powerpoint/2010/main" val="30551632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just">
              <a:spcBef>
                <a:spcPct val="50000"/>
              </a:spcBef>
            </a:pPr>
            <a:r>
              <a:rPr lang="tr-TR" altLang="tr-TR" sz="1200" dirty="0"/>
              <a:t>Genel tarama modelleri, çok sayıda elemandan oluşan bir evrende, evren hakkında genel bir yargıya varmak amacı ile, evrenin tümü ya da ondan alınacak bir grup, örnek ya da örneklem üzerinde yapılan tarama düzenlemeleridir.</a:t>
            </a:r>
          </a:p>
        </p:txBody>
      </p:sp>
      <p:sp>
        <p:nvSpPr>
          <p:cNvPr id="4" name="Slayt Numarası Yer Tutucusu 3"/>
          <p:cNvSpPr>
            <a:spLocks noGrp="1"/>
          </p:cNvSpPr>
          <p:nvPr>
            <p:ph type="sldNum" sz="quarter" idx="10"/>
          </p:nvPr>
        </p:nvSpPr>
        <p:spPr/>
        <p:txBody>
          <a:bodyPr/>
          <a:lstStyle/>
          <a:p>
            <a:fld id="{DF61EA0F-A667-4B49-8422-0062BC55E249}" type="slidenum">
              <a:rPr lang="en-US" smtClean="0"/>
              <a:t>12</a:t>
            </a:fld>
            <a:endParaRPr lang="en-US"/>
          </a:p>
        </p:txBody>
      </p:sp>
    </p:spTree>
    <p:extLst>
      <p:ext uri="{BB962C8B-B14F-4D97-AF65-F5344CB8AC3E}">
        <p14:creationId xmlns:p14="http://schemas.microsoft.com/office/powerpoint/2010/main" val="2704415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Comte</a:t>
            </a:r>
            <a:r>
              <a:rPr lang="tr-TR" dirty="0"/>
              <a:t> Kant’ın ahlak</a:t>
            </a:r>
            <a:r>
              <a:rPr lang="tr-TR" baseline="0" dirty="0"/>
              <a:t> metafiziği kurma teşebbüsünü reddedip, onun yerine bilim değerine sahip olan bir ahlak yaratılmasını savunmuştur.</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13</a:t>
            </a:fld>
            <a:endParaRPr lang="en-US"/>
          </a:p>
        </p:txBody>
      </p:sp>
    </p:spTree>
    <p:extLst>
      <p:ext uri="{BB962C8B-B14F-4D97-AF65-F5344CB8AC3E}">
        <p14:creationId xmlns:p14="http://schemas.microsoft.com/office/powerpoint/2010/main" val="789840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14</a:t>
            </a:fld>
            <a:endParaRPr lang="en-US"/>
          </a:p>
        </p:txBody>
      </p:sp>
    </p:spTree>
    <p:extLst>
      <p:ext uri="{BB962C8B-B14F-4D97-AF65-F5344CB8AC3E}">
        <p14:creationId xmlns:p14="http://schemas.microsoft.com/office/powerpoint/2010/main" val="435527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İzlemede</a:t>
            </a:r>
            <a:r>
              <a:rPr lang="tr-TR" baseline="0" dirty="0"/>
              <a:t> değişken bir başlangıç noktasından itibaren takip edilir. Dil gelişiminde bir grup çocuğun doğuştan itibaren gözlenmesi</a:t>
            </a:r>
          </a:p>
          <a:p>
            <a:r>
              <a:rPr lang="tr-TR" baseline="0" dirty="0"/>
              <a:t>Kesitte ise farklı dönemlerden alınan örnekler </a:t>
            </a:r>
            <a:r>
              <a:rPr lang="tr-TR" baseline="0" dirty="0" err="1"/>
              <a:t>üzerinen</a:t>
            </a:r>
            <a:r>
              <a:rPr lang="tr-TR" baseline="0" dirty="0"/>
              <a:t> bir bütüne varma işlemi gerçekleşir. </a:t>
            </a:r>
            <a:endParaRPr lang="tr-TR" dirty="0"/>
          </a:p>
        </p:txBody>
      </p:sp>
      <p:sp>
        <p:nvSpPr>
          <p:cNvPr id="4" name="Slayt Numarası Yer Tutucusu 3"/>
          <p:cNvSpPr>
            <a:spLocks noGrp="1"/>
          </p:cNvSpPr>
          <p:nvPr>
            <p:ph type="sldNum" sz="quarter" idx="10"/>
          </p:nvPr>
        </p:nvSpPr>
        <p:spPr/>
        <p:txBody>
          <a:bodyPr/>
          <a:lstStyle/>
          <a:p>
            <a:fld id="{DF61EA0F-A667-4B49-8422-0062BC55E249}" type="slidenum">
              <a:rPr lang="en-US" smtClean="0"/>
              <a:t>15</a:t>
            </a:fld>
            <a:endParaRPr lang="en-US"/>
          </a:p>
        </p:txBody>
      </p:sp>
    </p:spTree>
    <p:extLst>
      <p:ext uri="{BB962C8B-B14F-4D97-AF65-F5344CB8AC3E}">
        <p14:creationId xmlns:p14="http://schemas.microsoft.com/office/powerpoint/2010/main" val="374942053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EFB311-7818-42FE-83AA-6D570FFC7953}"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FD2D3-55E1-4B59-B908-843909D4B00A}"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F4C61-ECDD-4866-9941-77A2159CD2B4}"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05709D-9C7F-40CA-8051-5B3A9F383EFF}" type="datetime1">
              <a:rPr lang="en-US" smtClean="0"/>
              <a:t>7/22/2019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A0B819F-C57C-4450-9A5D-FEE3637B32DA}" type="datetime1">
              <a:rPr lang="en-US" smtClean="0"/>
              <a:t>7/22/2019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63D5DF-6000-45FF-9DE0-C3CD5972701E}"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2A3343-885A-4A3F-A684-5CF0B65FF48F}" type="datetime1">
              <a:rPr lang="en-US" smtClean="0"/>
              <a:t>7/22/2019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C833F5-4421-4118-A411-9078BE18146C}" type="datetime1">
              <a:rPr lang="en-US" smtClean="0"/>
              <a:t>7/22/2019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8FD05D-D05E-4D83-832A-5CD2D43518AA}" type="datetime1">
              <a:rPr lang="en-US" smtClean="0"/>
              <a:t>7/22/2019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8597DF-80EB-4F75-B55E-54E1B64DA18C}" type="datetime1">
              <a:rPr lang="en-US" smtClean="0"/>
              <a:t>7/22/2019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2DF3B7-BBE3-423A-9B9D-0B1DE9535D58}" type="datetime1">
              <a:rPr lang="en-US" smtClean="0"/>
              <a:t>7/22/2019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36A617E-1975-4BD2-A289-52EFD9B634E8}" type="datetime1">
              <a:rPr lang="en-US" smtClean="0"/>
              <a:t>7/22/2019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0.jpeg"/><Relationship Id="rId7" Type="http://schemas.openxmlformats.org/officeDocument/2006/relationships/diagramColors" Target="../diagrams/colors6.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3400" y="423672"/>
            <a:ext cx="10058400" cy="929640"/>
          </a:xfrm>
        </p:spPr>
        <p:txBody>
          <a:bodyPr/>
          <a:lstStyle/>
          <a:p>
            <a:r>
              <a:rPr lang="tr-TR" dirty="0"/>
              <a:t>PARADİGMA FARKI</a:t>
            </a:r>
          </a:p>
        </p:txBody>
      </p:sp>
      <p:sp>
        <p:nvSpPr>
          <p:cNvPr id="3" name="Slayt Numarası Yer Tutucusu 2"/>
          <p:cNvSpPr>
            <a:spLocks noGrp="1"/>
          </p:cNvSpPr>
          <p:nvPr>
            <p:ph type="sldNum" sz="quarter" idx="12"/>
          </p:nvPr>
        </p:nvSpPr>
        <p:spPr/>
        <p:txBody>
          <a:bodyPr/>
          <a:lstStyle/>
          <a:p>
            <a:fld id="{4FAB73BC-B049-4115-A692-8D63A059BFB8}" type="slidenum">
              <a:rPr lang="en-US" smtClean="0"/>
              <a:t>1</a:t>
            </a:fld>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456" y="1633728"/>
            <a:ext cx="11826240" cy="508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8203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33272" y="204216"/>
            <a:ext cx="10058400" cy="1609344"/>
          </a:xfrm>
        </p:spPr>
        <p:txBody>
          <a:bodyPr/>
          <a:lstStyle/>
          <a:p>
            <a:r>
              <a:rPr lang="tr-TR" dirty="0"/>
              <a:t>SINIRLIKLAR</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395006309"/>
              </p:ext>
            </p:extLst>
          </p:nvPr>
        </p:nvGraphicFramePr>
        <p:xfrm>
          <a:off x="838201" y="1825625"/>
          <a:ext cx="9366503"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10</a:t>
            </a:fld>
            <a:endParaRPr lang="en-US" dirty="0"/>
          </a:p>
        </p:txBody>
      </p:sp>
    </p:spTree>
    <p:extLst>
      <p:ext uri="{BB962C8B-B14F-4D97-AF65-F5344CB8AC3E}">
        <p14:creationId xmlns:p14="http://schemas.microsoft.com/office/powerpoint/2010/main" val="18696918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33272" y="204216"/>
            <a:ext cx="10058400" cy="1609344"/>
          </a:xfrm>
        </p:spPr>
        <p:txBody>
          <a:bodyPr/>
          <a:lstStyle/>
          <a:p>
            <a:r>
              <a:rPr lang="tr-TR" dirty="0"/>
              <a:t>A) Tarama </a:t>
            </a:r>
            <a:r>
              <a:rPr lang="tr-TR" dirty="0" err="1"/>
              <a:t>modellerİ</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39104669"/>
              </p:ext>
            </p:extLst>
          </p:nvPr>
        </p:nvGraphicFramePr>
        <p:xfrm>
          <a:off x="838201" y="1825625"/>
          <a:ext cx="9366503"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p:cNvSpPr>
            <a:spLocks noGrp="1"/>
          </p:cNvSpPr>
          <p:nvPr>
            <p:ph type="sldNum" sz="quarter" idx="12"/>
          </p:nvPr>
        </p:nvSpPr>
        <p:spPr/>
        <p:txBody>
          <a:bodyPr/>
          <a:lstStyle/>
          <a:p>
            <a:fld id="{4FAB73BC-B049-4115-A692-8D63A059BFB8}" type="slidenum">
              <a:rPr lang="en-US" smtClean="0"/>
              <a:t>11</a:t>
            </a:fld>
            <a:endParaRPr lang="en-US" dirty="0"/>
          </a:p>
        </p:txBody>
      </p:sp>
    </p:spTree>
    <p:extLst>
      <p:ext uri="{BB962C8B-B14F-4D97-AF65-F5344CB8AC3E}">
        <p14:creationId xmlns:p14="http://schemas.microsoft.com/office/powerpoint/2010/main" val="21576914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26948" y="49197"/>
            <a:ext cx="10058400" cy="1609344"/>
          </a:xfrm>
        </p:spPr>
        <p:txBody>
          <a:bodyPr/>
          <a:lstStyle/>
          <a:p>
            <a:r>
              <a:rPr lang="tr-TR" cap="none" dirty="0"/>
              <a:t>1)Genel Tarama Modelleri</a:t>
            </a:r>
          </a:p>
        </p:txBody>
      </p:sp>
      <p:sp>
        <p:nvSpPr>
          <p:cNvPr id="3" name="İçerik Yer Tutucusu 2"/>
          <p:cNvSpPr>
            <a:spLocks noGrp="1"/>
          </p:cNvSpPr>
          <p:nvPr>
            <p:ph idx="1"/>
          </p:nvPr>
        </p:nvSpPr>
        <p:spPr>
          <a:xfrm>
            <a:off x="888492" y="2478882"/>
            <a:ext cx="5874258" cy="3521295"/>
          </a:xfrm>
        </p:spPr>
        <p:txBody>
          <a:bodyPr>
            <a:noAutofit/>
          </a:bodyPr>
          <a:lstStyle/>
          <a:p>
            <a:pPr algn="just">
              <a:spcBef>
                <a:spcPct val="50000"/>
              </a:spcBef>
            </a:pPr>
            <a:r>
              <a:rPr lang="tr-TR" altLang="tr-TR" sz="2800" dirty="0"/>
              <a:t>Genel tarama modelleri, çok sayıda elemandan oluşan bir evrende, evren hakkında genel bir yargıya varmak amacı ile, evrenin tümü ya da ondan alınacak bir grup, örnek ya da örneklem üzerinde yapılan tarama düzenlemeleridir.</a:t>
            </a:r>
          </a:p>
        </p:txBody>
      </p:sp>
      <p:sp>
        <p:nvSpPr>
          <p:cNvPr id="4" name="Slayt Numarası Yer Tutucusu 3"/>
          <p:cNvSpPr>
            <a:spLocks noGrp="1"/>
          </p:cNvSpPr>
          <p:nvPr>
            <p:ph type="sldNum" sz="quarter" idx="12"/>
          </p:nvPr>
        </p:nvSpPr>
        <p:spPr/>
        <p:txBody>
          <a:bodyPr/>
          <a:lstStyle/>
          <a:p>
            <a:fld id="{4FAB73BC-B049-4115-A692-8D63A059BFB8}" type="slidenum">
              <a:rPr lang="en-US" smtClean="0"/>
              <a:t>12</a:t>
            </a:fld>
            <a:endParaRPr lang="en-US" dirty="0"/>
          </a:p>
        </p:txBody>
      </p:sp>
      <p:sp>
        <p:nvSpPr>
          <p:cNvPr id="5" name="AutoShape 2" descr="data:image/png;base64,iVBORw0KGgoAAAANSUhEUgAAASwAAACoCAMAAABt9SM9AAABQVBMVEX///8AmcwAl8v/MwAAlsv/AAAAlMoAAAD/uLj/9vb/SkoAksn/LwAABRQAnM7/GwBAq9aHxuI4stoKpNQNp9X/29T3/f7hxsT9tKfB4O3+qpzM09fXzc7+oJLe3t7r9/tXtdyv2u35opHExMTwq57/UytsxuaysrL/bEypqal4wN6QxdvC0dr/SRX/WkL/nIr/yMD/ZEPv7+/x0tCn1eijxtX/QyD/wLdcYmqWxdm20+G6wcljY2PQwcHc7/hNttr/emf/d1ZPT0+Pj4/55ORpcXn6inN3d3drZWr/i4uP0eg3NzdwcHDd8fhISEgXFSEhISGBkpwTExOHh4cxMTH/qan/Tk7/GRn/Njb/YWGDwd//WloMABclHip/vdv/3tT7hm3t4uGRrbgpKDGQucr/gID/mZn/wsJygIsjIiyZnqFsXcmRAAAVNElEQVR4nO1dDZvTRpK2mh4pxBkhWUYXhawtxcHOaMgFHA0E4pNuPSSz0eCBYHK7x224XcJdLvP/f8D1p6SWumWNscfA6H2ezTJyWyq9XV1dVV3d7nRatGjRokWLFi1atGjRokWLFi1avJ+YLs+PEQ52Lcf7gcGLk+n04HTXYtTiYDSZ7FoGirNlZ9SZDCaj6ehgOpjcGgw608mgM5oMbk2muxaOYna+PNm1DBRnx+4cDcfns85oNp2ezg5mnZMJ+pfxZLB8smvhKKbu9B3ptvmL2Qz9362z6egW6sQn09HoxeD0uGMcdEbGroUjGBzPZucDyQczg1ydPrs0Oc+OO3P8RGNwjp+P9P3AGCHe3hmypk9QJ45kSj6lZHUml0fWEj8W0zTqULLOn+Hr7wxZ51jAzhNk4k+NwZOZMVnOEUfT49lgakxHL5a4dxFhs4PR8yeT+cHkbL69MYvJmo7wE90OJWv0rDMdvDtknRK/5hip/wiRNTAmnROkZiej0WxgTLHkmKzBWed0gOzJwDjuzJZbkmQ6f3E6m52ibrt13ME8PUM6fzA77xw8Px2cGsdbeuxFYFCyTjFZnSkeest5x302nz8fGIMDrEWIrPPns+cT1NOIP2R3dyzxDrEkPbY8J2QRO3Uyp+ZqYJzMGFlP8CTVkoU8mg4eAYOcrCUjC/3nBKsdIuu4JYviYDkaHWPbdIwYGhkH7vzFtHO8RG69MZo+Rxp3YkwH88lodDp3B8aoMzt7R7yynWAwobHEwQTFGujfkwlWswn998hFf49QmwFuhv6Ng49dS9yiRYsWLVq0aNGiRYsWLVq0aNGiRYsWLVq0WAfuwvO8iCBA/xruWp53E+5wEdmJZTmmY2oEpmk6luWPU2/YcpbD9by0p3V1CAHQAPofAQD0L13vOuPAW+xayncCC9t3gM4pyoBogvwagLpp+ZG7a1F3i2FsOzos80T4Mf0wtECBOwi7SRBfWcKGkQWghCjMjROQBrp4VXfCYNdS7wJuHJqaTKcIKxozUVGJTESuFV05e++FQDr8KPSUNRv6lUag69hXytoPE7Ni0QXEvGUqNWhXSLtiG9ZTpfUzsgKF6pnBlaDLjRyFVc81x8w1S9nG93b5FpeDRU9XvX9BcTIiQiWxENgfunKlRK1AdRiKVxzmT3kmULYB8MNWroVP3hegALD04igSLDoS0McD0Y2LXAHNKTkb0Ew/XCc1sKhahd4wTovuOQwDFEhbhSEHncMgCIHAX7BYBL4wLEF3/KEOxYDqSTcg6rDo50xQBVkITEDREdNDQsswEY0YsD5IttyQWnYQsqGz4GMKhqzJwtFUAD4npdQGmsGHNxQzrkwvu8KUJJ/7ErVTEfE2pXgR3TCtPOw9x5AzUxg3/LW7WatA5VYAJ/O8vOpE+oGZ+WHIaZCQpWfNGpFV/fDD0q1hbrqBkzucTEf0LC4eNxiGEkIB2DVbbsd1h8ONKLgbFl4wM/CZEwXH3OSbSq4yA+/KJgFg7izN5XqBF9lJkvScPvqvjzye4K2SIkJWCgCqWm6mbfxVJfmYHNCm90qlIxWYO8naLNLQd0xdh2TBgKTCYReYlh+unRaJxMwV0ENvEQeFcBr5luiKVx9g6763WHh+V/qhOe5fNluxNwZdnBOXRG4A6l0nXWclr2qRoWn14YorVUDN6mvSRijsCXNH7FLghVZ1kUWErvnpRWUaWtUXXBVHXwgA+JGFOjNcLcuGMIwsea9VXyrxLmL1XXWSZTMApm2TqQJeUg5imCKlaiocRIFwc7q8gmnCNrAxBw0bQyf12TesyzBbLor3LzQKoOk3lWvhZHdGo2Xh2U6zJ5HGqWQEV9qlvYj7a5cwEONe96IGA82QzdKUbpjdWqffEFJUSkCaY4hXWH3QTW3TnlSDzG0hlM7YQJLMFD7XrSaS5YMQJOxSE7ZAjzdW5yEQoBVYuvP61yN2y23na2K5sQKO79e5iEguU2+gXL2crIzbl6stfq4idk1jPUTjFPhL42cuKojkYmwGgdwR1BMUt7qpWgdAP3VAN4xX3T6/e+40SpcCxbvnYXOkbIws+xhPAXcM4/QNJ2ubrmkqn3Agc/A8JVtm6ogvJUUxfsmnKuXqVg5n1bohljHFd4f2d8a+cZ5wG29viyrXlvsLOQfyQAznRGgGPc/kSVFQrEJLu4HNilc0Ri4oWScCzps/9vf3jcw2OluyWq7KHuS+8ELeQk95T9ay5Ray7HmfL/orucolGFpy1bfSkHQ0tliYLG61ANySaoXKTFv2QIWs4/yroMZv9oSglzf0m3j0vLHU/Qd6EllUAv3oNwPj7JBkd4BjbSdELOeyC5LWkwXHdjE9pbZbZVrShTv0GnGF03mxO4ylOXkc3zC/BvRG3/1AMKKSPry1laAnUvtRhWEosfAwEe2IMpVUXqsByB+xzIaRIoCqxmgI+lndqfMqZCCaZb3+4WVPLs3bQEZDJmg2c0lSuGgWKtEMQ3mkWC5E06TL9jV8yRsjy15cnkXQQlZqCcMnTx+aGx+HLjWICtH5OBxW/WdgpZWLclewNu+5LoCT2lVpb/G5+XvDWPqbNvF0IgS604dyp5RkrbyqxULCFiNhmjMHmsxsDbOsMe79Gj0WPq5tDKAV+eVAFjhH81fkWTCdG/u/HfkbJousDAAQxLHny3PaVphKgsbMwWKNIsaWTD4+hNG49YJQOeqBGUZxys0+MkixurE5jtA0UVrVAIdzY4J7EFhvkBthLMcbNvE9cm+qD2O5Ywp1ic6BtDiZwfBz7t5IFlfYTAZo/sBTLNzQsuTOkGYneGNpHgeaUQj0cCQOb+C8/sM4w94zCE+wz/X3aLMrPWRRt8s6YNhsMsfQU7F0486vj6j6wKp341L1gD77O5CqS76GhSkANY1x8hg5uc7Rb29ECjFFxmuk8Obrp8Tn+r+NkkUWoYDF/4yacgVsYREUjk+M1z36VrAiIHtfPTNnUnufD+AYebDdvHG5A1nyGIeC5z3hTo/w2PvORqwdnM0xTh5tcj4k8XHuedZ5EUIf+mPhb/MR8pxZVgD0yw+huQWQx2pSZzyXwsVTc9Y4LTXGzhW53ZvfjP1Hgin4AY+9/deOPrYZFK7MeiBi65kuuM3IAr6YowD+z8b+09fM4FccZxZ49pXvT5AVvCM3BRSYLUXw6Nm0Dg6HgoX0FWZvn4y970KYobsqc3QBuEQQmIvZiCzkYJXaHc6Q4EuWNy4vRGWLOvWaBcZFqXR5Y5I8por6CEfN80P2gQlgOPkLxSCXTt9gCtCjZCXZ303IAmbklC58j9X/jyNWdlXK6C6YxmWCLyzpfbNgAetSvrGi6OHBXsDSuSR5hdg6Jx+D0EOPHTMkxBsq9cDbgxnPLq+0aLSw50QlSmH4Fyo4z9aI45D3AC9pzysboBDG8DIR0p4nfArLHCx5TNs6b36lOYaH2FMw3yxDXcsGH741fYjU7VsPvNegT8UUpmmod2VOKoDIGS3p3yMit/GUZfh0seon5q2RczB0hzHjCmBVsIQa5CRGnwfMuzUj0rjg+Dpp5ggCf/IdxZ0+/uvYOBIcMujfoSpnyd57LWSjDiQLtzMsJrmB5nuLVJKWMYMgscxiHAL8Ayb4ER1foCfMQXGey9L7YU/jXJEiPU+oSzatsM9TtgA3LiQbkGUvlHZZL9l89wq9A05lLYv+CDCPZjZtt7HpMMjjMDO0+0UCAKllXVSySGaaWHaURn5hJ2UmeOiwKFaQ0CumvLKtOlz9hEIsIG46LOzrAYAmj/MbcaB50D839k+Pip/6PyMPAmx0RayQOQFizMpfZSiGJmhs4LoLzfLHgTd2NPZuBcEJuoKEnnQ0Z45+UNXeKrLksQzmo6fYYhYd1IdnxgkxwGut4//+v48r11xldFNIYwn+lJXSdWG8udsJvdQOLdlWXXE5WFodCh9mXDZYxcfJ466s/okIg728/f2nQWGQHiBX5g42Ms46ZH209/EvFbISlZi5N11cB4ZOJOyFgI4fpp5ka7Po3UiT1nnia3WyC2hpqo/T0LccTa9uuYOHc2GlAvtgOO6ZI2e4ULZ6IbL29j7+XbymWIMgz5e8CkzKiVG8K95MgmDsW8IeCHE6lGtWRla8aokHzb8JzkPbh2kaBMjod3VycgH/uH9OJ+PTQ2YzuKrhkGLFcqaarL29/xHG4rDfgKyMUN0vp4/Yq+iOf5hGh1be6aIPL7VZ3FtZbbOASVbbcMGhaVrWOPXiaJxYjgnI4Q/oYdMBwTQrnWCqhq1WbrOuNwcla++vP10vkKUstQAvszflFgWEY2Vr9BpWknopGiaEL3HFTkpWplrqHuMoegy4rFUHVhgFaZoehpbZxQFgt6sjdHni1Dr4+1OMX++Awmz4y8eN8bc9hr/lpqtGzqxD+IQJ7XF9QRnQNT9KU9vXdCCunMfSQlmWvlqsChrMSGIskE6Zlu8TLUuwjwwK1h8kd44oUE/nftZPe+vgP29ysnqCuS5anUw3eGpdxhWkzk5+CgpSMD/1oh4UbFasWPjXe4Fnr1gPQ167oooN0EpgzQoDL0rtl75l8okG6MyTQbYt9+DXIwvRRcdiYTaEPnIpTcFGE6eUrZVoqeScAP+QIS/hI6Okn4ql8sroHOjyI0IKLUxZECE2QdQ4Vmgj4++lSZ8cY5P369uT9dePmOHKglS6x7j4VgBFF4FNexWJLJneYfDjv1PcLaXCYVcga+V0pwRyRRuVUuI+QgPW6dlBHIzH2MVgkw0cvx1ZBaOVbS9ig04oroP8uBw0FGSukB7c/oTgxmflj7tCuKP2fVdxYGG9AhxNOOuiqfklMp2oo30HuRgFJ+bmR42R8fpTwXsI2EOyWE5W1QMt+VDAZF3DuPFpmaxSsU9dyV4NIM0x9hKGVQMSw8IN0TfGYZJiLWtUwFnB75Sq/7pZvMj8gjxDJjEvmCv56quSLJiIof5hs8R++cE+5gr0vv3mTwSf3VHvfcow5Y1vIeMJ++F6+6aJn/UfJRfepZ1Vl4NHIivMhpqsci638ZpRmSsNp3u+vEFx//vVZJmDPdr463+jN9HWJuuX6+Wr1MLnL1chi3av/G1UZFWq2ppl9kt3D2ktESaLPOWT243IYo3vM7KStdJZHwm+Owf1F2ty8Im6RFapWcAvS6iwNiXfTvgoDOn8LyErT2VVzEOZLH29RdbHN2VXXdp7mbKWyq3g2FZPQkqyqtuMpPWoAPmTaSIf44irrEatTBYw7YcMYfnLJbLWyzkokbK0viQHj95mXJAGlLtTOQxhxU4sJGQBjRzcF0v8CoC54v+ukmU9uPcVwb3KjrwyWRUdfyswzwrgDThuKf43w2KpqcUXeV+y0aAHX1Njuif6WZLVJ1kQyg1lNZoHWpgHjDKyPr1BHbxPVpG16a10TCyIwlKrFP0Jrig8/Ia6639+wCJK/fAxw3XBJgGJ6lc9rUJaufyJOS5om5QsqtHXVpKlb3A9GiM7q6PkIpcjWHh4j/bnjS94+K1zCDVlQFZeUC2FqUkrF7nCZHFvoBFZrPE1QpazWa5Qpyt2ZZcyI/DwK2ahvugpbT7+orT0T1I3k6eVRb00xVomre/dYmDbMerIAlljvKy35lxYA2luGRfylbzyhmQpNoFUUsuKtHI1JQNMh4GvyNeRlTXGWrhWSrkegSRRVY32G5KlWqeTeLuytLIsJVMOpOvIyltr5XzthlDZXgGSara9GVnqEygqrla2MlmYDXH9M1yVZJDOhpLUxIrNRGvCLSm+PraJsoHMgsOmZHWVZ5tUtlZK/CzgRP1+j0Fdpms9uH2PIiMr+1bBR8m2gG4W4nwEQ5pBRqI/YngFm5EFa5zASgEb0Pt2lBT2+SO90szHX3xG8Okd5XYi8zBiYK4ryL712T/znUTbOjikMPYBsMd0nRyp+9cUt71mmgXr9pYPq2EwLoMuaAI2lM5dPvcrycJfyzWe8vIt+9aNb7Nv6fa2DofKuh2AfEuc9SUzDfe9op/1JxVZoH6pXHnGE/t2L8W3uMu8yq/VZFW/an57g5n8nKwtTIUc3FMw06xuBpHFJLgf4Knlix8J/nFXQRYvplehvm6cLneryCrWzDQjS209N8WWsDIhkgUsvucqlL+t3ltlI+pqMEFCJhUFWcC3xaKmlWRtefN94EAxgyySlXeuPKfCTl+oRSo/lghjTLcdq8gK/kHzDF99WsnKyMna4iAkWPjiykSJrFoA0OSHEmTn9lCmx0xdVWRF/8oWkr6RrTNVyYJbP55tGAjLw83JAtBpFoV50uIKvNzNR4+aLHq5GVnZxpdtwrOEqbwhWcBsMAQpAslABN1sAtYUrsNqsgTXYcW0vCks0twmEddhNVn4cJXmHk11YRJNKvlZIpo5/Zwhak6WpsX8W4TircQ5MixCPhYzzbp2XxKw8tdAruRFnL/yEb/oDqlwySmmDRqTlScbcEHNVg9WEeGFNM0OrM+/pHigONgEoIjloqezDUvbPMt5M+li/UqyQOFr2zspRAY3Rt4MfiXHYpDvD1zv10kWwoyrrCgSH7WKrAK6WwtzVHCj0EGRV01Nhg6sl+uZhjifc/OzWfRSuFcm6zZbG/kG+VlZYyiJiPTNLug0gxt7CeySMlFxRGDvlBwmufaMk+VmIc/HAuv6TYr/lhfNv4oZPAtZyces8U2vQi28dL3KsCDl1CaK8lklnY5MqR9e5Jw/GWJqt2A/y8daD/jcryhAzTQPkOQfb1xu193oZsyLYxEHnhelpMQP/87gYgNBF9EtkmbQOFnMF70mJ0tQs5q08u70aosYhlCoFJeQpaxnUJIFzEv0GS4TbipU1UvIGvMkR3knp4osuF7h2nsBr1+sDSiTBXp3v/ozwY9H5Z8TkJIFLvmM4EtGXDigRELWlywxe+8INiAL6hc+u/g9Q34ko5QseqUJWQCuzDy+/0DKBRhZzHX4pBFZouuAoq4r8Ut0bkD2WwPnn//CwDYN1pI14I3J2TBQ87ecFn1n4Ebk7AGnz8BLIdVkFRvj2Me/Sr82ukglP5xZS1beGsL+Vfs1buR0lX+9tpYs3gbvPN617DvAMEi6wn7erIZt77aCLKhr9pX9deShbTmFI+wcnmeIJRsS0bi96j+87eKdijpLCYEuQynDhTcZds0w+vD9qpUYDoOxZZKN6rJVHLyB1bTS+IrZ9DosgsOXvuXghCirbIN4A7RGtmC+ZSrtg4S7iGMvCFJ2yFMUBMh6beYHuFq0aNGiRYsWLd57/D+3XJGwhoWLFwAAAABJRU5ErkJggg=="/>
          <p:cNvSpPr>
            <a:spLocks noChangeAspect="1" noChangeArrowheads="1"/>
          </p:cNvSpPr>
          <p:nvPr/>
        </p:nvSpPr>
        <p:spPr bwMode="auto">
          <a:xfrm>
            <a:off x="155575" y="-762000"/>
            <a:ext cx="2857500" cy="160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4" descr="data:image/png;base64,iVBORw0KGgoAAAANSUhEUgAAASwAAACoCAMAAABt9SM9AAABQVBMVEX///8AmcwAl8v/MwAAlsv/AAAAlMoAAAD/uLj/9vb/SkoAksn/LwAABRQAnM7/GwBAq9aHxuI4stoKpNQNp9X/29T3/f7hxsT9tKfB4O3+qpzM09fXzc7+oJLe3t7r9/tXtdyv2u35opHExMTwq57/UytsxuaysrL/bEypqal4wN6QxdvC0dr/SRX/WkL/nIr/yMD/ZEPv7+/x0tCn1eijxtX/QyD/wLdcYmqWxdm20+G6wcljY2PQwcHc7/hNttr/emf/d1ZPT0+Pj4/55ORpcXn6inN3d3drZWr/i4uP0eg3NzdwcHDd8fhISEgXFSEhISGBkpwTExOHh4cxMTH/qan/Tk7/GRn/Njb/YWGDwd//WloMABclHip/vdv/3tT7hm3t4uGRrbgpKDGQucr/gID/mZn/wsJygIsjIiyZnqFsXcmRAAAVNElEQVR4nO1dDZvTRpK2mh4pxBkhWUYXhawtxcHOaMgFHA0E4pNuPSSz0eCBYHK7x224XcJdLvP/f8D1p6SWumWNscfA6H2ezTJyWyq9XV1dVV3d7nRatGjRokWLFi1atGjRokWLFi1avJ+YLs+PEQ52Lcf7gcGLk+n04HTXYtTiYDSZ7FoGirNlZ9SZDCaj6ehgOpjcGgw608mgM5oMbk2muxaOYna+PNm1DBRnx+4cDcfns85oNp2ezg5mnZMJ+pfxZLB8smvhKKbu9B3ptvmL2Qz9362z6egW6sQn09HoxeD0uGMcdEbGroUjGBzPZucDyQczg1ydPrs0Oc+OO3P8RGNwjp+P9P3AGCHe3hmypk9QJ45kSj6lZHUml0fWEj8W0zTqULLOn+Hr7wxZ51jAzhNk4k+NwZOZMVnOEUfT49lgakxHL5a4dxFhs4PR8yeT+cHkbL69MYvJmo7wE90OJWv0rDMdvDtknRK/5hip/wiRNTAmnROkZiej0WxgTLHkmKzBWed0gOzJwDjuzJZbkmQ6f3E6m52ibrt13ME8PUM6fzA77xw8Px2cGsdbeuxFYFCyTjFZnSkeest5x302nz8fGIMDrEWIrPPns+cT1NOIP2R3dyzxDrEkPbY8J2QRO3Uyp+ZqYJzMGFlP8CTVkoU8mg4eAYOcrCUjC/3nBKsdIuu4JYviYDkaHWPbdIwYGhkH7vzFtHO8RG69MZo+Rxp3YkwH88lodDp3B8aoMzt7R7yynWAwobHEwQTFGujfkwlWswn998hFf49QmwFuhv6Ng49dS9yiRYsWLVq0aNGiRYsWLVq0aNGiRYsWLVq0WAfuwvO8iCBA/xruWp53E+5wEdmJZTmmY2oEpmk6luWPU2/YcpbD9by0p3V1CAHQAPofAQD0L13vOuPAW+xayncCC9t3gM4pyoBogvwagLpp+ZG7a1F3i2FsOzos80T4Mf0wtECBOwi7SRBfWcKGkQWghCjMjROQBrp4VXfCYNdS7wJuHJqaTKcIKxozUVGJTESuFV05e++FQDr8KPSUNRv6lUag69hXytoPE7Ni0QXEvGUqNWhXSLtiG9ZTpfUzsgKF6pnBlaDLjRyFVc81x8w1S9nG93b5FpeDRU9XvX9BcTIiQiWxENgfunKlRK1AdRiKVxzmT3kmULYB8MNWroVP3hegALD04igSLDoS0McD0Y2LXAHNKTkb0Ew/XCc1sKhahd4wTovuOQwDFEhbhSEHncMgCIHAX7BYBL4wLEF3/KEOxYDqSTcg6rDo50xQBVkITEDREdNDQsswEY0YsD5IttyQWnYQsqGz4GMKhqzJwtFUAD4npdQGmsGHNxQzrkwvu8KUJJ/7ErVTEfE2pXgR3TCtPOw9x5AzUxg3/LW7WatA5VYAJ/O8vOpE+oGZ+WHIaZCQpWfNGpFV/fDD0q1hbrqBkzucTEf0LC4eNxiGEkIB2DVbbsd1h8ONKLgbFl4wM/CZEwXH3OSbSq4yA+/KJgFg7izN5XqBF9lJkvScPvqvjzye4K2SIkJWCgCqWm6mbfxVJfmYHNCm90qlIxWYO8naLNLQd0xdh2TBgKTCYReYlh+unRaJxMwV0ENvEQeFcBr5luiKVx9g6763WHh+V/qhOe5fNluxNwZdnBOXRG4A6l0nXWclr2qRoWn14YorVUDN6mvSRijsCXNH7FLghVZ1kUWErvnpRWUaWtUXXBVHXwgA+JGFOjNcLcuGMIwsea9VXyrxLmL1XXWSZTMApm2TqQJeUg5imCKlaiocRIFwc7q8gmnCNrAxBw0bQyf12TesyzBbLor3LzQKoOk3lWvhZHdGo2Xh2U6zJ5HGqWQEV9qlvYj7a5cwEONe96IGA82QzdKUbpjdWqffEFJUSkCaY4hXWH3QTW3TnlSDzG0hlM7YQJLMFD7XrSaS5YMQJOxSE7ZAjzdW5yEQoBVYuvP61yN2y23na2K5sQKO79e5iEguU2+gXL2crIzbl6stfq4idk1jPUTjFPhL42cuKojkYmwGgdwR1BMUt7qpWgdAP3VAN4xX3T6/e+40SpcCxbvnYXOkbIws+xhPAXcM4/QNJ2ubrmkqn3Agc/A8JVtm6ogvJUUxfsmnKuXqVg5n1bohljHFd4f2d8a+cZ5wG29viyrXlvsLOQfyQAznRGgGPc/kSVFQrEJLu4HNilc0Ri4oWScCzps/9vf3jcw2OluyWq7KHuS+8ELeQk95T9ay5Ray7HmfL/orucolGFpy1bfSkHQ0tliYLG61ANySaoXKTFv2QIWs4/yroMZv9oSglzf0m3j0vLHU/Qd6EllUAv3oNwPj7JBkd4BjbSdELOeyC5LWkwXHdjE9pbZbZVrShTv0GnGF03mxO4ylOXkc3zC/BvRG3/1AMKKSPry1laAnUvtRhWEosfAwEe2IMpVUXqsByB+xzIaRIoCqxmgI+lndqfMqZCCaZb3+4WVPLs3bQEZDJmg2c0lSuGgWKtEMQ3mkWC5E06TL9jV8yRsjy15cnkXQQlZqCcMnTx+aGx+HLjWICtH5OBxW/WdgpZWLclewNu+5LoCT2lVpb/G5+XvDWPqbNvF0IgS604dyp5RkrbyqxULCFiNhmjMHmsxsDbOsMe79Gj0WPq5tDKAV+eVAFjhH81fkWTCdG/u/HfkbJousDAAQxLHny3PaVphKgsbMwWKNIsaWTD4+hNG49YJQOeqBGUZxys0+MkixurE5jtA0UVrVAIdzY4J7EFhvkBthLMcbNvE9cm+qD2O5Ywp1ic6BtDiZwfBz7t5IFlfYTAZo/sBTLNzQsuTOkGYneGNpHgeaUQj0cCQOb+C8/sM4w94zCE+wz/X3aLMrPWRRt8s6YNhsMsfQU7F0486vj6j6wKp341L1gD77O5CqS76GhSkANY1x8hg5uc7Rb29ECjFFxmuk8Obrp8Tn+r+NkkUWoYDF/4yacgVsYREUjk+M1z36VrAiIHtfPTNnUnufD+AYebDdvHG5A1nyGIeC5z3hTo/w2PvORqwdnM0xTh5tcj4k8XHuedZ5EUIf+mPhb/MR8pxZVgD0yw+huQWQx2pSZzyXwsVTc9Y4LTXGzhW53ZvfjP1Hgin4AY+9/deOPrYZFK7MeiBi65kuuM3IAr6YowD+z8b+09fM4FccZxZ49pXvT5AVvCM3BRSYLUXw6Nm0Dg6HgoX0FWZvn4y970KYobsqc3QBuEQQmIvZiCzkYJXaHc6Q4EuWNy4vRGWLOvWaBcZFqXR5Y5I8por6CEfN80P2gQlgOPkLxSCXTt9gCtCjZCXZ303IAmbklC58j9X/jyNWdlXK6C6YxmWCLyzpfbNgAetSvrGi6OHBXsDSuSR5hdg6Jx+D0EOPHTMkxBsq9cDbgxnPLq+0aLSw50QlSmH4Fyo4z9aI45D3AC9pzysboBDG8DIR0p4nfArLHCx5TNs6b36lOYaH2FMw3yxDXcsGH741fYjU7VsPvNegT8UUpmmod2VOKoDIGS3p3yMit/GUZfh0seon5q2RczB0hzHjCmBVsIQa5CRGnwfMuzUj0rjg+Dpp5ggCf/IdxZ0+/uvYOBIcMujfoSpnyd57LWSjDiQLtzMsJrmB5nuLVJKWMYMgscxiHAL8Ayb4ER1foCfMQXGey9L7YU/jXJEiPU+oSzatsM9TtgA3LiQbkGUvlHZZL9l89wq9A05lLYv+CDCPZjZtt7HpMMjjMDO0+0UCAKllXVSySGaaWHaURn5hJ2UmeOiwKFaQ0CumvLKtOlz9hEIsIG46LOzrAYAmj/MbcaB50D839k+Pip/6PyMPAmx0RayQOQFizMpfZSiGJmhs4LoLzfLHgTd2NPZuBcEJuoKEnnQ0Z45+UNXeKrLksQzmo6fYYhYd1IdnxgkxwGut4//+v48r11xldFNIYwn+lJXSdWG8udsJvdQOLdlWXXE5WFodCh9mXDZYxcfJ466s/okIg728/f2nQWGQHiBX5g42Ms46ZH209/EvFbISlZi5N11cB4ZOJOyFgI4fpp5ka7Po3UiT1nnia3WyC2hpqo/T0LccTa9uuYOHc2GlAvtgOO6ZI2e4ULZ6IbL29j7+XbymWIMgz5e8CkzKiVG8K95MgmDsW8IeCHE6lGtWRla8aokHzb8JzkPbh2kaBMjod3VycgH/uH9OJ+PTQ2YzuKrhkGLFcqaarL29/xHG4rDfgKyMUN0vp4/Yq+iOf5hGh1be6aIPL7VZ3FtZbbOASVbbcMGhaVrWOPXiaJxYjgnI4Q/oYdMBwTQrnWCqhq1WbrOuNwcla++vP10vkKUstQAvszflFgWEY2Vr9BpWknopGiaEL3HFTkpWplrqHuMoegy4rFUHVhgFaZoehpbZxQFgt6sjdHni1Dr4+1OMX++Awmz4y8eN8bc9hr/lpqtGzqxD+IQJ7XF9QRnQNT9KU9vXdCCunMfSQlmWvlqsChrMSGIskE6Zlu8TLUuwjwwK1h8kd44oUE/nftZPe+vgP29ysnqCuS5anUw3eGpdxhWkzk5+CgpSMD/1oh4UbFasWPjXe4Fnr1gPQ167oooN0EpgzQoDL0rtl75l8okG6MyTQbYt9+DXIwvRRcdiYTaEPnIpTcFGE6eUrZVoqeScAP+QIS/hI6Okn4ql8sroHOjyI0IKLUxZECE2QdQ4Vmgj4++lSZ8cY5P369uT9dePmOHKglS6x7j4VgBFF4FNexWJLJneYfDjv1PcLaXCYVcga+V0pwRyRRuVUuI+QgPW6dlBHIzH2MVgkw0cvx1ZBaOVbS9ig04oroP8uBw0FGSukB7c/oTgxmflj7tCuKP2fVdxYGG9AhxNOOuiqfklMp2oo30HuRgFJ+bmR42R8fpTwXsI2EOyWE5W1QMt+VDAZF3DuPFpmaxSsU9dyV4NIM0x9hKGVQMSw8IN0TfGYZJiLWtUwFnB75Sq/7pZvMj8gjxDJjEvmCv56quSLJiIof5hs8R++cE+5gr0vv3mTwSf3VHvfcow5Y1vIeMJ++F6+6aJn/UfJRfepZ1Vl4NHIivMhpqsci638ZpRmSsNp3u+vEFx//vVZJmDPdr463+jN9HWJuuX6+Wr1MLnL1chi3av/G1UZFWq2ppl9kt3D2ktESaLPOWT243IYo3vM7KStdJZHwm+Owf1F2ty8Im6RFapWcAvS6iwNiXfTvgoDOn8LyErT2VVzEOZLH29RdbHN2VXXdp7mbKWyq3g2FZPQkqyqtuMpPWoAPmTaSIf44irrEatTBYw7YcMYfnLJbLWyzkokbK0viQHj95mXJAGlLtTOQxhxU4sJGQBjRzcF0v8CoC54v+ukmU9uPcVwb3KjrwyWRUdfyswzwrgDThuKf43w2KpqcUXeV+y0aAHX1Njuif6WZLVJ1kQyg1lNZoHWpgHjDKyPr1BHbxPVpG16a10TCyIwlKrFP0Jrig8/Ia6639+wCJK/fAxw3XBJgGJ6lc9rUJaufyJOS5om5QsqtHXVpKlb3A9GiM7q6PkIpcjWHh4j/bnjS94+K1zCDVlQFZeUC2FqUkrF7nCZHFvoBFZrPE1QpazWa5Qpyt2ZZcyI/DwK2ahvugpbT7+orT0T1I3k6eVRb00xVomre/dYmDbMerIAlljvKy35lxYA2luGRfylbzyhmQpNoFUUsuKtHI1JQNMh4GvyNeRlTXGWrhWSrkegSRRVY32G5KlWqeTeLuytLIsJVMOpOvIyltr5XzthlDZXgGSara9GVnqEygqrla2MlmYDXH9M1yVZJDOhpLUxIrNRGvCLSm+PraJsoHMgsOmZHWVZ5tUtlZK/CzgRP1+j0Fdpms9uH2PIiMr+1bBR8m2gG4W4nwEQ5pBRqI/YngFm5EFa5zASgEb0Pt2lBT2+SO90szHX3xG8Okd5XYi8zBiYK4ryL712T/znUTbOjikMPYBsMd0nRyp+9cUt71mmgXr9pYPq2EwLoMuaAI2lM5dPvcrycJfyzWe8vIt+9aNb7Nv6fa2DofKuh2AfEuc9SUzDfe9op/1JxVZoH6pXHnGE/t2L8W3uMu8yq/VZFW/an57g5n8nKwtTIUc3FMw06xuBpHFJLgf4Knlix8J/nFXQRYvplehvm6cLneryCrWzDQjS209N8WWsDIhkgUsvucqlL+t3ltlI+pqMEFCJhUFWcC3xaKmlWRtefN94EAxgyySlXeuPKfCTl+oRSo/lghjTLcdq8gK/kHzDF99WsnKyMna4iAkWPjiykSJrFoA0OSHEmTn9lCmx0xdVWRF/8oWkr6RrTNVyYJbP55tGAjLw83JAtBpFoV50uIKvNzNR4+aLHq5GVnZxpdtwrOEqbwhWcBsMAQpAslABN1sAtYUrsNqsgTXYcW0vCks0twmEddhNVn4cJXmHk11YRJNKvlZIpo5/Zwhak6WpsX8W4TircQ5MixCPhYzzbp2XxKw8tdAruRFnL/yEb/oDqlwySmmDRqTlScbcEHNVg9WEeGFNM0OrM+/pHigONgEoIjloqezDUvbPMt5M+li/UqyQOFr2zspRAY3Rt4MfiXHYpDvD1zv10kWwoyrrCgSH7WKrAK6WwtzVHCj0EGRV01Nhg6sl+uZhjifc/OzWfRSuFcm6zZbG/kG+VlZYyiJiPTNLug0gxt7CeySMlFxRGDvlBwmufaMk+VmIc/HAuv6TYr/lhfNv4oZPAtZyces8U2vQi28dL3KsCDl1CaK8lklnY5MqR9e5Jw/GWJqt2A/y8daD/jcryhAzTQPkOQfb1xu193oZsyLYxEHnhelpMQP/87gYgNBF9EtkmbQOFnMF70mJ0tQs5q08u70aosYhlCoFJeQpaxnUJIFzEv0GS4TbipU1UvIGvMkR3knp4osuF7h2nsBr1+sDSiTBXp3v/ozwY9H5Z8TkJIFLvmM4EtGXDigRELWlywxe+8INiAL6hc+u/g9Q34ko5QseqUJWQCuzDy+/0DKBRhZzHX4pBFZouuAoq4r8Ut0bkD2WwPnn//CwDYN1pI14I3J2TBQ87ecFn1n4Ebk7AGnz8BLIdVkFRvj2Me/Sr82ukglP5xZS1beGsL+Vfs1buR0lX+9tpYs3gbvPN617DvAMEi6wn7erIZt77aCLKhr9pX9deShbTmFI+wcnmeIJRsS0bi96j+87eKdijpLCYEuQynDhTcZds0w+vD9qpUYDoOxZZKN6rJVHLyB1bTS+IrZ9DosgsOXvuXghCirbIN4A7RGtmC+ZSrtg4S7iGMvCFJ2yFMUBMh6beYHuFq0aNGiRYsWLd57/D+3XJGwhoWLFwAAAABJRU5ErkJggg=="/>
          <p:cNvSpPr>
            <a:spLocks noChangeAspect="1" noChangeArrowheads="1"/>
          </p:cNvSpPr>
          <p:nvPr/>
        </p:nvSpPr>
        <p:spPr bwMode="auto">
          <a:xfrm>
            <a:off x="307975" y="-609600"/>
            <a:ext cx="2857500" cy="160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6" descr="data:image/png;base64,iVBORw0KGgoAAAANSUhEUgAAASwAAACoCAMAAABt9SM9AAABQVBMVEX///8AmcwAl8v/MwAAlsv/AAAAlMoAAAD/uLj/9vb/SkoAksn/LwAABRQAnM7/GwBAq9aHxuI4stoKpNQNp9X/29T3/f7hxsT9tKfB4O3+qpzM09fXzc7+oJLe3t7r9/tXtdyv2u35opHExMTwq57/UytsxuaysrL/bEypqal4wN6QxdvC0dr/SRX/WkL/nIr/yMD/ZEPv7+/x0tCn1eijxtX/QyD/wLdcYmqWxdm20+G6wcljY2PQwcHc7/hNttr/emf/d1ZPT0+Pj4/55ORpcXn6inN3d3drZWr/i4uP0eg3NzdwcHDd8fhISEgXFSEhISGBkpwTExOHh4cxMTH/qan/Tk7/GRn/Njb/YWGDwd//WloMABclHip/vdv/3tT7hm3t4uGRrbgpKDGQucr/gID/mZn/wsJygIsjIiyZnqFsXcmRAAAVNElEQVR4nO1dDZvTRpK2mh4pxBkhWUYXhawtxcHOaMgFHA0E4pNuPSSz0eCBYHK7x224XcJdLvP/f8D1p6SWumWNscfA6H2ezTJyWyq9XV1dVV3d7nRatGjRokWLFi1atGjRokWLFi1avJ+YLs+PEQ52Lcf7gcGLk+n04HTXYtTiYDSZ7FoGirNlZ9SZDCaj6ehgOpjcGgw608mgM5oMbk2muxaOYna+PNm1DBRnx+4cDcfns85oNp2ezg5mnZMJ+pfxZLB8smvhKKbu9B3ptvmL2Qz9362z6egW6sQn09HoxeD0uGMcdEbGroUjGBzPZucDyQczg1ydPrs0Oc+OO3P8RGNwjp+P9P3AGCHe3hmypk9QJ45kSj6lZHUml0fWEj8W0zTqULLOn+Hr7wxZ51jAzhNk4k+NwZOZMVnOEUfT49lgakxHL5a4dxFhs4PR8yeT+cHkbL69MYvJmo7wE90OJWv0rDMdvDtknRK/5hip/wiRNTAmnROkZiej0WxgTLHkmKzBWed0gOzJwDjuzJZbkmQ6f3E6m52ibrt13ME8PUM6fzA77xw8Px2cGsdbeuxFYFCyTjFZnSkeest5x302nz8fGIMDrEWIrPPns+cT1NOIP2R3dyzxDrEkPbY8J2QRO3Uyp+ZqYJzMGFlP8CTVkoU8mg4eAYOcrCUjC/3nBKsdIuu4JYviYDkaHWPbdIwYGhkH7vzFtHO8RG69MZo+Rxp3YkwH88lodDp3B8aoMzt7R7yynWAwobHEwQTFGujfkwlWswn998hFf49QmwFuhv6Ng49dS9yiRYsWLVq0aNGiRYsWLVq0aNGiRYsWLVq0WAfuwvO8iCBA/xruWp53E+5wEdmJZTmmY2oEpmk6luWPU2/YcpbD9by0p3V1CAHQAPofAQD0L13vOuPAW+xayncCC9t3gM4pyoBogvwagLpp+ZG7a1F3i2FsOzos80T4Mf0wtECBOwi7SRBfWcKGkQWghCjMjROQBrp4VXfCYNdS7wJuHJqaTKcIKxozUVGJTESuFV05e++FQDr8KPSUNRv6lUag69hXytoPE7Ni0QXEvGUqNWhXSLtiG9ZTpfUzsgKF6pnBlaDLjRyFVc81x8w1S9nG93b5FpeDRU9XvX9BcTIiQiWxENgfunKlRK1AdRiKVxzmT3kmULYB8MNWroVP3hegALD04igSLDoS0McD0Y2LXAHNKTkb0Ew/XCc1sKhahd4wTovuOQwDFEhbhSEHncMgCIHAX7BYBL4wLEF3/KEOxYDqSTcg6rDo50xQBVkITEDREdNDQsswEY0YsD5IttyQWnYQsqGz4GMKhqzJwtFUAD4npdQGmsGHNxQzrkwvu8KUJJ/7ErVTEfE2pXgR3TCtPOw9x5AzUxg3/LW7WatA5VYAJ/O8vOpE+oGZ+WHIaZCQpWfNGpFV/fDD0q1hbrqBkzucTEf0LC4eNxiGEkIB2DVbbsd1h8ONKLgbFl4wM/CZEwXH3OSbSq4yA+/KJgFg7izN5XqBF9lJkvScPvqvjzye4K2SIkJWCgCqWm6mbfxVJfmYHNCm90qlIxWYO8naLNLQd0xdh2TBgKTCYReYlh+unRaJxMwV0ENvEQeFcBr5luiKVx9g6763WHh+V/qhOe5fNluxNwZdnBOXRG4A6l0nXWclr2qRoWn14YorVUDN6mvSRijsCXNH7FLghVZ1kUWErvnpRWUaWtUXXBVHXwgA+JGFOjNcLcuGMIwsea9VXyrxLmL1XXWSZTMApm2TqQJeUg5imCKlaiocRIFwc7q8gmnCNrAxBw0bQyf12TesyzBbLor3LzQKoOk3lWvhZHdGo2Xh2U6zJ5HGqWQEV9qlvYj7a5cwEONe96IGA82QzdKUbpjdWqffEFJUSkCaY4hXWH3QTW3TnlSDzG0hlM7YQJLMFD7XrSaS5YMQJOxSE7ZAjzdW5yEQoBVYuvP61yN2y23na2K5sQKO79e5iEguU2+gXL2crIzbl6stfq4idk1jPUTjFPhL42cuKojkYmwGgdwR1BMUt7qpWgdAP3VAN4xX3T6/e+40SpcCxbvnYXOkbIws+xhPAXcM4/QNJ2ubrmkqn3Agc/A8JVtm6ogvJUUxfsmnKuXqVg5n1bohljHFd4f2d8a+cZ5wG29viyrXlvsLOQfyQAznRGgGPc/kSVFQrEJLu4HNilc0Ri4oWScCzps/9vf3jcw2OluyWq7KHuS+8ELeQk95T9ay5Ray7HmfL/orucolGFpy1bfSkHQ0tliYLG61ANySaoXKTFv2QIWs4/yroMZv9oSglzf0m3j0vLHU/Qd6EllUAv3oNwPj7JBkd4BjbSdELOeyC5LWkwXHdjE9pbZbZVrShTv0GnGF03mxO4ylOXkc3zC/BvRG3/1AMKKSPry1laAnUvtRhWEosfAwEe2IMpVUXqsByB+xzIaRIoCqxmgI+lndqfMqZCCaZb3+4WVPLs3bQEZDJmg2c0lSuGgWKtEMQ3mkWC5E06TL9jV8yRsjy15cnkXQQlZqCcMnTx+aGx+HLjWICtH5OBxW/WdgpZWLclewNu+5LoCT2lVpb/G5+XvDWPqbNvF0IgS604dyp5RkrbyqxULCFiNhmjMHmsxsDbOsMe79Gj0WPq5tDKAV+eVAFjhH81fkWTCdG/u/HfkbJousDAAQxLHny3PaVphKgsbMwWKNIsaWTD4+hNG49YJQOeqBGUZxys0+MkixurE5jtA0UVrVAIdzY4J7EFhvkBthLMcbNvE9cm+qD2O5Ywp1ic6BtDiZwfBz7t5IFlfYTAZo/sBTLNzQsuTOkGYneGNpHgeaUQj0cCQOb+C8/sM4w94zCE+wz/X3aLMrPWRRt8s6YNhsMsfQU7F0486vj6j6wKp341L1gD77O5CqS76GhSkANY1x8hg5uc7Rb29ECjFFxmuk8Obrp8Tn+r+NkkUWoYDF/4yacgVsYREUjk+M1z36VrAiIHtfPTNnUnufD+AYebDdvHG5A1nyGIeC5z3hTo/w2PvORqwdnM0xTh5tcj4k8XHuedZ5EUIf+mPhb/MR8pxZVgD0yw+huQWQx2pSZzyXwsVTc9Y4LTXGzhW53ZvfjP1Hgin4AY+9/deOPrYZFK7MeiBi65kuuM3IAr6YowD+z8b+09fM4FccZxZ49pXvT5AVvCM3BRSYLUXw6Nm0Dg6HgoX0FWZvn4y970KYobsqc3QBuEQQmIvZiCzkYJXaHc6Q4EuWNy4vRGWLOvWaBcZFqXR5Y5I8por6CEfN80P2gQlgOPkLxSCXTt9gCtCjZCXZ303IAmbklC58j9X/jyNWdlXK6C6YxmWCLyzpfbNgAetSvrGi6OHBXsDSuSR5hdg6Jx+D0EOPHTMkxBsq9cDbgxnPLq+0aLSw50QlSmH4Fyo4z9aI45D3AC9pzysboBDG8DIR0p4nfArLHCx5TNs6b36lOYaH2FMw3yxDXcsGH741fYjU7VsPvNegT8UUpmmod2VOKoDIGS3p3yMit/GUZfh0seon5q2RczB0hzHjCmBVsIQa5CRGnwfMuzUj0rjg+Dpp5ggCf/IdxZ0+/uvYOBIcMujfoSpnyd57LWSjDiQLtzMsJrmB5nuLVJKWMYMgscxiHAL8Ayb4ER1foCfMQXGey9L7YU/jXJEiPU+oSzatsM9TtgA3LiQbkGUvlHZZL9l89wq9A05lLYv+CDCPZjZtt7HpMMjjMDO0+0UCAKllXVSySGaaWHaURn5hJ2UmeOiwKFaQ0CumvLKtOlz9hEIsIG46LOzrAYAmj/MbcaB50D839k+Pip/6PyMPAmx0RayQOQFizMpfZSiGJmhs4LoLzfLHgTd2NPZuBcEJuoKEnnQ0Z45+UNXeKrLksQzmo6fYYhYd1IdnxgkxwGut4//+v48r11xldFNIYwn+lJXSdWG8udsJvdQOLdlWXXE5WFodCh9mXDZYxcfJ466s/okIg728/f2nQWGQHiBX5g42Ms46ZH209/EvFbISlZi5N11cB4ZOJOyFgI4fpp5ka7Po3UiT1nnia3WyC2hpqo/T0LccTa9uuYOHc2GlAvtgOO6ZI2e4ULZ6IbL29j7+XbymWIMgz5e8CkzKiVG8K95MgmDsW8IeCHE6lGtWRla8aokHzb8JzkPbh2kaBMjod3VycgH/uH9OJ+PTQ2YzuKrhkGLFcqaarL29/xHG4rDfgKyMUN0vp4/Yq+iOf5hGh1be6aIPL7VZ3FtZbbOASVbbcMGhaVrWOPXiaJxYjgnI4Q/oYdMBwTQrnWCqhq1WbrOuNwcla++vP10vkKUstQAvszflFgWEY2Vr9BpWknopGiaEL3HFTkpWplrqHuMoegy4rFUHVhgFaZoehpbZxQFgt6sjdHni1Dr4+1OMX++Awmz4y8eN8bc9hr/lpqtGzqxD+IQJ7XF9QRnQNT9KU9vXdCCunMfSQlmWvlqsChrMSGIskE6Zlu8TLUuwjwwK1h8kd44oUE/nftZPe+vgP29ysnqCuS5anUw3eGpdxhWkzk5+CgpSMD/1oh4UbFasWPjXe4Fnr1gPQ167oooN0EpgzQoDL0rtl75l8okG6MyTQbYt9+DXIwvRRcdiYTaEPnIpTcFGE6eUrZVoqeScAP+QIS/hI6Okn4ql8sroHOjyI0IKLUxZECE2QdQ4Vmgj4++lSZ8cY5P369uT9dePmOHKglS6x7j4VgBFF4FNexWJLJneYfDjv1PcLaXCYVcga+V0pwRyRRuVUuI+QgPW6dlBHIzH2MVgkw0cvx1ZBaOVbS9ig04oroP8uBw0FGSukB7c/oTgxmflj7tCuKP2fVdxYGG9AhxNOOuiqfklMp2oo30HuRgFJ+bmR42R8fpTwXsI2EOyWE5W1QMt+VDAZF3DuPFpmaxSsU9dyV4NIM0x9hKGVQMSw8IN0TfGYZJiLWtUwFnB75Sq/7pZvMj8gjxDJjEvmCv56quSLJiIof5hs8R++cE+5gr0vv3mTwSf3VHvfcow5Y1vIeMJ++F6+6aJn/UfJRfepZ1Vl4NHIivMhpqsci638ZpRmSsNp3u+vEFx//vVZJmDPdr463+jN9HWJuuX6+Wr1MLnL1chi3av/G1UZFWq2ppl9kt3D2ktESaLPOWT243IYo3vM7KStdJZHwm+Owf1F2ty8Im6RFapWcAvS6iwNiXfTvgoDOn8LyErT2VVzEOZLH29RdbHN2VXXdp7mbKWyq3g2FZPQkqyqtuMpPWoAPmTaSIf44irrEatTBYw7YcMYfnLJbLWyzkokbK0viQHj95mXJAGlLtTOQxhxU4sJGQBjRzcF0v8CoC54v+ukmU9uPcVwb3KjrwyWRUdfyswzwrgDThuKf43w2KpqcUXeV+y0aAHX1Njuif6WZLVJ1kQyg1lNZoHWpgHjDKyPr1BHbxPVpG16a10TCyIwlKrFP0Jrig8/Ia6639+wCJK/fAxw3XBJgGJ6lc9rUJaufyJOS5om5QsqtHXVpKlb3A9GiM7q6PkIpcjWHh4j/bnjS94+K1zCDVlQFZeUC2FqUkrF7nCZHFvoBFZrPE1QpazWa5Qpyt2ZZcyI/DwK2ahvugpbT7+orT0T1I3k6eVRb00xVomre/dYmDbMerIAlljvKy35lxYA2luGRfylbzyhmQpNoFUUsuKtHI1JQNMh4GvyNeRlTXGWrhWSrkegSRRVY32G5KlWqeTeLuytLIsJVMOpOvIyltr5XzthlDZXgGSara9GVnqEygqrla2MlmYDXH9M1yVZJDOhpLUxIrNRGvCLSm+PraJsoHMgsOmZHWVZ5tUtlZK/CzgRP1+j0Fdpms9uH2PIiMr+1bBR8m2gG4W4nwEQ5pBRqI/YngFm5EFa5zASgEb0Pt2lBT2+SO90szHX3xG8Okd5XYi8zBiYK4ryL712T/znUTbOjikMPYBsMd0nRyp+9cUt71mmgXr9pYPq2EwLoMuaAI2lM5dPvcrycJfyzWe8vIt+9aNb7Nv6fa2DofKuh2AfEuc9SUzDfe9op/1JxVZoH6pXHnGE/t2L8W3uMu8yq/VZFW/an57g5n8nKwtTIUc3FMw06xuBpHFJLgf4Knlix8J/nFXQRYvplehvm6cLneryCrWzDQjS209N8WWsDIhkgUsvucqlL+t3ltlI+pqMEFCJhUFWcC3xaKmlWRtefN94EAxgyySlXeuPKfCTl+oRSo/lghjTLcdq8gK/kHzDF99WsnKyMna4iAkWPjiykSJrFoA0OSHEmTn9lCmx0xdVWRF/8oWkr6RrTNVyYJbP55tGAjLw83JAtBpFoV50uIKvNzNR4+aLHq5GVnZxpdtwrOEqbwhWcBsMAQpAslABN1sAtYUrsNqsgTXYcW0vCks0twmEddhNVn4cJXmHk11YRJNKvlZIpo5/Zwhak6WpsX8W4TircQ5MixCPhYzzbp2XxKw8tdAruRFnL/yEb/oDqlwySmmDRqTlScbcEHNVg9WEeGFNM0OrM+/pHigONgEoIjloqezDUvbPMt5M+li/UqyQOFr2zspRAY3Rt4MfiXHYpDvD1zv10kWwoyrrCgSH7WKrAK6WwtzVHCj0EGRV01Nhg6sl+uZhjifc/OzWfRSuFcm6zZbG/kG+VlZYyiJiPTNLug0gxt7CeySMlFxRGDvlBwmufaMk+VmIc/HAuv6TYr/lhfNv4oZPAtZyces8U2vQi28dL3KsCDl1CaK8lklnY5MqR9e5Jw/GWJqt2A/y8daD/jcryhAzTQPkOQfb1xu193oZsyLYxEHnhelpMQP/87gYgNBF9EtkmbQOFnMF70mJ0tQs5q08u70aosYhlCoFJeQpaxnUJIFzEv0GS4TbipU1UvIGvMkR3knp4osuF7h2nsBr1+sDSiTBXp3v/ozwY9H5Z8TkJIFLvmM4EtGXDigRELWlywxe+8INiAL6hc+u/g9Q34ko5QseqUJWQCuzDy+/0DKBRhZzHX4pBFZouuAoq4r8Ut0bkD2WwPnn//CwDYN1pI14I3J2TBQ87ecFn1n4Ebk7AGnz8BLIdVkFRvj2Me/Sr82ukglP5xZS1beGsL+Vfs1buR0lX+9tpYs3gbvPN617DvAMEi6wn7erIZt77aCLKhr9pX9deShbTmFI+wcnmeIJRsS0bi96j+87eKdijpLCYEuQynDhTcZds0w+vD9qpUYDoOxZZKN6rJVHLyB1bTS+IrZ9DosgsOXvuXghCirbIN4A7RGtmC+ZSrtg4S7iGMvCFJ2yFMUBMh6beYHuFq0aNGiRYsWLd57/D+3XJGwhoWLFwAAAABJRU5ErkJggg=="/>
          <p:cNvSpPr>
            <a:spLocks noChangeAspect="1" noChangeArrowheads="1"/>
          </p:cNvSpPr>
          <p:nvPr/>
        </p:nvSpPr>
        <p:spPr bwMode="auto">
          <a:xfrm>
            <a:off x="9093708" y="3048000"/>
            <a:ext cx="2857500" cy="1600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9224" name="Picture 8" descr="http://images.slideplayer.biz.tr/8/2324569/slides/slide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0670" y="2478882"/>
            <a:ext cx="3984623" cy="298846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68379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21046" y="2719979"/>
            <a:ext cx="6355080" cy="2430018"/>
          </a:xfrm>
        </p:spPr>
        <p:txBody>
          <a:bodyPr>
            <a:normAutofit/>
          </a:bodyPr>
          <a:lstStyle/>
          <a:p>
            <a:pPr algn="just">
              <a:spcBef>
                <a:spcPct val="50000"/>
              </a:spcBef>
            </a:pPr>
            <a:r>
              <a:rPr lang="tr-TR" altLang="tr-TR" sz="2800" dirty="0"/>
              <a:t>Genel tarama modelleri ile tekil ya da ilişkisel taramalar yapılabilir. Çoğu araştırmalarda hem tekil hem de ilişkisel taramalara olanak verecek düzenlemelere gidilir. </a:t>
            </a:r>
          </a:p>
        </p:txBody>
      </p:sp>
      <p:sp>
        <p:nvSpPr>
          <p:cNvPr id="7" name="Başlık 1"/>
          <p:cNvSpPr>
            <a:spLocks noGrp="1"/>
          </p:cNvSpPr>
          <p:nvPr>
            <p:ph type="title"/>
          </p:nvPr>
        </p:nvSpPr>
        <p:spPr>
          <a:xfrm>
            <a:off x="1069848" y="484632"/>
            <a:ext cx="10058400" cy="1609344"/>
          </a:xfrm>
        </p:spPr>
        <p:txBody>
          <a:bodyPr/>
          <a:lstStyle/>
          <a:p>
            <a:r>
              <a:rPr lang="tr-TR" cap="none" dirty="0"/>
              <a:t>1)Genel Tarama Modelleri</a:t>
            </a:r>
          </a:p>
        </p:txBody>
      </p:sp>
      <p:sp>
        <p:nvSpPr>
          <p:cNvPr id="6" name="Slayt Numarası Yer Tutucusu 5"/>
          <p:cNvSpPr>
            <a:spLocks noGrp="1"/>
          </p:cNvSpPr>
          <p:nvPr>
            <p:ph type="sldNum" sz="quarter" idx="12"/>
          </p:nvPr>
        </p:nvSpPr>
        <p:spPr/>
        <p:txBody>
          <a:bodyPr/>
          <a:lstStyle/>
          <a:p>
            <a:fld id="{4FAB73BC-B049-4115-A692-8D63A059BFB8}" type="slidenum">
              <a:rPr lang="en-US" smtClean="0"/>
              <a:t>13</a:t>
            </a:fld>
            <a:endParaRPr lang="en-US" dirty="0"/>
          </a:p>
        </p:txBody>
      </p:sp>
      <p:pic>
        <p:nvPicPr>
          <p:cNvPr id="3074" name="Picture 2" descr="society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977" y="2206752"/>
            <a:ext cx="4346871" cy="326015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5051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24128" y="301752"/>
            <a:ext cx="10104120" cy="1609344"/>
          </a:xfrm>
        </p:spPr>
        <p:txBody>
          <a:bodyPr/>
          <a:lstStyle/>
          <a:p>
            <a:r>
              <a:rPr lang="tr-TR" cap="none" dirty="0"/>
              <a:t>-Tekil Tarama Modelleri</a:t>
            </a:r>
          </a:p>
        </p:txBody>
      </p:sp>
      <p:sp>
        <p:nvSpPr>
          <p:cNvPr id="3" name="İçerik Yer Tutucusu 2"/>
          <p:cNvSpPr>
            <a:spLocks noGrp="1"/>
          </p:cNvSpPr>
          <p:nvPr>
            <p:ph idx="1"/>
          </p:nvPr>
        </p:nvSpPr>
        <p:spPr>
          <a:xfrm>
            <a:off x="1024128" y="2674778"/>
            <a:ext cx="5194464" cy="2773522"/>
          </a:xfrm>
        </p:spPr>
        <p:txBody>
          <a:bodyPr>
            <a:noAutofit/>
          </a:bodyPr>
          <a:lstStyle/>
          <a:p>
            <a:pPr algn="just"/>
            <a:r>
              <a:rPr lang="tr-TR" altLang="tr-TR" sz="3000" dirty="0"/>
              <a:t>Değişkenlerin tek tek tür ya da miktar oluşumlarının belirlenmesi amacı ile yapılan araştırma modellerine, </a:t>
            </a:r>
            <a:r>
              <a:rPr lang="tr-TR" altLang="tr-TR" sz="3000" b="1" dirty="0">
                <a:solidFill>
                  <a:srgbClr val="FF0000"/>
                </a:solidFill>
              </a:rPr>
              <a:t>tekil tarama modelleri</a:t>
            </a:r>
            <a:r>
              <a:rPr lang="tr-TR" altLang="tr-TR" sz="3000" dirty="0"/>
              <a:t> denir.</a:t>
            </a:r>
            <a:endParaRPr lang="tr-TR" sz="3000" dirty="0"/>
          </a:p>
        </p:txBody>
      </p:sp>
      <p:sp>
        <p:nvSpPr>
          <p:cNvPr id="6" name="Slayt Numarası Yer Tutucusu 5"/>
          <p:cNvSpPr>
            <a:spLocks noGrp="1"/>
          </p:cNvSpPr>
          <p:nvPr>
            <p:ph type="sldNum" sz="quarter" idx="12"/>
          </p:nvPr>
        </p:nvSpPr>
        <p:spPr/>
        <p:txBody>
          <a:bodyPr/>
          <a:lstStyle/>
          <a:p>
            <a:fld id="{4FAB73BC-B049-4115-A692-8D63A059BFB8}" type="slidenum">
              <a:rPr lang="en-US" smtClean="0"/>
              <a:t>14</a:t>
            </a:fld>
            <a:endParaRPr lang="en-US" dirty="0"/>
          </a:p>
        </p:txBody>
      </p:sp>
      <p:pic>
        <p:nvPicPr>
          <p:cNvPr id="4098" name="Picture 2" descr="individual and society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97827" y="1926336"/>
            <a:ext cx="4594377" cy="3449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190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99160" y="131064"/>
            <a:ext cx="10058400" cy="1609344"/>
          </a:xfrm>
        </p:spPr>
        <p:txBody>
          <a:bodyPr/>
          <a:lstStyle/>
          <a:p>
            <a:r>
              <a:rPr lang="tr-TR" cap="none" dirty="0"/>
              <a:t>-Tekil Tarama Modelleri</a:t>
            </a:r>
          </a:p>
        </p:txBody>
      </p:sp>
      <p:sp>
        <p:nvSpPr>
          <p:cNvPr id="3" name="İçerik Yer Tutucusu 2"/>
          <p:cNvSpPr>
            <a:spLocks noGrp="1"/>
          </p:cNvSpPr>
          <p:nvPr>
            <p:ph idx="1"/>
          </p:nvPr>
        </p:nvSpPr>
        <p:spPr>
          <a:xfrm>
            <a:off x="707136" y="1671145"/>
            <a:ext cx="4559808" cy="4505818"/>
          </a:xfrm>
        </p:spPr>
        <p:txBody>
          <a:bodyPr>
            <a:normAutofit/>
          </a:bodyPr>
          <a:lstStyle/>
          <a:p>
            <a:pPr algn="just">
              <a:spcBef>
                <a:spcPct val="50000"/>
              </a:spcBef>
            </a:pPr>
            <a:r>
              <a:rPr lang="tr-TR" altLang="tr-TR" sz="2800" dirty="0"/>
              <a:t>Tekil tarama modelleri ile anlık durum saptamaları yanında, zamansal gelişimler ve değişimler de belirlenebilmektedir.</a:t>
            </a:r>
          </a:p>
          <a:p>
            <a:pPr algn="just">
              <a:spcBef>
                <a:spcPct val="50000"/>
              </a:spcBef>
            </a:pPr>
            <a:endParaRPr lang="tr-TR" altLang="tr-TR" sz="2800" dirty="0"/>
          </a:p>
          <a:p>
            <a:pPr algn="just">
              <a:spcBef>
                <a:spcPct val="50000"/>
              </a:spcBef>
            </a:pPr>
            <a:r>
              <a:rPr lang="tr-TR" altLang="tr-TR" sz="2800" dirty="0"/>
              <a:t>-İzleme</a:t>
            </a:r>
          </a:p>
          <a:p>
            <a:pPr algn="just">
              <a:spcBef>
                <a:spcPct val="50000"/>
              </a:spcBef>
            </a:pPr>
            <a:r>
              <a:rPr lang="tr-TR" altLang="tr-TR" sz="2800" dirty="0"/>
              <a:t>-Kesit Alma</a:t>
            </a:r>
          </a:p>
        </p:txBody>
      </p:sp>
      <p:sp>
        <p:nvSpPr>
          <p:cNvPr id="4" name="Dikdörtgen 3"/>
          <p:cNvSpPr/>
          <p:nvPr/>
        </p:nvSpPr>
        <p:spPr>
          <a:xfrm>
            <a:off x="447304" y="6478427"/>
            <a:ext cx="6096000" cy="246221"/>
          </a:xfrm>
          <a:prstGeom prst="rect">
            <a:avLst/>
          </a:prstGeom>
        </p:spPr>
        <p:txBody>
          <a:bodyPr>
            <a:spAutoFit/>
          </a:bodyPr>
          <a:lstStyle/>
          <a:p>
            <a:r>
              <a:rPr lang="tr-TR" sz="1000" dirty="0"/>
              <a:t>5. </a:t>
            </a:r>
            <a:r>
              <a:rPr lang="tr-TR" sz="1000" dirty="0" err="1"/>
              <a:t>Glesne</a:t>
            </a:r>
            <a:r>
              <a:rPr lang="tr-TR" sz="1000" dirty="0"/>
              <a:t> C. (2013). Nitel Araştırma Giriş (3.Baskı). Anı Yayıncılık, Ankara</a:t>
            </a:r>
          </a:p>
        </p:txBody>
      </p:sp>
      <p:sp>
        <p:nvSpPr>
          <p:cNvPr id="5" name="Slayt Numarası Yer Tutucusu 4"/>
          <p:cNvSpPr>
            <a:spLocks noGrp="1"/>
          </p:cNvSpPr>
          <p:nvPr>
            <p:ph type="sldNum" sz="quarter" idx="12"/>
          </p:nvPr>
        </p:nvSpPr>
        <p:spPr/>
        <p:txBody>
          <a:bodyPr/>
          <a:lstStyle/>
          <a:p>
            <a:fld id="{4FAB73BC-B049-4115-A692-8D63A059BFB8}" type="slidenum">
              <a:rPr lang="en-US" smtClean="0"/>
              <a:t>15</a:t>
            </a:fld>
            <a:endParaRPr lang="en-US" dirty="0"/>
          </a:p>
        </p:txBody>
      </p:sp>
      <p:pic>
        <p:nvPicPr>
          <p:cNvPr id="3074" name="Picture 2" descr="http://www.e-sertifika.org/wp-content/uploads/2013/03/cocuk-gelisimi-ve-psikolojis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96735" y="2045494"/>
            <a:ext cx="4060825" cy="30456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1480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69848" y="484632"/>
            <a:ext cx="10058400" cy="1173480"/>
          </a:xfrm>
        </p:spPr>
        <p:txBody>
          <a:bodyPr/>
          <a:lstStyle/>
          <a:p>
            <a:r>
              <a:rPr lang="tr-TR" cap="none" dirty="0"/>
              <a:t>-İlişkisel Tarama Modelleri</a:t>
            </a:r>
          </a:p>
        </p:txBody>
      </p:sp>
      <p:sp>
        <p:nvSpPr>
          <p:cNvPr id="3" name="İçerik Yer Tutucusu 2"/>
          <p:cNvSpPr>
            <a:spLocks noGrp="1"/>
          </p:cNvSpPr>
          <p:nvPr>
            <p:ph idx="1"/>
          </p:nvPr>
        </p:nvSpPr>
        <p:spPr>
          <a:xfrm>
            <a:off x="797132" y="2376075"/>
            <a:ext cx="6289468" cy="3051175"/>
          </a:xfrm>
        </p:spPr>
        <p:txBody>
          <a:bodyPr>
            <a:normAutofit/>
          </a:bodyPr>
          <a:lstStyle/>
          <a:p>
            <a:pPr algn="just"/>
            <a:r>
              <a:rPr lang="tr-TR" altLang="tr-TR" sz="2800" b="1" dirty="0"/>
              <a:t>İki ve daha çok sayıdaki değişken arasında birlikte değişim varlığını veya derecesini belirlemeyi amaçlayan araştırma modellerine </a:t>
            </a:r>
            <a:r>
              <a:rPr lang="tr-TR" altLang="tr-TR" sz="2800" b="1" dirty="0">
                <a:solidFill>
                  <a:srgbClr val="C00000"/>
                </a:solidFill>
              </a:rPr>
              <a:t>ilişkisel tarama modelleri </a:t>
            </a:r>
            <a:r>
              <a:rPr lang="tr-TR" altLang="tr-TR" sz="2800" b="1" dirty="0"/>
              <a:t>denir.</a:t>
            </a:r>
            <a:endParaRPr lang="tr-TR" sz="2800" b="1" dirty="0"/>
          </a:p>
        </p:txBody>
      </p:sp>
      <p:sp>
        <p:nvSpPr>
          <p:cNvPr id="5" name="Slayt Numarası Yer Tutucusu 4"/>
          <p:cNvSpPr>
            <a:spLocks noGrp="1"/>
          </p:cNvSpPr>
          <p:nvPr>
            <p:ph type="sldNum" sz="quarter" idx="12"/>
          </p:nvPr>
        </p:nvSpPr>
        <p:spPr/>
        <p:txBody>
          <a:bodyPr/>
          <a:lstStyle/>
          <a:p>
            <a:fld id="{4FAB73BC-B049-4115-A692-8D63A059BFB8}" type="slidenum">
              <a:rPr lang="en-US" smtClean="0"/>
              <a:t>16</a:t>
            </a:fld>
            <a:endParaRPr lang="en-US" dirty="0"/>
          </a:p>
        </p:txBody>
      </p:sp>
      <p:pic>
        <p:nvPicPr>
          <p:cNvPr id="4098" name="Picture 2" descr="http://thumbs.dreamstime.com/z/causation-correlation-difference-explained-3788198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5518" y="1658112"/>
            <a:ext cx="4515690" cy="3849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702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2752" y="228600"/>
            <a:ext cx="10457688" cy="1609344"/>
          </a:xfrm>
        </p:spPr>
        <p:txBody>
          <a:bodyPr/>
          <a:lstStyle/>
          <a:p>
            <a:r>
              <a:rPr lang="tr-TR" cap="none" dirty="0"/>
              <a:t>-İlişkisel Tarama Modelleri</a:t>
            </a:r>
          </a:p>
        </p:txBody>
      </p:sp>
      <p:sp>
        <p:nvSpPr>
          <p:cNvPr id="3" name="İçerik Yer Tutucusu 2"/>
          <p:cNvSpPr>
            <a:spLocks noGrp="1"/>
          </p:cNvSpPr>
          <p:nvPr>
            <p:ph idx="1"/>
          </p:nvPr>
        </p:nvSpPr>
        <p:spPr>
          <a:xfrm>
            <a:off x="438912" y="2271605"/>
            <a:ext cx="6097603" cy="2188465"/>
          </a:xfrm>
        </p:spPr>
        <p:txBody>
          <a:bodyPr>
            <a:noAutofit/>
          </a:bodyPr>
          <a:lstStyle/>
          <a:p>
            <a:pPr marL="0" indent="0" algn="just">
              <a:lnSpc>
                <a:spcPct val="150000"/>
              </a:lnSpc>
              <a:buNone/>
            </a:pPr>
            <a:r>
              <a:rPr lang="tr-TR" altLang="tr-TR" sz="2400" dirty="0"/>
              <a:t>Tarama yolu ile bulunan ilişkiler gerçek bir neden – sonuç ilişkisi olarak yorumlanamaz; ancak o yönde bazı ipuçları vererek, bir değişkendeki durumun bilinmesi halinde ötekinin kestirilmesinde yararlı sonuçlar verebilir.</a:t>
            </a:r>
            <a:endParaRPr lang="tr-TR" sz="2400" dirty="0"/>
          </a:p>
        </p:txBody>
      </p:sp>
      <p:sp>
        <p:nvSpPr>
          <p:cNvPr id="5" name="Slayt Numarası Yer Tutucusu 4"/>
          <p:cNvSpPr>
            <a:spLocks noGrp="1"/>
          </p:cNvSpPr>
          <p:nvPr>
            <p:ph type="sldNum" sz="quarter" idx="12"/>
          </p:nvPr>
        </p:nvSpPr>
        <p:spPr/>
        <p:txBody>
          <a:bodyPr/>
          <a:lstStyle/>
          <a:p>
            <a:fld id="{4FAB73BC-B049-4115-A692-8D63A059BFB8}" type="slidenum">
              <a:rPr lang="en-US" smtClean="0"/>
              <a:t>17</a:t>
            </a:fld>
            <a:endParaRPr lang="en-US" dirty="0"/>
          </a:p>
        </p:txBody>
      </p:sp>
      <p:graphicFrame>
        <p:nvGraphicFramePr>
          <p:cNvPr id="6" name="Diyagram 5"/>
          <p:cNvGraphicFramePr/>
          <p:nvPr>
            <p:extLst>
              <p:ext uri="{D42A27DB-BD31-4B8C-83A1-F6EECF244321}">
                <p14:modId xmlns:p14="http://schemas.microsoft.com/office/powerpoint/2010/main" val="2485641390"/>
              </p:ext>
            </p:extLst>
          </p:nvPr>
        </p:nvGraphicFramePr>
        <p:xfrm>
          <a:off x="7194550" y="2305050"/>
          <a:ext cx="4997450" cy="23473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338647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88414" y="179832"/>
            <a:ext cx="10058400" cy="982218"/>
          </a:xfrm>
        </p:spPr>
        <p:txBody>
          <a:bodyPr>
            <a:normAutofit/>
          </a:bodyPr>
          <a:lstStyle/>
          <a:p>
            <a:r>
              <a:rPr lang="tr-TR" cap="none" dirty="0"/>
              <a:t>2)Örnek Olay Tarama Modelleri</a:t>
            </a:r>
          </a:p>
        </p:txBody>
      </p:sp>
      <p:sp>
        <p:nvSpPr>
          <p:cNvPr id="3" name="İçerik Yer Tutucusu 2"/>
          <p:cNvSpPr>
            <a:spLocks noGrp="1"/>
          </p:cNvSpPr>
          <p:nvPr>
            <p:ph idx="1"/>
          </p:nvPr>
        </p:nvSpPr>
        <p:spPr>
          <a:xfrm>
            <a:off x="4857750" y="2121408"/>
            <a:ext cx="6270498" cy="4167352"/>
          </a:xfrm>
        </p:spPr>
        <p:txBody>
          <a:bodyPr>
            <a:noAutofit/>
          </a:bodyPr>
          <a:lstStyle/>
          <a:p>
            <a:pPr algn="just">
              <a:spcBef>
                <a:spcPct val="50000"/>
              </a:spcBef>
            </a:pPr>
            <a:r>
              <a:rPr lang="tr-TR" altLang="tr-TR" sz="2800" dirty="0"/>
              <a:t>Örnek olay tarama modelleri, evrendeki belli bir ünitenin (birey, aile, okul, hastane, dernek vb.)  derinliğine ve genişliğine, kendisini ve çevresi ile olan ilişkilerini belirleyerek, o ünite hakkında bir yargıya varmayı amaçlayan tarama düzenlemeleridir. Bunlara “monografi” çalışmaları da denir.</a:t>
            </a:r>
          </a:p>
        </p:txBody>
      </p:sp>
      <p:sp>
        <p:nvSpPr>
          <p:cNvPr id="4" name="Slayt Numarası Yer Tutucusu 3"/>
          <p:cNvSpPr>
            <a:spLocks noGrp="1"/>
          </p:cNvSpPr>
          <p:nvPr>
            <p:ph type="sldNum" sz="quarter" idx="12"/>
          </p:nvPr>
        </p:nvSpPr>
        <p:spPr/>
        <p:txBody>
          <a:bodyPr/>
          <a:lstStyle/>
          <a:p>
            <a:fld id="{4FAB73BC-B049-4115-A692-8D63A059BFB8}" type="slidenum">
              <a:rPr lang="en-US" smtClean="0"/>
              <a:t>18</a:t>
            </a:fld>
            <a:endParaRPr lang="en-US" dirty="0"/>
          </a:p>
        </p:txBody>
      </p:sp>
      <p:pic>
        <p:nvPicPr>
          <p:cNvPr id="1026" name="Picture 2" descr="case study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648" y="2698176"/>
            <a:ext cx="4315714" cy="2154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554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65048" y="448056"/>
            <a:ext cx="10058400" cy="1051560"/>
          </a:xfrm>
        </p:spPr>
        <p:txBody>
          <a:bodyPr/>
          <a:lstStyle/>
          <a:p>
            <a:r>
              <a:rPr lang="tr-TR" cap="none" dirty="0"/>
              <a:t>2)Örnek Olay Modelleri</a:t>
            </a:r>
          </a:p>
        </p:txBody>
      </p:sp>
      <p:sp>
        <p:nvSpPr>
          <p:cNvPr id="3" name="İçerik Yer Tutucusu 2"/>
          <p:cNvSpPr>
            <a:spLocks noGrp="1"/>
          </p:cNvSpPr>
          <p:nvPr>
            <p:ph idx="1"/>
          </p:nvPr>
        </p:nvSpPr>
        <p:spPr>
          <a:xfrm>
            <a:off x="511302" y="2309626"/>
            <a:ext cx="6400800" cy="2508374"/>
          </a:xfrm>
        </p:spPr>
        <p:txBody>
          <a:bodyPr>
            <a:noAutofit/>
          </a:bodyPr>
          <a:lstStyle/>
          <a:p>
            <a:pPr algn="just">
              <a:spcBef>
                <a:spcPct val="50000"/>
              </a:spcBef>
            </a:pPr>
            <a:r>
              <a:rPr lang="tr-TR" altLang="tr-TR" sz="2800" dirty="0"/>
              <a:t>Olayların olası nedenleri, nasılları örnek olaylarla daha kolay görülebilir. Bu nedenle, genel taramaların yetersiz görüldüğü durumlarda, örnek olay taramaları yapılır.</a:t>
            </a:r>
          </a:p>
        </p:txBody>
      </p:sp>
      <p:sp>
        <p:nvSpPr>
          <p:cNvPr id="4" name="Slayt Numarası Yer Tutucusu 3"/>
          <p:cNvSpPr>
            <a:spLocks noGrp="1"/>
          </p:cNvSpPr>
          <p:nvPr>
            <p:ph type="sldNum" sz="quarter" idx="12"/>
          </p:nvPr>
        </p:nvSpPr>
        <p:spPr/>
        <p:txBody>
          <a:bodyPr/>
          <a:lstStyle/>
          <a:p>
            <a:fld id="{4FAB73BC-B049-4115-A692-8D63A059BFB8}" type="slidenum">
              <a:rPr lang="en-US" smtClean="0"/>
              <a:t>19</a:t>
            </a:fld>
            <a:endParaRPr lang="en-US" dirty="0"/>
          </a:p>
        </p:txBody>
      </p:sp>
      <p:pic>
        <p:nvPicPr>
          <p:cNvPr id="6146" name="Picture 2" descr="http://i.milliyet.com.tr/YeniAnaResim/2013/01/28/fft99_mf2993969.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1275" y="1873126"/>
            <a:ext cx="3381375" cy="3381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069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60120" y="1487424"/>
            <a:ext cx="10058400" cy="4050792"/>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just"/>
            <a:endParaRPr lang="tr-TR" sz="3600" dirty="0"/>
          </a:p>
          <a:p>
            <a:pPr algn="just"/>
            <a:r>
              <a:rPr lang="tr-TR" sz="3600" dirty="0"/>
              <a:t>Bilgisini edinmek istediğimiz gerçekliğin nasıl bir şey olduğunu </a:t>
            </a:r>
            <a:r>
              <a:rPr lang="tr-TR" sz="3600" b="1" i="1" dirty="0"/>
              <a:t>(ontolojik) </a:t>
            </a:r>
            <a:r>
              <a:rPr lang="tr-TR" sz="3600" dirty="0"/>
              <a:t>bilmeliyiz ki, bu gerçekliğin bilgisine hangi tür bilgi </a:t>
            </a:r>
            <a:r>
              <a:rPr lang="tr-TR" sz="3600" b="1" i="1" dirty="0"/>
              <a:t>(epistemoloji) </a:t>
            </a:r>
            <a:r>
              <a:rPr lang="tr-TR" sz="3600" dirty="0"/>
              <a:t>ile nasıl ulaşabileceğimizi </a:t>
            </a:r>
            <a:r>
              <a:rPr lang="tr-TR" sz="3600" b="1" i="1" dirty="0"/>
              <a:t>(metodoloji) </a:t>
            </a:r>
            <a:r>
              <a:rPr lang="tr-TR" sz="3600" dirty="0"/>
              <a:t>bilelim.</a:t>
            </a:r>
          </a:p>
        </p:txBody>
      </p:sp>
      <p:sp>
        <p:nvSpPr>
          <p:cNvPr id="4" name="Slayt Numarası Yer Tutucusu 3"/>
          <p:cNvSpPr>
            <a:spLocks noGrp="1"/>
          </p:cNvSpPr>
          <p:nvPr>
            <p:ph type="sldNum" sz="quarter" idx="12"/>
          </p:nvPr>
        </p:nvSpPr>
        <p:spPr/>
        <p:txBody>
          <a:bodyPr/>
          <a:lstStyle/>
          <a:p>
            <a:fld id="{4FAB73BC-B049-4115-A692-8D63A059BFB8}" type="slidenum">
              <a:rPr lang="en-US" smtClean="0"/>
              <a:t>2</a:t>
            </a:fld>
            <a:endParaRPr lang="en-US" dirty="0"/>
          </a:p>
        </p:txBody>
      </p:sp>
    </p:spTree>
    <p:extLst>
      <p:ext uri="{BB962C8B-B14F-4D97-AF65-F5344CB8AC3E}">
        <p14:creationId xmlns:p14="http://schemas.microsoft.com/office/powerpoint/2010/main" val="22825175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19328" y="383304"/>
            <a:ext cx="10058400" cy="779544"/>
          </a:xfrm>
        </p:spPr>
        <p:txBody>
          <a:bodyPr>
            <a:normAutofit fontScale="90000"/>
          </a:bodyPr>
          <a:lstStyle/>
          <a:p>
            <a:r>
              <a:rPr lang="tr-TR" cap="none" dirty="0"/>
              <a:t>B) DENEME(DENEYSEL) TASARIMLARI</a:t>
            </a:r>
          </a:p>
        </p:txBody>
      </p:sp>
      <p:sp>
        <p:nvSpPr>
          <p:cNvPr id="3" name="İçerik Yer Tutucusu 2"/>
          <p:cNvSpPr>
            <a:spLocks noGrp="1"/>
          </p:cNvSpPr>
          <p:nvPr>
            <p:ph idx="1"/>
          </p:nvPr>
        </p:nvSpPr>
        <p:spPr>
          <a:xfrm>
            <a:off x="719328" y="2363190"/>
            <a:ext cx="5437632" cy="2817943"/>
          </a:xfrm>
        </p:spPr>
        <p:txBody>
          <a:bodyPr>
            <a:noAutofit/>
          </a:bodyPr>
          <a:lstStyle/>
          <a:p>
            <a:pPr algn="just">
              <a:spcBef>
                <a:spcPct val="50000"/>
              </a:spcBef>
            </a:pPr>
            <a:r>
              <a:rPr lang="tr-TR" altLang="tr-TR" sz="2800" dirty="0"/>
              <a:t>Deneme modelleri, neden – sonuç ilişkilerini belirlemeye çalışmak amacı ile doğrudan araştırmacının kontrolü altında, gözlenmek istenen verilerin üretildiği araştırma modelleridir. </a:t>
            </a:r>
          </a:p>
        </p:txBody>
      </p:sp>
      <p:sp>
        <p:nvSpPr>
          <p:cNvPr id="4" name="Oval 3"/>
          <p:cNvSpPr/>
          <p:nvPr/>
        </p:nvSpPr>
        <p:spPr>
          <a:xfrm>
            <a:off x="6705600" y="2363189"/>
            <a:ext cx="4457205" cy="281794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ltLang="tr-TR" dirty="0"/>
              <a:t>Tarama modelleri ile var olan durum gözlenirken, deneme modelinde, gözlenmek istenenlerin araştırmacı tarafından üretilmesi söz konusudur.</a:t>
            </a:r>
            <a:endParaRPr lang="tr-TR" dirty="0"/>
          </a:p>
        </p:txBody>
      </p:sp>
      <p:sp>
        <p:nvSpPr>
          <p:cNvPr id="6" name="Slayt Numarası Yer Tutucusu 5"/>
          <p:cNvSpPr>
            <a:spLocks noGrp="1"/>
          </p:cNvSpPr>
          <p:nvPr>
            <p:ph type="sldNum" sz="quarter" idx="12"/>
          </p:nvPr>
        </p:nvSpPr>
        <p:spPr/>
        <p:txBody>
          <a:bodyPr/>
          <a:lstStyle/>
          <a:p>
            <a:fld id="{4FAB73BC-B049-4115-A692-8D63A059BFB8}" type="slidenum">
              <a:rPr lang="en-US" smtClean="0"/>
              <a:t>20</a:t>
            </a:fld>
            <a:endParaRPr lang="en-US" dirty="0"/>
          </a:p>
        </p:txBody>
      </p:sp>
    </p:spTree>
    <p:extLst>
      <p:ext uri="{BB962C8B-B14F-4D97-AF65-F5344CB8AC3E}">
        <p14:creationId xmlns:p14="http://schemas.microsoft.com/office/powerpoint/2010/main" val="740056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19328" y="383304"/>
            <a:ext cx="10058400" cy="779544"/>
          </a:xfrm>
        </p:spPr>
        <p:txBody>
          <a:bodyPr>
            <a:normAutofit fontScale="90000"/>
          </a:bodyPr>
          <a:lstStyle/>
          <a:p>
            <a:r>
              <a:rPr lang="tr-TR" cap="none" dirty="0"/>
              <a:t>B) DENEME(DENEYSEL) TASARIMLARI</a:t>
            </a:r>
          </a:p>
        </p:txBody>
      </p:sp>
      <p:sp>
        <p:nvSpPr>
          <p:cNvPr id="3" name="İçerik Yer Tutucusu 2"/>
          <p:cNvSpPr>
            <a:spLocks noGrp="1"/>
          </p:cNvSpPr>
          <p:nvPr>
            <p:ph idx="1"/>
          </p:nvPr>
        </p:nvSpPr>
        <p:spPr>
          <a:xfrm>
            <a:off x="190500" y="2057400"/>
            <a:ext cx="7162800" cy="3962400"/>
          </a:xfrm>
        </p:spPr>
        <p:txBody>
          <a:bodyPr>
            <a:noAutofit/>
          </a:bodyPr>
          <a:lstStyle/>
          <a:p>
            <a:pPr algn="just">
              <a:spcBef>
                <a:spcPct val="50000"/>
              </a:spcBef>
            </a:pPr>
            <a:r>
              <a:rPr lang="tr-TR" altLang="tr-TR" sz="2800" dirty="0"/>
              <a:t>Deneme ortamı, yapay ya da doğal koşullarda fakat araştırmacının kontrolü altında gerçekleştirilir. Deneme, bağımsız değişkenlerin bağımlı değişkeni etkilemesi, kontrollü koşullarda sistemli değişiklikler yapılması ve sonuçlarının izlenmesi ile olur. Bağımsız değişkendeki sistemli değişmelerin bağımlı değişkeni nasıl etkilediği görülmeye çalışılır.</a:t>
            </a:r>
          </a:p>
        </p:txBody>
      </p:sp>
      <p:sp>
        <p:nvSpPr>
          <p:cNvPr id="6" name="Slayt Numarası Yer Tutucusu 5"/>
          <p:cNvSpPr>
            <a:spLocks noGrp="1"/>
          </p:cNvSpPr>
          <p:nvPr>
            <p:ph type="sldNum" sz="quarter" idx="12"/>
          </p:nvPr>
        </p:nvSpPr>
        <p:spPr/>
        <p:txBody>
          <a:bodyPr/>
          <a:lstStyle/>
          <a:p>
            <a:fld id="{4FAB73BC-B049-4115-A692-8D63A059BFB8}" type="slidenum">
              <a:rPr lang="en-US" smtClean="0"/>
              <a:t>21</a:t>
            </a:fld>
            <a:endParaRPr lang="en-US" dirty="0"/>
          </a:p>
        </p:txBody>
      </p:sp>
      <p:pic>
        <p:nvPicPr>
          <p:cNvPr id="2050" name="Picture 2" descr="experimental desig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1733" y="2320734"/>
            <a:ext cx="4366959" cy="2787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4932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33272" y="167640"/>
            <a:ext cx="10058400" cy="1319784"/>
          </a:xfrm>
        </p:spPr>
        <p:txBody>
          <a:bodyPr/>
          <a:lstStyle/>
          <a:p>
            <a:r>
              <a:rPr lang="tr-TR" cap="none" dirty="0"/>
              <a:t>DENEYSEL TASARIM</a:t>
            </a:r>
          </a:p>
        </p:txBody>
      </p:sp>
      <p:sp>
        <p:nvSpPr>
          <p:cNvPr id="3" name="Slayt Numarası Yer Tutucusu 2"/>
          <p:cNvSpPr>
            <a:spLocks noGrp="1"/>
          </p:cNvSpPr>
          <p:nvPr>
            <p:ph type="sldNum" sz="quarter" idx="12"/>
          </p:nvPr>
        </p:nvSpPr>
        <p:spPr/>
        <p:txBody>
          <a:bodyPr/>
          <a:lstStyle/>
          <a:p>
            <a:fld id="{4FAB73BC-B049-4115-A692-8D63A059BFB8}" type="slidenum">
              <a:rPr lang="en-US" smtClean="0"/>
              <a:t>22</a:t>
            </a:fld>
            <a:endParaRPr lang="en-US" dirty="0"/>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3939034209"/>
              </p:ext>
            </p:extLst>
          </p:nvPr>
        </p:nvGraphicFramePr>
        <p:xfrm>
          <a:off x="819150" y="2465388"/>
          <a:ext cx="10272522" cy="38073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Dikdörtgen 5"/>
          <p:cNvSpPr/>
          <p:nvPr/>
        </p:nvSpPr>
        <p:spPr>
          <a:xfrm>
            <a:off x="1033272" y="1475077"/>
            <a:ext cx="10058400" cy="830997"/>
          </a:xfrm>
          <a:prstGeom prst="rect">
            <a:avLst/>
          </a:prstGeom>
        </p:spPr>
        <p:txBody>
          <a:bodyPr wrap="square">
            <a:spAutoFit/>
          </a:bodyPr>
          <a:lstStyle/>
          <a:p>
            <a:pPr algn="just">
              <a:spcBef>
                <a:spcPct val="50000"/>
              </a:spcBef>
            </a:pPr>
            <a:r>
              <a:rPr lang="tr-TR" altLang="tr-TR" sz="2400" dirty="0"/>
              <a:t>Bir araştırmanın deneysel sayılabilmesi için şu üç koşulu karşılaması gerekir: (</a:t>
            </a:r>
            <a:r>
              <a:rPr lang="tr-TR" altLang="tr-TR" sz="2400" dirty="0" err="1"/>
              <a:t>Meyers</a:t>
            </a:r>
            <a:r>
              <a:rPr lang="tr-TR" altLang="tr-TR" sz="2400" dirty="0"/>
              <a:t> ve </a:t>
            </a:r>
            <a:r>
              <a:rPr lang="tr-TR" altLang="tr-TR" sz="2400" dirty="0" err="1"/>
              <a:t>Grosser</a:t>
            </a:r>
            <a:r>
              <a:rPr lang="tr-TR" altLang="tr-TR" sz="2400" dirty="0"/>
              <a:t>)</a:t>
            </a:r>
          </a:p>
        </p:txBody>
      </p:sp>
    </p:spTree>
    <p:extLst>
      <p:ext uri="{BB962C8B-B14F-4D97-AF65-F5344CB8AC3E}">
        <p14:creationId xmlns:p14="http://schemas.microsoft.com/office/powerpoint/2010/main" val="3677427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21080" y="94488"/>
            <a:ext cx="10058400" cy="1173480"/>
          </a:xfrm>
        </p:spPr>
        <p:txBody>
          <a:bodyPr>
            <a:normAutofit/>
          </a:bodyPr>
          <a:lstStyle/>
          <a:p>
            <a:r>
              <a:rPr lang="tr-TR" sz="3400" cap="none" dirty="0"/>
              <a:t>Tek Değişken Yasası ve Sonrası</a:t>
            </a:r>
          </a:p>
        </p:txBody>
      </p:sp>
      <p:sp>
        <p:nvSpPr>
          <p:cNvPr id="3" name="Slayt Numarası Yer Tutucusu 2"/>
          <p:cNvSpPr>
            <a:spLocks noGrp="1"/>
          </p:cNvSpPr>
          <p:nvPr>
            <p:ph type="sldNum" sz="quarter" idx="12"/>
          </p:nvPr>
        </p:nvSpPr>
        <p:spPr/>
        <p:txBody>
          <a:bodyPr/>
          <a:lstStyle/>
          <a:p>
            <a:fld id="{4FAB73BC-B049-4115-A692-8D63A059BFB8}" type="slidenum">
              <a:rPr lang="en-US" smtClean="0"/>
              <a:t>23</a:t>
            </a:fld>
            <a:endParaRPr lang="en-US" dirty="0"/>
          </a:p>
        </p:txBody>
      </p:sp>
      <p:sp>
        <p:nvSpPr>
          <p:cNvPr id="6" name="İçerik Yer Tutucusu 5"/>
          <p:cNvSpPr>
            <a:spLocks noGrp="1"/>
          </p:cNvSpPr>
          <p:nvPr>
            <p:ph idx="1"/>
          </p:nvPr>
        </p:nvSpPr>
        <p:spPr>
          <a:xfrm>
            <a:off x="609600" y="1873758"/>
            <a:ext cx="6762750" cy="3955542"/>
          </a:xfrm>
        </p:spPr>
        <p:txBody>
          <a:bodyPr>
            <a:noAutofit/>
          </a:bodyPr>
          <a:lstStyle/>
          <a:p>
            <a:pPr algn="just"/>
            <a:r>
              <a:rPr lang="tr-TR" altLang="tr-TR" sz="2800" dirty="0"/>
              <a:t>Deneme modelleri, geleneksel olarak tek değişken yasası ile açıklanırdı. Tek değişken yasasına göre: “iki durum her haliyle birbirine eşit ise, bunlardan yalnızca birine eklenen ya da ondan çıkarılan bir eleman, durumlar arasında oluşacak olası ayrımın nedeni sayılır” .</a:t>
            </a:r>
          </a:p>
          <a:p>
            <a:pPr algn="just"/>
            <a:endParaRPr lang="tr-TR" sz="2800" dirty="0"/>
          </a:p>
        </p:txBody>
      </p:sp>
      <p:pic>
        <p:nvPicPr>
          <p:cNvPr id="7170" name="Picture 2" descr="http://iblog.milliyet.com.tr/imgroot/blogv7/Blog333/2013/12/19/20/441187-3-4-7207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7655" y="2209800"/>
            <a:ext cx="3655695" cy="2483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1496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6280" y="484632"/>
            <a:ext cx="10058400" cy="1609344"/>
          </a:xfrm>
        </p:spPr>
        <p:txBody>
          <a:bodyPr/>
          <a:lstStyle/>
          <a:p>
            <a:r>
              <a:rPr lang="tr-TR" cap="none" dirty="0"/>
              <a:t>Tek Değişken Yasası ve Sonrası</a:t>
            </a:r>
          </a:p>
        </p:txBody>
      </p:sp>
      <p:sp>
        <p:nvSpPr>
          <p:cNvPr id="3" name="İçerik Yer Tutucusu 2"/>
          <p:cNvSpPr>
            <a:spLocks noGrp="1"/>
          </p:cNvSpPr>
          <p:nvPr>
            <p:ph idx="1"/>
          </p:nvPr>
        </p:nvSpPr>
        <p:spPr>
          <a:xfrm>
            <a:off x="581025" y="2093976"/>
            <a:ext cx="5791200" cy="3003042"/>
          </a:xfrm>
        </p:spPr>
        <p:txBody>
          <a:bodyPr>
            <a:normAutofit/>
          </a:bodyPr>
          <a:lstStyle/>
          <a:p>
            <a:pPr algn="just"/>
            <a:r>
              <a:rPr lang="tr-TR" altLang="tr-TR" sz="2800" dirty="0"/>
              <a:t>Denemelerin </a:t>
            </a:r>
            <a:r>
              <a:rPr lang="tr-TR" altLang="tr-TR" sz="2800" dirty="0" err="1"/>
              <a:t>laboratuar</a:t>
            </a:r>
            <a:r>
              <a:rPr lang="tr-TR" altLang="tr-TR" sz="2800" dirty="0"/>
              <a:t> dışına (doğal koşullara) da taşmasıyla tek değişken yasasının gerektirdiği koşulları sağlamanın olanaksızlığı görülerek, bu yasanın geçerliğine olan inanç yıkılmaya başlamıştır.</a:t>
            </a:r>
            <a:endParaRPr lang="tr-TR" sz="2800"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24</a:t>
            </a:fld>
            <a:endParaRPr lang="en-US" dirty="0"/>
          </a:p>
        </p:txBody>
      </p:sp>
      <p:pic>
        <p:nvPicPr>
          <p:cNvPr id="8194" name="Picture 2" descr="http://haberiniz.com.tr/img/haber/200225/1024/ya-o-ya-budan-hem-o-hem-buya-gecis-protatipler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5043" y="2093976"/>
            <a:ext cx="4556125" cy="244759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Diyagram 5"/>
          <p:cNvGraphicFramePr/>
          <p:nvPr>
            <p:extLst>
              <p:ext uri="{D42A27DB-BD31-4B8C-83A1-F6EECF244321}">
                <p14:modId xmlns:p14="http://schemas.microsoft.com/office/powerpoint/2010/main" val="3008260374"/>
              </p:ext>
            </p:extLst>
          </p:nvPr>
        </p:nvGraphicFramePr>
        <p:xfrm>
          <a:off x="1840992" y="5132832"/>
          <a:ext cx="8579358" cy="13237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967446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3816" y="252984"/>
            <a:ext cx="10058400" cy="1609344"/>
          </a:xfrm>
        </p:spPr>
        <p:txBody>
          <a:bodyPr/>
          <a:lstStyle/>
          <a:p>
            <a:r>
              <a:rPr lang="tr-TR" cap="none" dirty="0"/>
              <a:t>Değişkenler</a:t>
            </a:r>
          </a:p>
        </p:txBody>
      </p:sp>
      <p:sp>
        <p:nvSpPr>
          <p:cNvPr id="4" name="Slayt Numarası Yer Tutucusu 3"/>
          <p:cNvSpPr>
            <a:spLocks noGrp="1"/>
          </p:cNvSpPr>
          <p:nvPr>
            <p:ph type="sldNum" sz="quarter" idx="12"/>
          </p:nvPr>
        </p:nvSpPr>
        <p:spPr/>
        <p:txBody>
          <a:bodyPr/>
          <a:lstStyle/>
          <a:p>
            <a:fld id="{4FAB73BC-B049-4115-A692-8D63A059BFB8}" type="slidenum">
              <a:rPr lang="en-US" smtClean="0"/>
              <a:t>25</a:t>
            </a:fld>
            <a:endParaRPr lang="en-US" dirty="0"/>
          </a:p>
        </p:txBody>
      </p:sp>
      <p:graphicFrame>
        <p:nvGraphicFramePr>
          <p:cNvPr id="6" name="Diyagram 5"/>
          <p:cNvGraphicFramePr/>
          <p:nvPr>
            <p:extLst>
              <p:ext uri="{D42A27DB-BD31-4B8C-83A1-F6EECF244321}">
                <p14:modId xmlns:p14="http://schemas.microsoft.com/office/powerpoint/2010/main" val="1776007640"/>
              </p:ext>
            </p:extLst>
          </p:nvPr>
        </p:nvGraphicFramePr>
        <p:xfrm>
          <a:off x="707136" y="2023872"/>
          <a:ext cx="10594848" cy="3645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62423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26</a:t>
            </a:fld>
            <a:endParaRPr lang="en-US" dirty="0"/>
          </a:p>
        </p:txBody>
      </p:sp>
      <p:sp>
        <p:nvSpPr>
          <p:cNvPr id="6" name="Başlık 1"/>
          <p:cNvSpPr>
            <a:spLocks noGrp="1"/>
          </p:cNvSpPr>
          <p:nvPr>
            <p:ph type="title"/>
          </p:nvPr>
        </p:nvSpPr>
        <p:spPr>
          <a:xfrm>
            <a:off x="582168" y="0"/>
            <a:ext cx="10058400" cy="1173480"/>
          </a:xfrm>
        </p:spPr>
        <p:txBody>
          <a:bodyPr>
            <a:normAutofit/>
          </a:bodyPr>
          <a:lstStyle/>
          <a:p>
            <a:r>
              <a:rPr lang="tr-TR" sz="5800" cap="none" dirty="0"/>
              <a:t>Deneysel Modeller</a:t>
            </a:r>
          </a:p>
        </p:txBody>
      </p:sp>
      <p:graphicFrame>
        <p:nvGraphicFramePr>
          <p:cNvPr id="3" name="İçerik Yer Tutucusu 2"/>
          <p:cNvGraphicFramePr>
            <a:graphicFrameLocks noGrp="1"/>
          </p:cNvGraphicFramePr>
          <p:nvPr>
            <p:ph idx="1"/>
            <p:extLst>
              <p:ext uri="{D42A27DB-BD31-4B8C-83A1-F6EECF244321}">
                <p14:modId xmlns:p14="http://schemas.microsoft.com/office/powerpoint/2010/main" val="784744542"/>
              </p:ext>
            </p:extLst>
          </p:nvPr>
        </p:nvGraphicFramePr>
        <p:xfrm>
          <a:off x="1069848" y="1809750"/>
          <a:ext cx="10058400" cy="4362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67975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27</a:t>
            </a:fld>
            <a:endParaRPr lang="en-US" dirty="0"/>
          </a:p>
        </p:txBody>
      </p:sp>
      <p:sp>
        <p:nvSpPr>
          <p:cNvPr id="6" name="Başlık 1"/>
          <p:cNvSpPr>
            <a:spLocks noGrp="1"/>
          </p:cNvSpPr>
          <p:nvPr>
            <p:ph type="title"/>
          </p:nvPr>
        </p:nvSpPr>
        <p:spPr>
          <a:xfrm>
            <a:off x="582168" y="0"/>
            <a:ext cx="10058400" cy="800100"/>
          </a:xfrm>
        </p:spPr>
        <p:txBody>
          <a:bodyPr>
            <a:normAutofit/>
          </a:bodyPr>
          <a:lstStyle/>
          <a:p>
            <a:r>
              <a:rPr lang="tr-TR" sz="4400" cap="none" dirty="0"/>
              <a:t>Deney Öncesi Modeller</a:t>
            </a:r>
          </a:p>
        </p:txBody>
      </p:sp>
      <p:graphicFrame>
        <p:nvGraphicFramePr>
          <p:cNvPr id="3" name="İçerik Yer Tutucusu 2"/>
          <p:cNvGraphicFramePr>
            <a:graphicFrameLocks noGrp="1"/>
          </p:cNvGraphicFramePr>
          <p:nvPr>
            <p:ph idx="1"/>
            <p:extLst>
              <p:ext uri="{D42A27DB-BD31-4B8C-83A1-F6EECF244321}">
                <p14:modId xmlns:p14="http://schemas.microsoft.com/office/powerpoint/2010/main" val="137013438"/>
              </p:ext>
            </p:extLst>
          </p:nvPr>
        </p:nvGraphicFramePr>
        <p:xfrm>
          <a:off x="0" y="666750"/>
          <a:ext cx="12192000" cy="619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25367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28</a:t>
            </a:fld>
            <a:endParaRPr lang="en-US" dirty="0"/>
          </a:p>
        </p:txBody>
      </p:sp>
      <p:sp>
        <p:nvSpPr>
          <p:cNvPr id="6" name="Başlık 1"/>
          <p:cNvSpPr>
            <a:spLocks noGrp="1"/>
          </p:cNvSpPr>
          <p:nvPr>
            <p:ph type="title"/>
          </p:nvPr>
        </p:nvSpPr>
        <p:spPr>
          <a:xfrm>
            <a:off x="582168" y="0"/>
            <a:ext cx="10058400" cy="800100"/>
          </a:xfrm>
        </p:spPr>
        <p:txBody>
          <a:bodyPr>
            <a:normAutofit/>
          </a:bodyPr>
          <a:lstStyle/>
          <a:p>
            <a:r>
              <a:rPr lang="tr-TR" sz="4400" cap="none" dirty="0"/>
              <a:t>Gerçek Deneysel Modeller</a:t>
            </a:r>
          </a:p>
        </p:txBody>
      </p:sp>
      <p:graphicFrame>
        <p:nvGraphicFramePr>
          <p:cNvPr id="3" name="İçerik Yer Tutucusu 2"/>
          <p:cNvGraphicFramePr>
            <a:graphicFrameLocks noGrp="1"/>
          </p:cNvGraphicFramePr>
          <p:nvPr>
            <p:ph idx="1"/>
            <p:extLst>
              <p:ext uri="{D42A27DB-BD31-4B8C-83A1-F6EECF244321}">
                <p14:modId xmlns:p14="http://schemas.microsoft.com/office/powerpoint/2010/main" val="1641559688"/>
              </p:ext>
            </p:extLst>
          </p:nvPr>
        </p:nvGraphicFramePr>
        <p:xfrm>
          <a:off x="0" y="666750"/>
          <a:ext cx="12192000" cy="619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30413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29</a:t>
            </a:fld>
            <a:endParaRPr lang="en-US" dirty="0"/>
          </a:p>
        </p:txBody>
      </p:sp>
      <p:sp>
        <p:nvSpPr>
          <p:cNvPr id="6" name="Başlık 1"/>
          <p:cNvSpPr>
            <a:spLocks noGrp="1"/>
          </p:cNvSpPr>
          <p:nvPr>
            <p:ph type="title"/>
          </p:nvPr>
        </p:nvSpPr>
        <p:spPr>
          <a:xfrm>
            <a:off x="582168" y="0"/>
            <a:ext cx="10058400" cy="800100"/>
          </a:xfrm>
        </p:spPr>
        <p:txBody>
          <a:bodyPr>
            <a:normAutofit/>
          </a:bodyPr>
          <a:lstStyle/>
          <a:p>
            <a:r>
              <a:rPr lang="tr-TR" sz="4400" cap="none" dirty="0"/>
              <a:t>Yarı Deneysel Modeller</a:t>
            </a:r>
          </a:p>
        </p:txBody>
      </p:sp>
      <p:graphicFrame>
        <p:nvGraphicFramePr>
          <p:cNvPr id="3" name="İçerik Yer Tutucusu 2"/>
          <p:cNvGraphicFramePr>
            <a:graphicFrameLocks noGrp="1"/>
          </p:cNvGraphicFramePr>
          <p:nvPr>
            <p:ph idx="1"/>
            <p:extLst>
              <p:ext uri="{D42A27DB-BD31-4B8C-83A1-F6EECF244321}">
                <p14:modId xmlns:p14="http://schemas.microsoft.com/office/powerpoint/2010/main" val="2393019933"/>
              </p:ext>
            </p:extLst>
          </p:nvPr>
        </p:nvGraphicFramePr>
        <p:xfrm>
          <a:off x="0" y="666750"/>
          <a:ext cx="12192000" cy="619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2171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41248" y="4278631"/>
            <a:ext cx="10369128" cy="1609344"/>
          </a:xfrm>
        </p:spPr>
        <p:txBody>
          <a:bodyPr/>
          <a:lstStyle/>
          <a:p>
            <a:pPr algn="ctr"/>
            <a:r>
              <a:rPr lang="tr-TR" cap="none" dirty="0"/>
              <a:t>Nicel Araştırma Desenleri (Modelleri)</a:t>
            </a:r>
          </a:p>
        </p:txBody>
      </p:sp>
      <p:sp>
        <p:nvSpPr>
          <p:cNvPr id="3" name="Slayt Numarası Yer Tutucusu 2"/>
          <p:cNvSpPr>
            <a:spLocks noGrp="1"/>
          </p:cNvSpPr>
          <p:nvPr>
            <p:ph type="sldNum" sz="quarter" idx="12"/>
          </p:nvPr>
        </p:nvSpPr>
        <p:spPr/>
        <p:txBody>
          <a:bodyPr/>
          <a:lstStyle/>
          <a:p>
            <a:fld id="{4FAB73BC-B049-4115-A692-8D63A059BFB8}" type="slidenum">
              <a:rPr lang="en-US" smtClean="0"/>
              <a:t>3</a:t>
            </a:fld>
            <a:endParaRPr lang="en-US" dirty="0"/>
          </a:p>
        </p:txBody>
      </p:sp>
      <p:pic>
        <p:nvPicPr>
          <p:cNvPr id="1026" name="Picture 2" descr="http://motusarastirma.com/images/Kantitatif_arastirm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5699" y="747711"/>
            <a:ext cx="4340225" cy="2760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3619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4</a:t>
            </a:fld>
            <a:endParaRPr lang="en-US" dirty="0"/>
          </a:p>
        </p:txBody>
      </p:sp>
      <p:pic>
        <p:nvPicPr>
          <p:cNvPr id="5" name="Picture 4" descr="http://images.slideplayer.biz.tr/17/5303238/slides/slide_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8240" y="231648"/>
            <a:ext cx="9570719" cy="648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7502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67384" y="131064"/>
            <a:ext cx="10058400" cy="1173480"/>
          </a:xfrm>
        </p:spPr>
        <p:txBody>
          <a:bodyPr/>
          <a:lstStyle/>
          <a:p>
            <a:r>
              <a:rPr lang="tr-TR" cap="none" dirty="0"/>
              <a:t>Nicel Araştırma</a:t>
            </a:r>
          </a:p>
        </p:txBody>
      </p:sp>
      <p:sp>
        <p:nvSpPr>
          <p:cNvPr id="3" name="İçerik Yer Tutucusu 2"/>
          <p:cNvSpPr>
            <a:spLocks noGrp="1"/>
          </p:cNvSpPr>
          <p:nvPr>
            <p:ph idx="1"/>
          </p:nvPr>
        </p:nvSpPr>
        <p:spPr>
          <a:xfrm>
            <a:off x="1780032" y="1892046"/>
            <a:ext cx="8893302" cy="2940558"/>
          </a:xfrm>
        </p:spPr>
        <p:style>
          <a:lnRef idx="2">
            <a:schemeClr val="accent2"/>
          </a:lnRef>
          <a:fillRef idx="1">
            <a:schemeClr val="lt1"/>
          </a:fillRef>
          <a:effectRef idx="0">
            <a:schemeClr val="accent2"/>
          </a:effectRef>
          <a:fontRef idx="minor">
            <a:schemeClr val="dk1"/>
          </a:fontRef>
        </p:style>
        <p:txBody>
          <a:bodyPr>
            <a:noAutofit/>
          </a:bodyPr>
          <a:lstStyle/>
          <a:p>
            <a:pPr algn="just">
              <a:spcBef>
                <a:spcPct val="50000"/>
              </a:spcBef>
            </a:pPr>
            <a:r>
              <a:rPr lang="tr-TR" altLang="tr-TR" sz="3200" dirty="0">
                <a:cs typeface="Tahoma" panose="020B0604030504040204" pitchFamily="34" charset="0"/>
              </a:rPr>
              <a:t>Gözlem ve ölçmelerin tekrarlanabildiği ve objektif yapıldığı araştırmalara niceliksel (“</a:t>
            </a:r>
            <a:r>
              <a:rPr lang="tr-TR" altLang="tr-TR" sz="3200" dirty="0" err="1">
                <a:cs typeface="Tahoma" panose="020B0604030504040204" pitchFamily="34" charset="0"/>
              </a:rPr>
              <a:t>quantitative</a:t>
            </a:r>
            <a:r>
              <a:rPr lang="tr-TR" altLang="tr-TR" sz="3200" dirty="0">
                <a:cs typeface="Tahoma" panose="020B0604030504040204" pitchFamily="34" charset="0"/>
              </a:rPr>
              <a:t>”) araştırma denir.</a:t>
            </a:r>
          </a:p>
        </p:txBody>
      </p:sp>
      <p:sp>
        <p:nvSpPr>
          <p:cNvPr id="4" name="Slayt Numarası Yer Tutucusu 3"/>
          <p:cNvSpPr>
            <a:spLocks noGrp="1"/>
          </p:cNvSpPr>
          <p:nvPr>
            <p:ph type="sldNum" sz="quarter" idx="12"/>
          </p:nvPr>
        </p:nvSpPr>
        <p:spPr/>
        <p:txBody>
          <a:bodyPr/>
          <a:lstStyle/>
          <a:p>
            <a:fld id="{4FAB73BC-B049-4115-A692-8D63A059BFB8}" type="slidenum">
              <a:rPr lang="en-US" smtClean="0"/>
              <a:t>5</a:t>
            </a:fld>
            <a:endParaRPr lang="en-US" dirty="0"/>
          </a:p>
        </p:txBody>
      </p:sp>
    </p:spTree>
    <p:extLst>
      <p:ext uri="{BB962C8B-B14F-4D97-AF65-F5344CB8AC3E}">
        <p14:creationId xmlns:p14="http://schemas.microsoft.com/office/powerpoint/2010/main" val="33071258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778" y="657224"/>
            <a:ext cx="10749367" cy="551643"/>
          </a:xfrm>
        </p:spPr>
        <p:txBody>
          <a:bodyPr>
            <a:noAutofit/>
          </a:bodyPr>
          <a:lstStyle/>
          <a:p>
            <a:pPr algn="ctr"/>
            <a:r>
              <a:rPr lang="tr-TR" cap="none" dirty="0"/>
              <a:t>Nicel Araştırma</a:t>
            </a:r>
          </a:p>
        </p:txBody>
      </p:sp>
      <p:sp>
        <p:nvSpPr>
          <p:cNvPr id="3" name="İçerik Yer Tutucusu 2"/>
          <p:cNvSpPr>
            <a:spLocks noGrp="1"/>
          </p:cNvSpPr>
          <p:nvPr>
            <p:ph idx="1"/>
          </p:nvPr>
        </p:nvSpPr>
        <p:spPr>
          <a:xfrm>
            <a:off x="447675" y="2216150"/>
            <a:ext cx="6089650" cy="1917700"/>
          </a:xfrm>
        </p:spPr>
        <p:txBody>
          <a:bodyPr>
            <a:noAutofit/>
          </a:bodyPr>
          <a:lstStyle/>
          <a:p>
            <a:pPr algn="ctr">
              <a:spcBef>
                <a:spcPct val="50000"/>
              </a:spcBef>
            </a:pPr>
            <a:r>
              <a:rPr lang="tr-TR" altLang="tr-TR" sz="2800" dirty="0">
                <a:cs typeface="Tahoma" panose="020B0604030504040204" pitchFamily="34" charset="0"/>
              </a:rPr>
              <a:t>Ölçümler bize kaç kişinin nasıl davrandığını gösterir, ama “niçin?” sorusuna cevap veremez.</a:t>
            </a:r>
          </a:p>
          <a:p>
            <a:pPr algn="ctr">
              <a:spcBef>
                <a:spcPct val="50000"/>
              </a:spcBef>
            </a:pPr>
            <a:r>
              <a:rPr lang="tr-TR" altLang="tr-TR" sz="2800" dirty="0">
                <a:cs typeface="Tahoma" panose="020B0604030504040204" pitchFamily="34" charset="0"/>
              </a:rPr>
              <a:t>Nicel araştırmalarda ne kadar? Ne miktarda? Ne sıklıkta? Ne kadar yaygın gibi sorulara cevap bulabiliriz.</a:t>
            </a:r>
          </a:p>
        </p:txBody>
      </p:sp>
      <p:pic>
        <p:nvPicPr>
          <p:cNvPr id="1026" name="Picture 2" descr="http://perakendehayat.com/wp-content/uploads/2013/09/paradigm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6475" y="1709737"/>
            <a:ext cx="4168775" cy="3595710"/>
          </a:xfrm>
          <a:prstGeom prst="rect">
            <a:avLst/>
          </a:prstGeom>
          <a:noFill/>
          <a:extLst>
            <a:ext uri="{909E8E84-426E-40DD-AFC4-6F175D3DCCD1}">
              <a14:hiddenFill xmlns:a14="http://schemas.microsoft.com/office/drawing/2010/main">
                <a:solidFill>
                  <a:srgbClr val="FFFFFF"/>
                </a:solidFill>
              </a14:hiddenFill>
            </a:ext>
          </a:extLst>
        </p:spPr>
      </p:pic>
      <p:sp>
        <p:nvSpPr>
          <p:cNvPr id="4" name="Metin kutusu 3"/>
          <p:cNvSpPr txBox="1"/>
          <p:nvPr/>
        </p:nvSpPr>
        <p:spPr>
          <a:xfrm>
            <a:off x="447675" y="6419850"/>
            <a:ext cx="11077575" cy="276999"/>
          </a:xfrm>
          <a:prstGeom prst="rect">
            <a:avLst/>
          </a:prstGeom>
          <a:noFill/>
        </p:spPr>
        <p:txBody>
          <a:bodyPr wrap="square" rtlCol="0">
            <a:spAutoFit/>
          </a:bodyPr>
          <a:lstStyle/>
          <a:p>
            <a:r>
              <a:rPr lang="tr-TR" sz="1200" dirty="0"/>
              <a:t>5. </a:t>
            </a:r>
            <a:r>
              <a:rPr lang="tr-TR" sz="1200" dirty="0" err="1"/>
              <a:t>Glesne</a:t>
            </a:r>
            <a:r>
              <a:rPr lang="tr-TR" sz="1200" dirty="0"/>
              <a:t> C. (2013). Nitel Araştırma Giriş (3.Baskı). Anı Yayıncılık, Ankara</a:t>
            </a:r>
          </a:p>
        </p:txBody>
      </p:sp>
      <p:sp>
        <p:nvSpPr>
          <p:cNvPr id="5" name="Slayt Numarası Yer Tutucusu 4"/>
          <p:cNvSpPr>
            <a:spLocks noGrp="1"/>
          </p:cNvSpPr>
          <p:nvPr>
            <p:ph type="sldNum" sz="quarter" idx="12"/>
          </p:nvPr>
        </p:nvSpPr>
        <p:spPr/>
        <p:txBody>
          <a:bodyPr/>
          <a:lstStyle/>
          <a:p>
            <a:fld id="{4FAB73BC-B049-4115-A692-8D63A059BFB8}" type="slidenum">
              <a:rPr lang="en-US" smtClean="0"/>
              <a:t>6</a:t>
            </a:fld>
            <a:endParaRPr lang="en-US" dirty="0"/>
          </a:p>
        </p:txBody>
      </p:sp>
    </p:spTree>
    <p:extLst>
      <p:ext uri="{BB962C8B-B14F-4D97-AF65-F5344CB8AC3E}">
        <p14:creationId xmlns:p14="http://schemas.microsoft.com/office/powerpoint/2010/main" val="3553043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05642" y="252984"/>
            <a:ext cx="10058400" cy="1609344"/>
          </a:xfrm>
        </p:spPr>
        <p:txBody>
          <a:bodyPr>
            <a:normAutofit/>
          </a:bodyPr>
          <a:lstStyle/>
          <a:p>
            <a:r>
              <a:rPr lang="tr-TR" cap="none" dirty="0"/>
              <a:t>NİCEL ARAŞTIRMA MODELLERİ</a:t>
            </a:r>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2993291135"/>
              </p:ext>
            </p:extLst>
          </p:nvPr>
        </p:nvGraphicFramePr>
        <p:xfrm>
          <a:off x="605642" y="2400300"/>
          <a:ext cx="11345565" cy="316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ayt Numarası Yer Tutucusu 5"/>
          <p:cNvSpPr>
            <a:spLocks noGrp="1"/>
          </p:cNvSpPr>
          <p:nvPr>
            <p:ph type="sldNum" sz="quarter" idx="12"/>
          </p:nvPr>
        </p:nvSpPr>
        <p:spPr/>
        <p:txBody>
          <a:bodyPr/>
          <a:lstStyle/>
          <a:p>
            <a:fld id="{4FAB73BC-B049-4115-A692-8D63A059BFB8}" type="slidenum">
              <a:rPr lang="en-US" smtClean="0"/>
              <a:t>7</a:t>
            </a:fld>
            <a:endParaRPr lang="en-US" dirty="0"/>
          </a:p>
        </p:txBody>
      </p:sp>
    </p:spTree>
    <p:extLst>
      <p:ext uri="{BB962C8B-B14F-4D97-AF65-F5344CB8AC3E}">
        <p14:creationId xmlns:p14="http://schemas.microsoft.com/office/powerpoint/2010/main" val="3199056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30372" y="161712"/>
            <a:ext cx="10058400" cy="1609344"/>
          </a:xfrm>
        </p:spPr>
        <p:txBody>
          <a:bodyPr/>
          <a:lstStyle/>
          <a:p>
            <a:r>
              <a:rPr lang="tr-TR" dirty="0"/>
              <a:t>A) TARAMA MODELLERİ</a:t>
            </a:r>
          </a:p>
        </p:txBody>
      </p:sp>
      <p:sp>
        <p:nvSpPr>
          <p:cNvPr id="3" name="İçerik Yer Tutucusu 2"/>
          <p:cNvSpPr>
            <a:spLocks noGrp="1"/>
          </p:cNvSpPr>
          <p:nvPr>
            <p:ph idx="1"/>
          </p:nvPr>
        </p:nvSpPr>
        <p:spPr>
          <a:xfrm>
            <a:off x="5351476" y="1903908"/>
            <a:ext cx="5914267" cy="3400586"/>
          </a:xfrm>
        </p:spPr>
        <p:txBody>
          <a:bodyPr>
            <a:noAutofit/>
          </a:bodyPr>
          <a:lstStyle/>
          <a:p>
            <a:pPr algn="just">
              <a:lnSpc>
                <a:spcPct val="150000"/>
              </a:lnSpc>
            </a:pPr>
            <a:r>
              <a:rPr lang="tr-TR" altLang="tr-TR" sz="2800" dirty="0">
                <a:latin typeface="Tahoma" panose="020B0604030504040204" pitchFamily="34" charset="0"/>
                <a:cs typeface="Tahoma" panose="020B0604030504040204" pitchFamily="34" charset="0"/>
              </a:rPr>
              <a:t>Tarama modelleri, geçmişte ya da </a:t>
            </a:r>
            <a:r>
              <a:rPr lang="sv-SE" altLang="tr-TR" sz="2800" dirty="0">
                <a:latin typeface="Tahoma" panose="020B0604030504040204" pitchFamily="34" charset="0"/>
                <a:cs typeface="Tahoma" panose="020B0604030504040204" pitchFamily="34" charset="0"/>
              </a:rPr>
              <a:t>günümüzde mevcut olan bir durumu</a:t>
            </a:r>
            <a:r>
              <a:rPr lang="tr-TR" altLang="tr-TR" sz="2800" dirty="0">
                <a:latin typeface="Tahoma" panose="020B0604030504040204" pitchFamily="34" charset="0"/>
                <a:cs typeface="Tahoma" panose="020B0604030504040204" pitchFamily="34" charset="0"/>
              </a:rPr>
              <a:t> olduğu şekliyle betimlemeyi amaçlayan araştırma yaklaşımlarıdır.</a:t>
            </a:r>
          </a:p>
        </p:txBody>
      </p:sp>
      <p:sp>
        <p:nvSpPr>
          <p:cNvPr id="4" name="Metin kutusu 3"/>
          <p:cNvSpPr txBox="1"/>
          <p:nvPr/>
        </p:nvSpPr>
        <p:spPr>
          <a:xfrm>
            <a:off x="475013" y="6365174"/>
            <a:ext cx="7992093" cy="246221"/>
          </a:xfrm>
          <a:prstGeom prst="rect">
            <a:avLst/>
          </a:prstGeom>
          <a:noFill/>
        </p:spPr>
        <p:txBody>
          <a:bodyPr wrap="square" rtlCol="0">
            <a:spAutoFit/>
          </a:bodyPr>
          <a:lstStyle/>
          <a:p>
            <a:r>
              <a:rPr lang="tr-TR" sz="1000" dirty="0"/>
              <a:t>Felsefe 1. AOF Yayınları</a:t>
            </a:r>
          </a:p>
        </p:txBody>
      </p:sp>
      <p:sp>
        <p:nvSpPr>
          <p:cNvPr id="5" name="Slayt Numarası Yer Tutucusu 4"/>
          <p:cNvSpPr>
            <a:spLocks noGrp="1"/>
          </p:cNvSpPr>
          <p:nvPr>
            <p:ph type="sldNum" sz="quarter" idx="12"/>
          </p:nvPr>
        </p:nvSpPr>
        <p:spPr/>
        <p:txBody>
          <a:bodyPr/>
          <a:lstStyle/>
          <a:p>
            <a:fld id="{4FAB73BC-B049-4115-A692-8D63A059BFB8}" type="slidenum">
              <a:rPr lang="en-US" smtClean="0"/>
              <a:t>8</a:t>
            </a:fld>
            <a:endParaRPr lang="en-US" dirty="0"/>
          </a:p>
        </p:txBody>
      </p:sp>
      <p:pic>
        <p:nvPicPr>
          <p:cNvPr id="5122" name="Picture 2" descr="individual and society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600" y="1803527"/>
            <a:ext cx="3682459" cy="360134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326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19100" y="221742"/>
            <a:ext cx="10058400" cy="1609344"/>
          </a:xfrm>
        </p:spPr>
        <p:txBody>
          <a:bodyPr/>
          <a:lstStyle/>
          <a:p>
            <a:r>
              <a:rPr lang="tr-TR" dirty="0"/>
              <a:t>A) Tarama </a:t>
            </a:r>
            <a:r>
              <a:rPr lang="tr-TR" dirty="0" err="1"/>
              <a:t>modellerİ</a:t>
            </a:r>
            <a:endParaRPr lang="tr-TR" dirty="0"/>
          </a:p>
        </p:txBody>
      </p:sp>
      <p:sp>
        <p:nvSpPr>
          <p:cNvPr id="3" name="İçerik Yer Tutucusu 2"/>
          <p:cNvSpPr>
            <a:spLocks noGrp="1"/>
          </p:cNvSpPr>
          <p:nvPr>
            <p:ph idx="1"/>
          </p:nvPr>
        </p:nvSpPr>
        <p:spPr>
          <a:xfrm>
            <a:off x="4364736" y="1776984"/>
            <a:ext cx="6909816" cy="4050792"/>
          </a:xfrm>
        </p:spPr>
        <p:txBody>
          <a:bodyPr>
            <a:normAutofit lnSpcReduction="10000"/>
          </a:bodyPr>
          <a:lstStyle/>
          <a:p>
            <a:pPr algn="just">
              <a:lnSpc>
                <a:spcPct val="150000"/>
              </a:lnSpc>
            </a:pPr>
            <a:r>
              <a:rPr lang="tr-TR" altLang="tr-TR" sz="2600" dirty="0"/>
              <a:t>Araştırmaya konu olan olay, birey ya da nesne, kendi koşulları içinde ve olduğu gibi tanımlanmaya çalışılır. Onları, herhangi bir şekilde değiştirme, etkileme çabası gösterilmez. Bilinmek istenen şey vardır ve oradadır. Önemli olan onu uygun bir biçimde “gözleyip” belirleyebilmektir.</a:t>
            </a:r>
          </a:p>
          <a:p>
            <a:pPr algn="just">
              <a:lnSpc>
                <a:spcPct val="150000"/>
              </a:lnSpc>
            </a:pPr>
            <a:endParaRPr lang="tr-TR" sz="2600"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9</a:t>
            </a:fld>
            <a:endParaRPr lang="en-US" dirty="0"/>
          </a:p>
        </p:txBody>
      </p:sp>
      <p:pic>
        <p:nvPicPr>
          <p:cNvPr id="2050" name="Picture 2" descr="http://alkamina.com.tr/images/h2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 y="2590800"/>
            <a:ext cx="3638423" cy="216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0784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807</TotalTime>
  <Words>1616</Words>
  <Application>Microsoft Office PowerPoint</Application>
  <PresentationFormat>Geniş ekran</PresentationFormat>
  <Paragraphs>162</Paragraphs>
  <Slides>29</Slides>
  <Notes>21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29</vt:i4>
      </vt:variant>
    </vt:vector>
  </HeadingPairs>
  <TitlesOfParts>
    <vt:vector size="35" baseType="lpstr">
      <vt:lpstr>Calibri</vt:lpstr>
      <vt:lpstr>Rockwell</vt:lpstr>
      <vt:lpstr>Rockwell Condensed</vt:lpstr>
      <vt:lpstr>Tahoma</vt:lpstr>
      <vt:lpstr>Wingdings</vt:lpstr>
      <vt:lpstr>Wood Type</vt:lpstr>
      <vt:lpstr>PARADİGMA FARKI</vt:lpstr>
      <vt:lpstr>PowerPoint Sunusu</vt:lpstr>
      <vt:lpstr>Nicel Araştırma Desenleri (Modelleri)</vt:lpstr>
      <vt:lpstr>PowerPoint Sunusu</vt:lpstr>
      <vt:lpstr>Nicel Araştırma</vt:lpstr>
      <vt:lpstr>Nicel Araştırma</vt:lpstr>
      <vt:lpstr>NİCEL ARAŞTIRMA MODELLERİ</vt:lpstr>
      <vt:lpstr>A) TARAMA MODELLERİ</vt:lpstr>
      <vt:lpstr>A) Tarama modellerİ</vt:lpstr>
      <vt:lpstr>SINIRLIKLAR</vt:lpstr>
      <vt:lpstr>A) Tarama modellerİ</vt:lpstr>
      <vt:lpstr>1)Genel Tarama Modelleri</vt:lpstr>
      <vt:lpstr>1)Genel Tarama Modelleri</vt:lpstr>
      <vt:lpstr>-Tekil Tarama Modelleri</vt:lpstr>
      <vt:lpstr>-Tekil Tarama Modelleri</vt:lpstr>
      <vt:lpstr>-İlişkisel Tarama Modelleri</vt:lpstr>
      <vt:lpstr>-İlişkisel Tarama Modelleri</vt:lpstr>
      <vt:lpstr>2)Örnek Olay Tarama Modelleri</vt:lpstr>
      <vt:lpstr>2)Örnek Olay Modelleri</vt:lpstr>
      <vt:lpstr>B) DENEME(DENEYSEL) TASARIMLARI</vt:lpstr>
      <vt:lpstr>B) DENEME(DENEYSEL) TASARIMLARI</vt:lpstr>
      <vt:lpstr>DENEYSEL TASARIM</vt:lpstr>
      <vt:lpstr>Tek Değişken Yasası ve Sonrası</vt:lpstr>
      <vt:lpstr>Tek Değişken Yasası ve Sonrası</vt:lpstr>
      <vt:lpstr>Değişkenler</vt:lpstr>
      <vt:lpstr>Deneysel Modeller</vt:lpstr>
      <vt:lpstr>Deney Öncesi Modeller</vt:lpstr>
      <vt:lpstr>Gerçek Deneysel Modeller</vt:lpstr>
      <vt:lpstr>Yarı Deneysel Modeller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Damla Güler</cp:lastModifiedBy>
  <cp:revision>55</cp:revision>
  <dcterms:created xsi:type="dcterms:W3CDTF">2014-09-12T02:14:24Z</dcterms:created>
  <dcterms:modified xsi:type="dcterms:W3CDTF">2019-07-22T10:05:42Z</dcterms:modified>
</cp:coreProperties>
</file>