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28" r:id="rId3"/>
    <p:sldId id="329" r:id="rId4"/>
    <p:sldId id="330" r:id="rId5"/>
    <p:sldId id="335" r:id="rId6"/>
    <p:sldId id="336" r:id="rId7"/>
    <p:sldId id="337" r:id="rId8"/>
    <p:sldId id="353" r:id="rId9"/>
    <p:sldId id="35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i="1" smtClean="0"/>
              <a:t>Health Communication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052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i="1" smtClean="0"/>
              <a:t>Health Communication </a:t>
            </a:r>
            <a:r>
              <a:rPr lang="tr-TR" sz="2800" smtClean="0"/>
              <a:t>1989 ve 2003 yılları arasında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Doktor-hasta etkileşimi (%20)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Sağlık iletişimi kampanyaları (%13,4),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Risk iletişimi (%11.5),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Sağlık ve yaşlanma (%8.4),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Dil ve sağlık (%7),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Medya (%5.9),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Sosyal destek ve sağlık (%4.3)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i="1" smtClean="0"/>
              <a:t>Health Communication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2004’den 2009’a </a:t>
            </a:r>
            <a:r>
              <a:rPr lang="tr-TR" sz="2800" i="1" smtClean="0"/>
              <a:t>Health Communicatio</a:t>
            </a:r>
            <a:r>
              <a:rPr lang="tr-TR" sz="2800" smtClean="0"/>
              <a:t>n’da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Sağlık ve medya (%26),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Sağlık iletişimi kampanyaları (%21.6),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Doktor- hasta etkileşimi (%18.5),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Dil ve sağlık (%13),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Risk iletişimi (%10.6),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Sosyal destek ve sağlık (%8.2),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Sağlık ve yaşlanma (%1) olarak yer almıştır.</a:t>
            </a:r>
          </a:p>
          <a:p>
            <a:pPr eaLnBrk="1" hangingPunct="1">
              <a:lnSpc>
                <a:spcPct val="80000"/>
              </a:lnSpc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i="1" smtClean="0"/>
              <a:t>Journal of Health Communication</a:t>
            </a:r>
            <a:endParaRPr lang="tr-TR" sz="40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i="1" smtClean="0"/>
              <a:t>Journal of Health Communication</a:t>
            </a:r>
            <a:r>
              <a:rPr lang="tr-TR" sz="2800" smtClean="0"/>
              <a:t>’un 1996-2008  </a:t>
            </a:r>
          </a:p>
          <a:p>
            <a:pPr eaLnBrk="1" hangingPunct="1"/>
            <a:r>
              <a:rPr lang="tr-TR" sz="2800" smtClean="0"/>
              <a:t>Sağlık iletişimi kampanyaları (%33), </a:t>
            </a:r>
          </a:p>
          <a:p>
            <a:pPr eaLnBrk="1" hangingPunct="1"/>
            <a:r>
              <a:rPr lang="tr-TR" sz="2800" smtClean="0"/>
              <a:t>Medya (%33), </a:t>
            </a:r>
          </a:p>
          <a:p>
            <a:pPr eaLnBrk="1" hangingPunct="1"/>
            <a:r>
              <a:rPr lang="tr-TR" sz="2800" smtClean="0"/>
              <a:t>Yeni teknolojiler (%10), </a:t>
            </a:r>
          </a:p>
          <a:p>
            <a:pPr eaLnBrk="1" hangingPunct="1"/>
            <a:r>
              <a:rPr lang="tr-TR" sz="2800" smtClean="0"/>
              <a:t>Risk iletişimi (%10), </a:t>
            </a:r>
          </a:p>
          <a:p>
            <a:pPr eaLnBrk="1" hangingPunct="1"/>
            <a:r>
              <a:rPr lang="tr-TR" sz="2800" smtClean="0"/>
              <a:t>Tedarikçi-hasta iletişimi (%8), </a:t>
            </a:r>
          </a:p>
          <a:p>
            <a:pPr eaLnBrk="1" hangingPunct="1"/>
            <a:r>
              <a:rPr lang="tr-TR" sz="2800" smtClean="0"/>
              <a:t>Sağlık okuryazarlığı (%3) içeriklidir. </a:t>
            </a:r>
          </a:p>
          <a:p>
            <a:pPr eaLnBrk="1" hangingPunct="1">
              <a:buFontTx/>
              <a:buNone/>
            </a:pPr>
            <a:endParaRPr lang="tr-TR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36838"/>
            <a:ext cx="8229600" cy="1143000"/>
          </a:xfrm>
        </p:spPr>
        <p:txBody>
          <a:bodyPr/>
          <a:lstStyle/>
          <a:p>
            <a:pPr eaLnBrk="1" hangingPunct="1"/>
            <a:r>
              <a:rPr lang="tr-TR" sz="4000" smtClean="0"/>
              <a:t>Sağlık iletişimi kuram ve modelleri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İnancı Modeli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i="1" dirty="0" err="1" smtClean="0"/>
              <a:t>Health</a:t>
            </a:r>
            <a:r>
              <a:rPr lang="tr-TR" i="1" dirty="0" smtClean="0"/>
              <a:t> </a:t>
            </a:r>
            <a:r>
              <a:rPr lang="tr-TR" i="1" dirty="0" err="1" smtClean="0"/>
              <a:t>Belief</a:t>
            </a:r>
            <a:r>
              <a:rPr lang="tr-TR" i="1" dirty="0" smtClean="0"/>
              <a:t> Model</a:t>
            </a:r>
            <a:r>
              <a:rPr lang="tr-TR" dirty="0" smtClean="0"/>
              <a:t> </a:t>
            </a:r>
          </a:p>
          <a:p>
            <a:pPr eaLnBrk="1" hangingPunct="1"/>
            <a:r>
              <a:rPr lang="tr-TR" dirty="0" smtClean="0"/>
              <a:t>1950’lerin </a:t>
            </a:r>
            <a:r>
              <a:rPr lang="tr-TR" dirty="0" smtClean="0"/>
              <a:t>başında, tedbir amaçlı tutumları teşvik etmek için bir grup sosyal psikolog tarafından geliştirilmiştir.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İnancı Modeli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davranışıyla değişim sürecinin arasındaki bağlantıyı açıklamaya çalışan ilk kuramlardan biridir.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Sosyal Öğrenme Kuramı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i="1" dirty="0" err="1" smtClean="0"/>
              <a:t>Social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Cognitive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Theory</a:t>
            </a:r>
            <a:r>
              <a:rPr lang="tr-TR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err="1" smtClean="0"/>
              <a:t>Bandura</a:t>
            </a:r>
            <a:r>
              <a:rPr lang="tr-TR" sz="2800" dirty="0" smtClean="0"/>
              <a:t>,1977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Kurama göre, beklentiler, kendi kendine yeterlilik, tavırlar, inançlar ve değerler gibi bilişsel süreçler, sağlıkla ilgili birçok davranışı etkilemektedir.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</a:t>
            </a:r>
            <a:endParaRPr lang="tr-TR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Sosyal Öğrenme Kuramı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Sağlıkla ilgili davranışlar, bir bireyin kendi sosyal çevresi ya da yaşam tarzından kaynaklanan düşüncelerinin ve etkilerinin nihai bir sonucudur.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241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Sağlık İletişimi</vt:lpstr>
      <vt:lpstr>Health Communication</vt:lpstr>
      <vt:lpstr>Health Communication</vt:lpstr>
      <vt:lpstr>Journal of Health Communication</vt:lpstr>
      <vt:lpstr>Sağlık iletişimi kuram ve modelleri</vt:lpstr>
      <vt:lpstr>Sağlık İnancı Modeli</vt:lpstr>
      <vt:lpstr>Sağlık İnancı Modeli</vt:lpstr>
      <vt:lpstr>Sosyal Öğrenme Kuramı </vt:lpstr>
      <vt:lpstr>Sosyal Öğrenme Kuramı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6</cp:revision>
  <dcterms:created xsi:type="dcterms:W3CDTF">2018-05-07T06:13:42Z</dcterms:created>
  <dcterms:modified xsi:type="dcterms:W3CDTF">2019-12-08T17:52:55Z</dcterms:modified>
</cp:coreProperties>
</file>