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0" r:id="rId3"/>
    <p:sldId id="291" r:id="rId4"/>
    <p:sldId id="292" r:id="rId5"/>
    <p:sldId id="293" r:id="rId6"/>
    <p:sldId id="294" r:id="rId7"/>
    <p:sldId id="283" r:id="rId8"/>
    <p:sldId id="26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8" d="100"/>
          <a:sy n="88" d="100"/>
        </p:scale>
        <p:origin x="2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3012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406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98859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027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2751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8473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7367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4642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899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9630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6469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1611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4479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165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247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C61B1-1B94-4147-8CD2-81D48AD32D4F}" type="datetimeFigureOut">
              <a:rPr lang="tr-TR" smtClean="0"/>
              <a:t>27.01.2020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B23688D-867D-4990-9B44-9EE5E4099B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4633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bianet.org/system/uploads/1/files/attachments/000/001/518/original/gazetecelik.pdf?1447151242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Kent ve Çevre Gazeteciliği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0811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/>
          <a:lstStyle/>
          <a:p>
            <a:r>
              <a:rPr lang="tr-TR" dirty="0" smtClean="0"/>
              <a:t>Doğruluk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Haberin doğruluğu çok önemlidir.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Bir muhabir elindeki bilgilerin doğruluğunu farklı kaynaklardan kontrol ederek doğrula(t)malıdır.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Zaman sınırlı olsa da haberin doğruluğunu mutlaka kontrol etmelidir.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kendisine verilen belgelerin, rakamların geçerliliğini mutlaka kontrol etmelidir.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626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/>
          <a:lstStyle/>
          <a:p>
            <a:r>
              <a:rPr lang="tr-TR" dirty="0" smtClean="0"/>
              <a:t>Objektiflik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Haberde nesnellik mümkün müdür?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Neyi haber olarak seçtiğiniz, kelime seçimleriniz, haberde kullanılan fotoğraf ya da görüntülere haberin nesnelliğini nasıl etkiler?</a:t>
            </a:r>
          </a:p>
          <a:p>
            <a:pPr>
              <a:lnSpc>
                <a:spcPct val="150000"/>
              </a:lnSpc>
            </a:pPr>
            <a:r>
              <a:rPr lang="tr-TR" dirty="0"/>
              <a:t>Nesnellik ile tarafsızlık arasındaki fark nedir? </a:t>
            </a:r>
          </a:p>
          <a:p>
            <a:pPr>
              <a:lnSpc>
                <a:spcPct val="150000"/>
              </a:lnSpc>
            </a:pPr>
            <a:r>
              <a:rPr lang="tr-TR" dirty="0"/>
              <a:t>Haberde dengelilik objektiflik ilkesinin sağlanması için yeterli midir?</a:t>
            </a: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776155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/>
          <a:lstStyle/>
          <a:p>
            <a:r>
              <a:rPr lang="tr-TR" dirty="0" smtClean="0"/>
              <a:t>Açıklık ve Kısalık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Haberin anlaşılabilir olması açısından sade bir dil kullanılması gerekmektedir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Haberdeki bilgilerin açık ve anlaşılır şekilde aktarılması önemlidir.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çevre ya da bilim gazeteciliği gibi teknik veya bilimsel bilgilerin ağırlıklı olduğu konuların okuyucunun anlayacağı bir basitlikte aktarılması, okuyucunun terimlere ve sayılara boğulmaması gerekir.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Haberde verilmek istenenin kısa ve açık şekilde verilmesi beklenir. </a:t>
            </a:r>
            <a:endParaRPr lang="tr-TR" dirty="0"/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75406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/>
          <a:lstStyle/>
          <a:p>
            <a:r>
              <a:rPr lang="tr-TR" dirty="0" smtClean="0"/>
              <a:t>Açıklık ve Kısalık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Haberin anlaşılabilir olması açısından sade bir dil kullanılması gerekmektedir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Haberdeki bilgilerin açık ve anlaşılır şekilde aktarılması önemlidir.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Özellikle çevre ya da bilim gazeteciliği gibi teknik veya bilimsel bilgilerin ağırlıklı olduğu konuların okuyucunun anlayacağı bir basitlikte aktarılması, okuyucunun terimlere ve sayılara boğulmaması gerekir.</a:t>
            </a:r>
          </a:p>
          <a:p>
            <a:pPr>
              <a:lnSpc>
                <a:spcPct val="150000"/>
              </a:lnSpc>
            </a:pPr>
            <a:r>
              <a:rPr lang="tr-TR" dirty="0"/>
              <a:t>Haberde verilmek istenenin kısa ve açık şekilde verilmesi beklenir. Gereksiz bilgilerin </a:t>
            </a: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27648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1079862"/>
            <a:ext cx="8911687" cy="825137"/>
          </a:xfrm>
        </p:spPr>
        <p:txBody>
          <a:bodyPr/>
          <a:lstStyle/>
          <a:p>
            <a:r>
              <a:rPr lang="tr-TR" dirty="0" smtClean="0"/>
              <a:t>Açıklık ve Kısalık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2133600"/>
            <a:ext cx="8078788" cy="377762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tr-TR" sz="2000" dirty="0" smtClean="0"/>
              <a:t>Haberde </a:t>
            </a:r>
            <a:r>
              <a:rPr lang="tr-TR" sz="2000" dirty="0"/>
              <a:t>verilmek istenenin kısa ve açık şekilde verilmesi beklenir. Gereksiz bilgilerin </a:t>
            </a:r>
            <a:r>
              <a:rPr lang="tr-TR" sz="2000" dirty="0" smtClean="0"/>
              <a:t>seçilmesi ve ayıklanması istenir. </a:t>
            </a:r>
          </a:p>
          <a:p>
            <a:pPr>
              <a:lnSpc>
                <a:spcPct val="150000"/>
              </a:lnSpc>
            </a:pPr>
            <a:r>
              <a:rPr lang="tr-TR" sz="2000" dirty="0" smtClean="0"/>
              <a:t>Ama kısaltmak da kuşa çevirmek olmamalıdır. Haberin anlamını değiştirecek önemli bilgiler atlanmamalıdır. </a:t>
            </a:r>
            <a:endParaRPr lang="tr-TR" sz="2000" dirty="0"/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756899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Tartışma ve uygulama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Günün gazetesinden dersin konusu ile ilgili bir haber seçilerek bu ilkeler çerçevesinde incelenecektir.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576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27300" y="1206500"/>
            <a:ext cx="84201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Kaynak:  </a:t>
            </a:r>
          </a:p>
          <a:p>
            <a:r>
              <a:rPr lang="tr-TR" dirty="0" smtClean="0"/>
              <a:t>Tuğrul Eryılmaz: </a:t>
            </a:r>
            <a:r>
              <a:rPr lang="tr-TR" u="sng" dirty="0" smtClean="0"/>
              <a:t>Haberciliğe Kısa Bir Giriş </a:t>
            </a:r>
          </a:p>
          <a:p>
            <a:r>
              <a:rPr lang="tr-TR" u="sng" dirty="0" smtClean="0"/>
              <a:t>İçinde:</a:t>
            </a:r>
          </a:p>
          <a:p>
            <a:r>
              <a:rPr lang="tr-TR" b="1" dirty="0" smtClean="0"/>
              <a:t>Gazetecilik ve Habercilik</a:t>
            </a:r>
            <a:r>
              <a:rPr lang="tr-TR" dirty="0" smtClean="0"/>
              <a:t> (Der: Sevda </a:t>
            </a:r>
            <a:r>
              <a:rPr lang="tr-TR" dirty="0" err="1" smtClean="0"/>
              <a:t>Alankuş</a:t>
            </a:r>
            <a:r>
              <a:rPr lang="tr-TR" dirty="0" smtClean="0"/>
              <a:t>) </a:t>
            </a:r>
          </a:p>
          <a:p>
            <a:r>
              <a:rPr lang="tr-TR" dirty="0" smtClean="0"/>
              <a:t>IPS İletişim Vakfı Yayınları</a:t>
            </a:r>
          </a:p>
          <a:p>
            <a:r>
              <a:rPr lang="tr-TR" dirty="0">
                <a:hlinkClick r:id="rId2"/>
              </a:rPr>
              <a:t>http://bianet.org/system/uploads/1/files/attachments/000/001/518/original/gazetecelik.pdf?1447151242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541396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150</TotalTime>
  <Words>282</Words>
  <Application>Microsoft Office PowerPoint</Application>
  <PresentationFormat>Geniş ekran</PresentationFormat>
  <Paragraphs>33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Duman</vt:lpstr>
      <vt:lpstr>Kent ve Çevre Gazeteciliği</vt:lpstr>
      <vt:lpstr>Doğruluk</vt:lpstr>
      <vt:lpstr>Objektiflik</vt:lpstr>
      <vt:lpstr>Açıklık ve Kısalık</vt:lpstr>
      <vt:lpstr>Açıklık ve Kısalık</vt:lpstr>
      <vt:lpstr>Açıklık ve Kısalık</vt:lpstr>
      <vt:lpstr>Tartışma ve uygulama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Yargı ve İnsan Hakları Muhabirliği</dc:title>
  <dc:creator>OZGUN DINCER</dc:creator>
  <cp:lastModifiedBy>user</cp:lastModifiedBy>
  <cp:revision>27</cp:revision>
  <dcterms:created xsi:type="dcterms:W3CDTF">2019-04-21T11:01:11Z</dcterms:created>
  <dcterms:modified xsi:type="dcterms:W3CDTF">2020-01-27T17:22:35Z</dcterms:modified>
</cp:coreProperties>
</file>