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0" r:id="rId3"/>
    <p:sldId id="291" r:id="rId4"/>
    <p:sldId id="292" r:id="rId5"/>
    <p:sldId id="293" r:id="rId6"/>
    <p:sldId id="294" r:id="rId7"/>
    <p:sldId id="283" r:id="rId8"/>
    <p:sldId id="264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6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012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54406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098859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540271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27518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847330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73677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946424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18990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96301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66469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6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161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144793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41656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4728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3C61B1-1B94-4147-8CD2-81D48AD32D4F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B23688D-867D-4990-9B44-9EE5E4099B4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633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://bianet.org/system/uploads/1/files/attachments/000/001/518/original/gazetecelik.pdf?1447151242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Kent ve Çevre Gazeteciliği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4. Hafta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08114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79862"/>
            <a:ext cx="8911687" cy="825137"/>
          </a:xfrm>
        </p:spPr>
        <p:txBody>
          <a:bodyPr/>
          <a:lstStyle/>
          <a:p>
            <a:r>
              <a:rPr lang="tr-TR" dirty="0" smtClean="0"/>
              <a:t>Doğruluk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Haberin doğruluğu çok önemlidir.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Bir muhabir elindeki bilgilerin doğruluğunu farklı kaynaklardan kontrol ederek doğrula(t)malıdır.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Zaman sınırlı olsa da haberin doğruluğunu mutlaka kontrol etmelidir.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Özellikle kendisine verilen belgelerin, rakamların geçerliliğini mutlaka kontrol etmelidir.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78626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79862"/>
            <a:ext cx="8911687" cy="825137"/>
          </a:xfrm>
        </p:spPr>
        <p:txBody>
          <a:bodyPr/>
          <a:lstStyle/>
          <a:p>
            <a:r>
              <a:rPr lang="tr-TR" dirty="0" smtClean="0"/>
              <a:t>Objektiflik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Haberde nesnellik mümkün müdür?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Neyi haber olarak seçtiğiniz, kelime seçimleriniz, haberde kullanılan fotoğraf ya da görüntülere haberin nesnelliğini nasıl etkiler?</a:t>
            </a:r>
          </a:p>
          <a:p>
            <a:pPr>
              <a:lnSpc>
                <a:spcPct val="150000"/>
              </a:lnSpc>
            </a:pPr>
            <a:r>
              <a:rPr lang="tr-TR" dirty="0"/>
              <a:t>Nesnellik ile tarafsızlık arasındaki fark nedir? </a:t>
            </a:r>
          </a:p>
          <a:p>
            <a:pPr>
              <a:lnSpc>
                <a:spcPct val="150000"/>
              </a:lnSpc>
            </a:pPr>
            <a:r>
              <a:rPr lang="tr-TR" dirty="0"/>
              <a:t>Haberde dengelilik objektiflik ilkesinin sağlanması için yeterli midir?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7761551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79862"/>
            <a:ext cx="8911687" cy="825137"/>
          </a:xfrm>
        </p:spPr>
        <p:txBody>
          <a:bodyPr/>
          <a:lstStyle/>
          <a:p>
            <a:r>
              <a:rPr lang="tr-TR" dirty="0" smtClean="0"/>
              <a:t>Açıklık ve Kısalık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Haberin anlaşılabilir olması açısından sade bir dil kullanılması gerekmektedir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Haberdeki bilgilerin açık ve anlaşılır şekilde aktarılması önemlidir.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Özellikle çevre ya da bilim gazeteciliği gibi teknik veya bilimsel bilgilerin ağırlıklı olduğu konuların okuyucunun anlayacağı bir basitlikte aktarılması, okuyucunun terimlere ve sayılara boğulmaması gerekir.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Haberde verilmek istenenin kısa ve açık şekilde verilmesi beklenir. </a:t>
            </a:r>
            <a:endParaRPr lang="tr-TR" dirty="0"/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47540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79862"/>
            <a:ext cx="8911687" cy="825137"/>
          </a:xfrm>
        </p:spPr>
        <p:txBody>
          <a:bodyPr/>
          <a:lstStyle/>
          <a:p>
            <a:r>
              <a:rPr lang="tr-TR" dirty="0" smtClean="0"/>
              <a:t>Açıklık ve Kısalık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tr-TR" dirty="0" smtClean="0"/>
              <a:t>Haberin anlaşılabilir olması açısından sade bir dil kullanılması gerekmektedir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Haberdeki bilgilerin açık ve anlaşılır şekilde aktarılması önemlidir. 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Özellikle çevre ya da bilim gazeteciliği gibi teknik veya bilimsel bilgilerin ağırlıklı olduğu konuların okuyucunun anlayacağı bir basitlikte aktarılması, okuyucunun terimlere ve sayılara boğulmaması gerekir.</a:t>
            </a:r>
          </a:p>
          <a:p>
            <a:pPr>
              <a:lnSpc>
                <a:spcPct val="150000"/>
              </a:lnSpc>
            </a:pPr>
            <a:r>
              <a:rPr lang="tr-TR" dirty="0"/>
              <a:t>Haberde verilmek istenenin kısa ve açık şekilde verilmesi beklenir. Gereksiz bilgilerin </a:t>
            </a:r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4276483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2592925" y="1079862"/>
            <a:ext cx="8911687" cy="825137"/>
          </a:xfrm>
        </p:spPr>
        <p:txBody>
          <a:bodyPr/>
          <a:lstStyle/>
          <a:p>
            <a:r>
              <a:rPr lang="tr-TR" dirty="0" smtClean="0"/>
              <a:t>Açıklık ve Kısalık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2133600"/>
            <a:ext cx="8078788" cy="3777622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tr-TR" sz="2000" dirty="0" smtClean="0"/>
              <a:t>Haberde </a:t>
            </a:r>
            <a:r>
              <a:rPr lang="tr-TR" sz="2000" dirty="0"/>
              <a:t>verilmek istenenin kısa ve açık şekilde verilmesi beklenir. Gereksiz bilgilerin </a:t>
            </a:r>
            <a:r>
              <a:rPr lang="tr-TR" sz="2000" dirty="0" smtClean="0"/>
              <a:t>seçilmesi ve ayıklanması istenir. </a:t>
            </a:r>
          </a:p>
          <a:p>
            <a:pPr>
              <a:lnSpc>
                <a:spcPct val="150000"/>
              </a:lnSpc>
            </a:pPr>
            <a:r>
              <a:rPr lang="tr-TR" sz="2000" dirty="0" smtClean="0"/>
              <a:t>Ama kısaltmak da kuşa çevirmek olmamalıdır. Haberin anlamını değiştirecek önemli bilgiler atlanmamalıdır. </a:t>
            </a:r>
            <a:endParaRPr lang="tr-TR" sz="2000" dirty="0"/>
          </a:p>
          <a:p>
            <a:pPr>
              <a:lnSpc>
                <a:spcPct val="150000"/>
              </a:lnSpc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1756899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Tartışma ve uygulama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Günün gazetesinden dersin konusu ile ilgili bir haber seçilerek bu ilkeler çerçevesinde incelenecektir.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84457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2527300" y="1206500"/>
            <a:ext cx="8420100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dirty="0" smtClean="0"/>
              <a:t>Kaynak:  </a:t>
            </a:r>
          </a:p>
          <a:p>
            <a:r>
              <a:rPr lang="tr-TR" dirty="0" smtClean="0"/>
              <a:t>Tuğrul Eryılmaz: </a:t>
            </a:r>
            <a:r>
              <a:rPr lang="tr-TR" u="sng" dirty="0" smtClean="0"/>
              <a:t>Haberciliğe Kısa Bir Giriş </a:t>
            </a:r>
          </a:p>
          <a:p>
            <a:r>
              <a:rPr lang="tr-TR" u="sng" dirty="0" smtClean="0"/>
              <a:t>İçinde:</a:t>
            </a:r>
          </a:p>
          <a:p>
            <a:r>
              <a:rPr lang="tr-TR" b="1" dirty="0" smtClean="0"/>
              <a:t>Gazetecilik ve Habercilik</a:t>
            </a:r>
            <a:r>
              <a:rPr lang="tr-TR" dirty="0" smtClean="0"/>
              <a:t> (Der: Sevda </a:t>
            </a:r>
            <a:r>
              <a:rPr lang="tr-TR" dirty="0" err="1" smtClean="0"/>
              <a:t>Alankuş</a:t>
            </a:r>
            <a:r>
              <a:rPr lang="tr-TR" dirty="0" smtClean="0"/>
              <a:t>) </a:t>
            </a:r>
          </a:p>
          <a:p>
            <a:r>
              <a:rPr lang="tr-TR" dirty="0" smtClean="0"/>
              <a:t>IPS İletişim Vakfı Yayınları</a:t>
            </a:r>
          </a:p>
          <a:p>
            <a:r>
              <a:rPr lang="tr-TR" dirty="0">
                <a:hlinkClick r:id="rId2"/>
              </a:rPr>
              <a:t>http://bianet.org/system/uploads/1/files/attachments/000/001/518/original/gazetecelik.pdf?1447151242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45413967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150</TotalTime>
  <Words>282</Words>
  <Application>Microsoft Office PowerPoint</Application>
  <PresentationFormat>Geniş ekran</PresentationFormat>
  <Paragraphs>33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Duman</vt:lpstr>
      <vt:lpstr>Kent ve Çevre Gazeteciliği</vt:lpstr>
      <vt:lpstr>Doğruluk</vt:lpstr>
      <vt:lpstr>Objektiflik</vt:lpstr>
      <vt:lpstr>Açıklık ve Kısalık</vt:lpstr>
      <vt:lpstr>Açıklık ve Kısalık</vt:lpstr>
      <vt:lpstr>Açıklık ve Kısalık</vt:lpstr>
      <vt:lpstr>Tartışma ve uygulama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Yargı ve İnsan Hakları Muhabirliği</dc:title>
  <dc:creator>OZGUN DINCER</dc:creator>
  <cp:lastModifiedBy>user</cp:lastModifiedBy>
  <cp:revision>27</cp:revision>
  <dcterms:created xsi:type="dcterms:W3CDTF">2019-04-21T11:01:11Z</dcterms:created>
  <dcterms:modified xsi:type="dcterms:W3CDTF">2020-01-27T17:22:35Z</dcterms:modified>
</cp:coreProperties>
</file>