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sldIdLst>
    <p:sldId id="289" r:id="rId2"/>
    <p:sldId id="314" r:id="rId3"/>
    <p:sldId id="315" r:id="rId4"/>
    <p:sldId id="316" r:id="rId5"/>
    <p:sldId id="318" r:id="rId6"/>
    <p:sldId id="319"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99" autoAdjust="0"/>
    <p:restoredTop sz="94660"/>
  </p:normalViewPr>
  <p:slideViewPr>
    <p:cSldViewPr>
      <p:cViewPr varScale="1">
        <p:scale>
          <a:sx n="58" d="100"/>
          <a:sy n="58" d="100"/>
        </p:scale>
        <p:origin x="42" y="3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87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D2AEDB-B0CE-4AAF-8066-4F7A878AC37F}" type="datetimeFigureOut">
              <a:rPr lang="tr-TR" smtClean="0"/>
              <a:pPr/>
              <a:t>10.8.2017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AF0C0E-4DB9-4D5F-8323-BC0F5BE895B6}" type="slidenum">
              <a:rPr lang="tr-TR" smtClean="0"/>
              <a:pPr/>
              <a:t>‹#›</a:t>
            </a:fld>
            <a:endParaRPr lang="tr-TR"/>
          </a:p>
        </p:txBody>
      </p:sp>
    </p:spTree>
    <p:extLst>
      <p:ext uri="{BB962C8B-B14F-4D97-AF65-F5344CB8AC3E}">
        <p14:creationId xmlns:p14="http://schemas.microsoft.com/office/powerpoint/2010/main" val="7633328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1</a:t>
            </a:fld>
            <a:endParaRPr lang="tr-TR"/>
          </a:p>
        </p:txBody>
      </p:sp>
    </p:spTree>
    <p:extLst>
      <p:ext uri="{BB962C8B-B14F-4D97-AF65-F5344CB8AC3E}">
        <p14:creationId xmlns:p14="http://schemas.microsoft.com/office/powerpoint/2010/main" val="2636478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2</a:t>
            </a:fld>
            <a:endParaRPr lang="tr-TR"/>
          </a:p>
        </p:txBody>
      </p:sp>
    </p:spTree>
    <p:extLst>
      <p:ext uri="{BB962C8B-B14F-4D97-AF65-F5344CB8AC3E}">
        <p14:creationId xmlns:p14="http://schemas.microsoft.com/office/powerpoint/2010/main" val="1153488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3</a:t>
            </a:fld>
            <a:endParaRPr lang="tr-TR"/>
          </a:p>
        </p:txBody>
      </p:sp>
    </p:spTree>
    <p:extLst>
      <p:ext uri="{BB962C8B-B14F-4D97-AF65-F5344CB8AC3E}">
        <p14:creationId xmlns:p14="http://schemas.microsoft.com/office/powerpoint/2010/main" val="33900644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4</a:t>
            </a:fld>
            <a:endParaRPr lang="tr-TR"/>
          </a:p>
        </p:txBody>
      </p:sp>
    </p:spTree>
    <p:extLst>
      <p:ext uri="{BB962C8B-B14F-4D97-AF65-F5344CB8AC3E}">
        <p14:creationId xmlns:p14="http://schemas.microsoft.com/office/powerpoint/2010/main" val="25121340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5</a:t>
            </a:fld>
            <a:endParaRPr lang="tr-TR"/>
          </a:p>
        </p:txBody>
      </p:sp>
    </p:spTree>
    <p:extLst>
      <p:ext uri="{BB962C8B-B14F-4D97-AF65-F5344CB8AC3E}">
        <p14:creationId xmlns:p14="http://schemas.microsoft.com/office/powerpoint/2010/main" val="24579590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6</a:t>
            </a:fld>
            <a:endParaRPr lang="tr-TR"/>
          </a:p>
        </p:txBody>
      </p:sp>
    </p:spTree>
    <p:extLst>
      <p:ext uri="{BB962C8B-B14F-4D97-AF65-F5344CB8AC3E}">
        <p14:creationId xmlns:p14="http://schemas.microsoft.com/office/powerpoint/2010/main" val="2334979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7" name="6 Dikdörtgen"/>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2362200" y="4038600"/>
            <a:ext cx="6477000" cy="1828800"/>
          </a:xfrm>
        </p:spPr>
        <p:txBody>
          <a:bodyPr anchor="b"/>
          <a:lstStyle>
            <a:lvl1pPr>
              <a:defRPr cap="all" baseline="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E6FBAC1-73DD-4B38-B17C-55F9284D3A56}" type="datetime1">
              <a:rPr lang="tr-TR" smtClean="0"/>
              <a:pPr/>
              <a:t>10.8.2017</a:t>
            </a:fld>
            <a:endParaRPr lang="tr-TR"/>
          </a:p>
        </p:txBody>
      </p:sp>
      <p:sp>
        <p:nvSpPr>
          <p:cNvPr id="17" name="16 Altbilgi Yer Tutucusu"/>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tr-TR" smtClean="0"/>
              <a:t>Prof. Dr. Fehmi TUNCEL</a:t>
            </a:r>
            <a:endParaRPr lang="tr-TR"/>
          </a:p>
        </p:txBody>
      </p:sp>
      <p:sp>
        <p:nvSpPr>
          <p:cNvPr id="29" name="28 Slayt Numarası Yer Tutucusu"/>
          <p:cNvSpPr>
            <a:spLocks noGrp="1"/>
          </p:cNvSpPr>
          <p:nvPr>
            <p:ph type="sldNum" sz="quarter" idx="12"/>
          </p:nvPr>
        </p:nvSpPr>
        <p:spPr>
          <a:xfrm>
            <a:off x="8001000" y="228600"/>
            <a:ext cx="838200" cy="381000"/>
          </a:xfrm>
        </p:spPr>
        <p:txBody>
          <a:bodyPr/>
          <a:lstStyle>
            <a:lvl1pPr>
              <a:defRPr>
                <a:solidFill>
                  <a:schemeClr val="tx2"/>
                </a:solidFill>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6ADCD13-84DA-42A4-A958-97C9356AF409}"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1"/>
      </p:bgRef>
    </p:bg>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609600"/>
            <a:ext cx="2057400" cy="55165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609600"/>
            <a:ext cx="5562600" cy="5516564"/>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6553200" y="6248402"/>
            <a:ext cx="2209800" cy="365125"/>
          </a:xfrm>
        </p:spPr>
        <p:txBody>
          <a:bodyPr/>
          <a:lstStyle/>
          <a:p>
            <a:fld id="{7CE82CD7-489B-4410-9F44-E5EB0EC9789E}" type="datetime1">
              <a:rPr lang="tr-TR" smtClean="0"/>
              <a:pPr/>
              <a:t>10.8.2017</a:t>
            </a:fld>
            <a:endParaRPr lang="tr-TR"/>
          </a:p>
        </p:txBody>
      </p:sp>
      <p:sp>
        <p:nvSpPr>
          <p:cNvPr id="5" name="4 Altbilgi Yer Tutucusu"/>
          <p:cNvSpPr>
            <a:spLocks noGrp="1"/>
          </p:cNvSpPr>
          <p:nvPr>
            <p:ph type="ftr" sz="quarter" idx="11"/>
          </p:nvPr>
        </p:nvSpPr>
        <p:spPr>
          <a:xfrm>
            <a:off x="457201" y="6248207"/>
            <a:ext cx="5573483" cy="365125"/>
          </a:xfrm>
        </p:spPr>
        <p:txBody>
          <a:bodyPr/>
          <a:lstStyle/>
          <a:p>
            <a:r>
              <a:rPr lang="tr-TR" smtClean="0"/>
              <a:t>Prof. Dr. Fehmi TUNCEL</a:t>
            </a:r>
            <a:endParaRPr lang="tr-TR"/>
          </a:p>
        </p:txBody>
      </p:sp>
      <p:sp>
        <p:nvSpPr>
          <p:cNvPr id="7" name="6 Dikdörtgen"/>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Dikdörtgen"/>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Dikdörtgen"/>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Slayt Numarası Yer Tutucusu"/>
          <p:cNvSpPr>
            <a:spLocks noGrp="1"/>
          </p:cNvSpPr>
          <p:nvPr>
            <p:ph type="sldNum" sz="quarter" idx="12"/>
          </p:nvPr>
        </p:nvSpPr>
        <p:spPr>
          <a:xfrm rot="5400000">
            <a:off x="5989638" y="144462"/>
            <a:ext cx="533400" cy="244476"/>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990600"/>
          </a:xfrm>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612648" y="1600200"/>
            <a:ext cx="8153400" cy="44958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7" name="6 Dikdörtgen"/>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DF80567C-7F1D-46FD-A76A-FF2881E36947}" type="datetime1">
              <a:rPr lang="tr-TR" smtClean="0"/>
              <a:pPr/>
              <a:t>10.8.2017</a:t>
            </a:fld>
            <a:endParaRPr lang="tr-TR"/>
          </a:p>
        </p:txBody>
      </p:sp>
      <p:sp>
        <p:nvSpPr>
          <p:cNvPr id="13" name="12 Slayt Numarası Yer Tutucusu"/>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1DEFA8C-F947-479F-BE07-76B6B3F80BF1}" type="slidenum">
              <a:rPr lang="tr-TR" smtClean="0"/>
              <a:pPr/>
              <a:t>‹#›</a:t>
            </a:fld>
            <a:endParaRPr lang="tr-TR"/>
          </a:p>
        </p:txBody>
      </p:sp>
      <p:sp>
        <p:nvSpPr>
          <p:cNvPr id="14" name="13 Altbilgi Yer Tutucusu"/>
          <p:cNvSpPr>
            <a:spLocks noGrp="1"/>
          </p:cNvSpPr>
          <p:nvPr>
            <p:ph type="ftr" sz="quarter" idx="12"/>
          </p:nvPr>
        </p:nvSpPr>
        <p:spPr/>
        <p:txBody>
          <a:bodyPr/>
          <a:lstStyle/>
          <a:p>
            <a:r>
              <a:rPr lang="tr-TR" smtClean="0"/>
              <a:t>Prof. Dr. Fehmi TUNCEL</a:t>
            </a:r>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9" name="8 İçerik Yer Tutucusu"/>
          <p:cNvSpPr>
            <a:spLocks noGrp="1"/>
          </p:cNvSpPr>
          <p:nvPr>
            <p:ph sz="quarter" idx="1"/>
          </p:nvPr>
        </p:nvSpPr>
        <p:spPr>
          <a:xfrm>
            <a:off x="609600"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844901"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8" name="7 Veri Yer Tutucusu"/>
          <p:cNvSpPr>
            <a:spLocks noGrp="1"/>
          </p:cNvSpPr>
          <p:nvPr>
            <p:ph type="dt" sz="half" idx="15"/>
          </p:nvPr>
        </p:nvSpPr>
        <p:spPr/>
        <p:txBody>
          <a:bodyPr rtlCol="0"/>
          <a:lstStyle/>
          <a:p>
            <a:fld id="{4E833CC4-A3CB-4C31-9446-43466BEE90C5}" type="datetime1">
              <a:rPr lang="tr-TR" smtClean="0"/>
              <a:pPr/>
              <a:t>10.8.2017</a:t>
            </a:fld>
            <a:endParaRPr lang="tr-TR"/>
          </a:p>
        </p:txBody>
      </p:sp>
      <p:sp>
        <p:nvSpPr>
          <p:cNvPr id="10" name="9 Slayt Numarası Yer Tutucusu"/>
          <p:cNvSpPr>
            <a:spLocks noGrp="1"/>
          </p:cNvSpPr>
          <p:nvPr>
            <p:ph type="sldNum" sz="quarter" idx="16"/>
          </p:nvPr>
        </p:nvSpPr>
        <p:spPr/>
        <p:txBody>
          <a:bodyPr rtlCol="0"/>
          <a:lstStyle/>
          <a:p>
            <a:fld id="{B1DEFA8C-F947-479F-BE07-76B6B3F80BF1}" type="slidenum">
              <a:rPr lang="tr-TR" smtClean="0"/>
              <a:pPr/>
              <a:t>‹#›</a:t>
            </a:fld>
            <a:endParaRPr lang="tr-TR"/>
          </a:p>
        </p:txBody>
      </p:sp>
      <p:sp>
        <p:nvSpPr>
          <p:cNvPr id="12" name="11 Altbilgi Yer Tutucusu"/>
          <p:cNvSpPr>
            <a:spLocks noGrp="1"/>
          </p:cNvSpPr>
          <p:nvPr>
            <p:ph type="ftr" sz="quarter" idx="17"/>
          </p:nvPr>
        </p:nvSpPr>
        <p:spPr/>
        <p:txBody>
          <a:bodyPr rtlCol="0"/>
          <a:lstStyle/>
          <a:p>
            <a:r>
              <a:rPr lang="tr-TR" smtClean="0"/>
              <a:t>Prof. Dr. Fehmi TUNCEL</a:t>
            </a:r>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33400" y="273050"/>
            <a:ext cx="8153400" cy="869950"/>
          </a:xfrm>
        </p:spPr>
        <p:txBody>
          <a:bodyPr anchor="ctr"/>
          <a:lstStyle>
            <a:lvl1pPr>
              <a:defRPr/>
            </a:lvl1pPr>
          </a:lstStyle>
          <a:p>
            <a:r>
              <a:rPr kumimoji="0" lang="tr-TR" smtClean="0"/>
              <a:t>Asıl başlık stili için tıklatın</a:t>
            </a:r>
            <a:endParaRPr kumimoji="0" lang="en-US"/>
          </a:p>
        </p:txBody>
      </p:sp>
      <p:sp>
        <p:nvSpPr>
          <p:cNvPr id="11" name="10 İçerik Yer Tutucusu"/>
          <p:cNvSpPr>
            <a:spLocks noGrp="1"/>
          </p:cNvSpPr>
          <p:nvPr>
            <p:ph sz="quarter" idx="2"/>
          </p:nvPr>
        </p:nvSpPr>
        <p:spPr>
          <a:xfrm>
            <a:off x="609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800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5"/>
          </p:nvPr>
        </p:nvSpPr>
        <p:spPr/>
        <p:txBody>
          <a:bodyPr rtlCol="0"/>
          <a:lstStyle/>
          <a:p>
            <a:fld id="{189D2D78-4262-4D74-A02C-F3B97DBA166C}" type="datetime1">
              <a:rPr lang="tr-TR" smtClean="0"/>
              <a:pPr/>
              <a:t>10.8.2017</a:t>
            </a:fld>
            <a:endParaRPr lang="tr-TR"/>
          </a:p>
        </p:txBody>
      </p:sp>
      <p:sp>
        <p:nvSpPr>
          <p:cNvPr id="12" name="11 Slayt Numarası Yer Tutucusu"/>
          <p:cNvSpPr>
            <a:spLocks noGrp="1"/>
          </p:cNvSpPr>
          <p:nvPr>
            <p:ph type="sldNum" sz="quarter" idx="16"/>
          </p:nvPr>
        </p:nvSpPr>
        <p:spPr/>
        <p:txBody>
          <a:bodyPr rtlCol="0"/>
          <a:lstStyle/>
          <a:p>
            <a:fld id="{B1DEFA8C-F947-479F-BE07-76B6B3F80BF1}" type="slidenum">
              <a:rPr lang="tr-TR" smtClean="0"/>
              <a:pPr/>
              <a:t>‹#›</a:t>
            </a:fld>
            <a:endParaRPr lang="tr-TR"/>
          </a:p>
        </p:txBody>
      </p:sp>
      <p:sp>
        <p:nvSpPr>
          <p:cNvPr id="14" name="13 Altbilgi Yer Tutucusu"/>
          <p:cNvSpPr>
            <a:spLocks noGrp="1"/>
          </p:cNvSpPr>
          <p:nvPr>
            <p:ph type="ftr" sz="quarter" idx="17"/>
          </p:nvPr>
        </p:nvSpPr>
        <p:spPr/>
        <p:txBody>
          <a:bodyPr rtlCol="0"/>
          <a:lstStyle/>
          <a:p>
            <a:r>
              <a:rPr lang="tr-TR" smtClean="0"/>
              <a:t>Prof. Dr. Fehmi TUNCEL</a:t>
            </a:r>
            <a:endParaRPr lang="tr-TR"/>
          </a:p>
        </p:txBody>
      </p:sp>
      <p:sp>
        <p:nvSpPr>
          <p:cNvPr id="16" name="15 Metin Yer Tutucusu"/>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5" name="14 Metin Yer Tutucusu"/>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AED772E-6462-46F7-A3BB-61A42EC06594}"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FED68FD-0066-415A-9EAA-7C26489CAFBB}" type="datetime1">
              <a:rPr lang="tr-TR" smtClean="0"/>
              <a:pPr/>
              <a:t>10.8.2017</a:t>
            </a:fld>
            <a:endParaRPr lang="tr-TR"/>
          </a:p>
        </p:txBody>
      </p:sp>
      <p:sp>
        <p:nvSpPr>
          <p:cNvPr id="3" name="2 Altbilgi Yer Tutucusu"/>
          <p:cNvSpPr>
            <a:spLocks noGrp="1"/>
          </p:cNvSpPr>
          <p:nvPr>
            <p:ph type="ftr" sz="quarter" idx="11"/>
          </p:nvPr>
        </p:nvSpPr>
        <p:spPr/>
        <p:txBody>
          <a:bodyPr/>
          <a:lstStyle/>
          <a:p>
            <a:r>
              <a:rPr lang="tr-TR" smtClean="0"/>
              <a:t>Prof. Dr. Fehmi TUNCEL</a:t>
            </a:r>
            <a:endParaRPr lang="tr-TR"/>
          </a:p>
        </p:txBody>
      </p:sp>
      <p:sp>
        <p:nvSpPr>
          <p:cNvPr id="4" name="3 Slayt Numarası Yer Tutucusu"/>
          <p:cNvSpPr>
            <a:spLocks noGrp="1"/>
          </p:cNvSpPr>
          <p:nvPr>
            <p:ph type="sldNum" sz="quarter" idx="12"/>
          </p:nvPr>
        </p:nvSpPr>
        <p:spPr>
          <a:xfrm>
            <a:off x="0" y="6248400"/>
            <a:ext cx="533400" cy="381000"/>
          </a:xfrm>
        </p:spPr>
        <p:txBody>
          <a:bodyPr/>
          <a:lstStyle>
            <a:lvl1pPr>
              <a:defRPr>
                <a:solidFill>
                  <a:schemeClr val="tx2"/>
                </a:solidFill>
              </a:defRPr>
            </a:lvl1p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8077200" cy="869950"/>
          </a:xfrm>
        </p:spPr>
        <p:txBody>
          <a:bodyPr anchor="ctr"/>
          <a:lstStyle>
            <a:lvl1pPr algn="l">
              <a:buNone/>
              <a:defRPr sz="4400" b="0"/>
            </a:lvl1p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584DCA0B-0311-4F8A-9E6C-20B57D8BD108}" type="datetime1">
              <a:rPr lang="tr-TR" smtClean="0"/>
              <a:pPr/>
              <a:t>10.8.2017</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
        <p:nvSpPr>
          <p:cNvPr id="7" name="6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
        <p:nvSpPr>
          <p:cNvPr id="3" name="2 Metin Yer Tutucusu"/>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9" name="8 İçerik Yer Tutucusu"/>
          <p:cNvSpPr>
            <a:spLocks noGrp="1"/>
          </p:cNvSpPr>
          <p:nvPr>
            <p:ph sz="quarter" idx="1"/>
          </p:nvPr>
        </p:nvSpPr>
        <p:spPr>
          <a:xfrm>
            <a:off x="2362200" y="1752600"/>
            <a:ext cx="6400800" cy="4419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3">
        <a:schemeClr val="bg2"/>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8" name="7 Dikdörtgen"/>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tr-TR" smtClean="0"/>
              <a:t>Asıl başlık stili için tıklatın</a:t>
            </a:r>
            <a:endParaRPr kumimoji="0" lang="en-US"/>
          </a:p>
        </p:txBody>
      </p:sp>
      <p:sp>
        <p:nvSpPr>
          <p:cNvPr id="11" name="10 Dikdörtgen"/>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Veri Yer Tutucusu"/>
          <p:cNvSpPr>
            <a:spLocks noGrp="1"/>
          </p:cNvSpPr>
          <p:nvPr>
            <p:ph type="dt" sz="half" idx="10"/>
          </p:nvPr>
        </p:nvSpPr>
        <p:spPr>
          <a:xfrm>
            <a:off x="6248400" y="6248400"/>
            <a:ext cx="2667000" cy="365125"/>
          </a:xfrm>
        </p:spPr>
        <p:txBody>
          <a:bodyPr rtlCol="0"/>
          <a:lstStyle/>
          <a:p>
            <a:fld id="{FFC86162-4F9E-4D81-AE63-F73A122514CF}" type="datetime1">
              <a:rPr lang="tr-TR" smtClean="0"/>
              <a:pPr/>
              <a:t>10.8.2017</a:t>
            </a:fld>
            <a:endParaRPr lang="tr-TR"/>
          </a:p>
        </p:txBody>
      </p:sp>
      <p:sp>
        <p:nvSpPr>
          <p:cNvPr id="13" name="12 Slayt Numarası Yer Tutucusu"/>
          <p:cNvSpPr>
            <a:spLocks noGrp="1"/>
          </p:cNvSpPr>
          <p:nvPr>
            <p:ph type="sldNum" sz="quarter" idx="11"/>
          </p:nvPr>
        </p:nvSpPr>
        <p:spPr>
          <a:xfrm>
            <a:off x="0" y="4667249"/>
            <a:ext cx="1447800" cy="663578"/>
          </a:xfrm>
        </p:spPr>
        <p:txBody>
          <a:bodyPr rtlCol="0"/>
          <a:lstStyle>
            <a:lvl1pPr>
              <a:defRPr sz="2800"/>
            </a:lvl1pPr>
          </a:lstStyle>
          <a:p>
            <a:fld id="{B1DEFA8C-F947-479F-BE07-76B6B3F80BF1}" type="slidenum">
              <a:rPr lang="tr-TR" smtClean="0"/>
              <a:pPr/>
              <a:t>‹#›</a:t>
            </a:fld>
            <a:endParaRPr lang="tr-TR"/>
          </a:p>
        </p:txBody>
      </p:sp>
      <p:sp>
        <p:nvSpPr>
          <p:cNvPr id="14" name="13 Altbilgi Yer Tutucusu"/>
          <p:cNvSpPr>
            <a:spLocks noGrp="1"/>
          </p:cNvSpPr>
          <p:nvPr>
            <p:ph type="ftr" sz="quarter" idx="12"/>
          </p:nvPr>
        </p:nvSpPr>
        <p:spPr>
          <a:xfrm>
            <a:off x="1600200" y="6248206"/>
            <a:ext cx="4572000" cy="365125"/>
          </a:xfrm>
        </p:spPr>
        <p:txBody>
          <a:bodyPr rtlCol="0"/>
          <a:lstStyle/>
          <a:p>
            <a:r>
              <a:rPr lang="tr-TR" smtClean="0"/>
              <a:t>Prof. Dr. Fehmi TUNCEL</a:t>
            </a:r>
            <a:endParaRPr lang="tr-TR"/>
          </a:p>
        </p:txBody>
      </p:sp>
      <p:sp>
        <p:nvSpPr>
          <p:cNvPr id="3" name="2 Resim Yer Tutucusu"/>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tr-TR" smtClean="0"/>
              <a:t>Resim eklemek için simgeyi tıklatın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609600" y="228600"/>
            <a:ext cx="8153400" cy="990600"/>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347FF601-AA5B-4F6F-BD36-FB9EE55BDAEA}" type="datetime1">
              <a:rPr lang="tr-TR" smtClean="0"/>
              <a:pPr/>
              <a:t>10.8.2017</a:t>
            </a:fld>
            <a:endParaRPr lang="tr-TR"/>
          </a:p>
        </p:txBody>
      </p:sp>
      <p:sp>
        <p:nvSpPr>
          <p:cNvPr id="3" name="2 Altbilgi Yer Tutucusu"/>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tr-TR" smtClean="0"/>
              <a:t>Prof. Dr. Fehmi TUNCEL</a:t>
            </a:r>
            <a:endParaRPr lang="tr-TR"/>
          </a:p>
        </p:txBody>
      </p:sp>
      <p:sp>
        <p:nvSpPr>
          <p:cNvPr id="7" name="6 Dikdörtgen"/>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643042" y="1000108"/>
            <a:ext cx="7196158" cy="4867292"/>
          </a:xfrm>
        </p:spPr>
        <p:txBody>
          <a:bodyPr>
            <a:normAutofit fontScale="90000"/>
          </a:bodyPr>
          <a:lstStyle/>
          <a:p>
            <a:pPr algn="ct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t/>
            </a:r>
            <a:br>
              <a:rPr lang="tr-TR" dirty="0" smtClean="0"/>
            </a:br>
            <a:r>
              <a:rPr lang="tr-TR" dirty="0" smtClean="0">
                <a:solidFill>
                  <a:srgbClr val="FF0000"/>
                </a:solidFill>
              </a:rPr>
              <a:t/>
            </a:r>
            <a:br>
              <a:rPr lang="tr-TR" dirty="0" smtClean="0">
                <a:solidFill>
                  <a:srgbClr val="FF0000"/>
                </a:solidFill>
              </a:rPr>
            </a:br>
            <a:endParaRPr lang="tr-TR" dirty="0">
              <a:solidFill>
                <a:srgbClr val="FF0000"/>
              </a:solidFill>
            </a:endParaRPr>
          </a:p>
        </p:txBody>
      </p:sp>
      <p:sp>
        <p:nvSpPr>
          <p:cNvPr id="3" name="2 Alt Başlık"/>
          <p:cNvSpPr>
            <a:spLocks noGrp="1"/>
          </p:cNvSpPr>
          <p:nvPr>
            <p:ph type="subTitle" idx="1"/>
          </p:nvPr>
        </p:nvSpPr>
        <p:spPr/>
        <p:txBody>
          <a:bodyPr>
            <a:normAutofit fontScale="92500"/>
          </a:bodyPr>
          <a:lstStyle/>
          <a:p>
            <a:r>
              <a:rPr lang="tr-TR" b="1" dirty="0" smtClean="0">
                <a:solidFill>
                  <a:srgbClr val="FF0000"/>
                </a:solidFill>
              </a:rPr>
              <a:t>BAÖ 107 İnsan Anatomisi ve </a:t>
            </a:r>
            <a:r>
              <a:rPr lang="tr-TR" b="1" dirty="0" err="1" smtClean="0">
                <a:solidFill>
                  <a:srgbClr val="FF0000"/>
                </a:solidFill>
              </a:rPr>
              <a:t>Kinesiyolojisi</a:t>
            </a:r>
            <a:r>
              <a:rPr lang="tr-TR" b="1" dirty="0" smtClean="0">
                <a:solidFill>
                  <a:srgbClr val="FF0000"/>
                </a:solidFill>
              </a:rPr>
              <a:t> (4 0) 4</a:t>
            </a:r>
            <a:endParaRPr lang="tr-TR" dirty="0">
              <a:solidFill>
                <a:srgbClr val="FF0000"/>
              </a:solidFill>
            </a:endParaRPr>
          </a:p>
        </p:txBody>
      </p:sp>
      <p:sp>
        <p:nvSpPr>
          <p:cNvPr id="4" name="3 Veri Yer Tutucusu"/>
          <p:cNvSpPr>
            <a:spLocks noGrp="1"/>
          </p:cNvSpPr>
          <p:nvPr>
            <p:ph type="dt" sz="half" idx="10"/>
          </p:nvPr>
        </p:nvSpPr>
        <p:spPr/>
        <p:txBody>
          <a:bodyPr/>
          <a:lstStyle/>
          <a:p>
            <a:fld id="{BE6FBAC1-73DD-4B38-B17C-55F9284D3A56}"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1</a:t>
            </a:fld>
            <a:endParaRPr lang="tr-TR"/>
          </a:p>
        </p:txBody>
      </p:sp>
      <p:sp>
        <p:nvSpPr>
          <p:cNvPr id="7" name="6 Dikdörtgen"/>
          <p:cNvSpPr/>
          <p:nvPr/>
        </p:nvSpPr>
        <p:spPr>
          <a:xfrm>
            <a:off x="2000232" y="1714488"/>
            <a:ext cx="5214974" cy="3785652"/>
          </a:xfrm>
          <a:prstGeom prst="rect">
            <a:avLst/>
          </a:prstGeom>
        </p:spPr>
        <p:txBody>
          <a:bodyPr wrap="square">
            <a:spAutoFit/>
          </a:bodyPr>
          <a:lstStyle/>
          <a:p>
            <a:pPr algn="ctr"/>
            <a:r>
              <a:rPr lang="tr-TR" sz="4000" b="1" dirty="0" smtClean="0">
                <a:solidFill>
                  <a:srgbClr val="002060"/>
                </a:solidFill>
              </a:rPr>
              <a:t>Ankara üniversitesi</a:t>
            </a:r>
            <a:br>
              <a:rPr lang="tr-TR" sz="4000" b="1" dirty="0" smtClean="0">
                <a:solidFill>
                  <a:srgbClr val="002060"/>
                </a:solidFill>
              </a:rPr>
            </a:br>
            <a:r>
              <a:rPr lang="tr-TR" sz="4000" b="1" dirty="0" smtClean="0">
                <a:solidFill>
                  <a:srgbClr val="002060"/>
                </a:solidFill>
              </a:rPr>
              <a:t> </a:t>
            </a:r>
            <a:r>
              <a:rPr lang="tr-TR" sz="4000" b="1" dirty="0" smtClean="0">
                <a:solidFill>
                  <a:srgbClr val="7030A0"/>
                </a:solidFill>
              </a:rPr>
              <a:t>spor bilimleri fakültesi</a:t>
            </a:r>
            <a:r>
              <a:rPr lang="tr-TR" sz="4000" b="1" dirty="0" smtClean="0">
                <a:solidFill>
                  <a:srgbClr val="002060"/>
                </a:solidFill>
              </a:rPr>
              <a:t/>
            </a:r>
            <a:br>
              <a:rPr lang="tr-TR" sz="4000" b="1" dirty="0" smtClean="0">
                <a:solidFill>
                  <a:srgbClr val="002060"/>
                </a:solidFill>
              </a:rPr>
            </a:br>
            <a:endParaRPr lang="tr-TR" sz="4000" b="1" dirty="0" smtClean="0">
              <a:solidFill>
                <a:srgbClr val="002060"/>
              </a:solidFill>
            </a:endParaRPr>
          </a:p>
          <a:p>
            <a:pPr algn="ctr"/>
            <a:r>
              <a:rPr lang="tr-TR" sz="4000" b="1" dirty="0" smtClean="0">
                <a:solidFill>
                  <a:srgbClr val="002060"/>
                </a:solidFill>
              </a:rPr>
              <a:t/>
            </a:r>
            <a:br>
              <a:rPr lang="tr-TR" sz="4000" b="1" dirty="0" smtClean="0">
                <a:solidFill>
                  <a:srgbClr val="002060"/>
                </a:solidFill>
              </a:rPr>
            </a:br>
            <a:r>
              <a:rPr lang="tr-TR" sz="4000" b="1" dirty="0" smtClean="0">
                <a:solidFill>
                  <a:srgbClr val="C00000"/>
                </a:solidFill>
              </a:rPr>
              <a:t>Beden Eğitimi ve spor</a:t>
            </a:r>
            <a:br>
              <a:rPr lang="tr-TR" sz="4000" b="1" dirty="0" smtClean="0">
                <a:solidFill>
                  <a:srgbClr val="C00000"/>
                </a:solidFill>
              </a:rPr>
            </a:br>
            <a:r>
              <a:rPr lang="tr-TR" sz="4000" b="1" dirty="0" smtClean="0">
                <a:solidFill>
                  <a:srgbClr val="C00000"/>
                </a:solidFill>
              </a:rPr>
              <a:t> Öğretmenliği bölümü </a:t>
            </a:r>
            <a:endParaRPr lang="tr-TR" sz="4000" b="1" dirty="0">
              <a:solidFill>
                <a:srgbClr val="C00000"/>
              </a:solidFill>
            </a:endParaRPr>
          </a:p>
        </p:txBody>
      </p:sp>
      <p:pic>
        <p:nvPicPr>
          <p:cNvPr id="8" name="Picture 4" descr="unvamblem2"/>
          <p:cNvPicPr>
            <a:picLocks noChangeAspect="1" noChangeArrowheads="1"/>
          </p:cNvPicPr>
          <p:nvPr/>
        </p:nvPicPr>
        <p:blipFill>
          <a:blip r:embed="rId3" cstate="print"/>
          <a:srcRect/>
          <a:stretch>
            <a:fillRect/>
          </a:stretch>
        </p:blipFill>
        <p:spPr bwMode="auto">
          <a:xfrm>
            <a:off x="4071934" y="2928934"/>
            <a:ext cx="1214446" cy="121444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Sinir Sistemi </a:t>
            </a:r>
            <a:endParaRPr lang="tr-TR" b="1"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2</a:t>
            </a:fld>
            <a:endParaRPr lang="tr-TR"/>
          </a:p>
        </p:txBody>
      </p:sp>
      <p:sp>
        <p:nvSpPr>
          <p:cNvPr id="6" name="5 İçerik Yer Tutucusu"/>
          <p:cNvSpPr>
            <a:spLocks noGrp="1"/>
          </p:cNvSpPr>
          <p:nvPr>
            <p:ph sz="quarter" idx="1"/>
          </p:nvPr>
        </p:nvSpPr>
        <p:spPr/>
        <p:txBody>
          <a:bodyPr/>
          <a:lstStyle/>
          <a:p>
            <a:pPr algn="ctr">
              <a:buNone/>
            </a:pPr>
            <a:r>
              <a:rPr lang="tr-TR" b="1" dirty="0" smtClean="0">
                <a:solidFill>
                  <a:schemeClr val="tx2"/>
                </a:solidFill>
              </a:rPr>
              <a:t>SİNİR SİSTEMİ, VÜCUDUN KONTROL MERKEZİDİR VE VÜCUT İÇİ İLETİŞİM AĞINI OLUŞTURUR. İSKELET KASI ANCAK, SİNİRLE UYARILDIĞINDA KASILABİLİR. SİNİR SİSTEMİ SAYESİNDE, KONTROLLÜ KOORDİNE HAREKETLER YAPILABİLİR. SİNİR SİSTEMİ, ANATOMİK YERLEŞİMİNE GÖRE SANTRAL SİNİR SİSTEMİ VE PERİFERİK SİNİR SİSTEMİ OLMAK ÜZERE İKİYE AYRILIR.</a:t>
            </a:r>
            <a:endParaRPr lang="tr-TR" b="1" dirty="0">
              <a:solidFill>
                <a:schemeClr val="tx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Sinir Sistemi </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3</a:t>
            </a:fld>
            <a:endParaRPr lang="tr-TR"/>
          </a:p>
        </p:txBody>
      </p:sp>
      <p:sp>
        <p:nvSpPr>
          <p:cNvPr id="6" name="5 İçerik Yer Tutucusu"/>
          <p:cNvSpPr>
            <a:spLocks noGrp="1"/>
          </p:cNvSpPr>
          <p:nvPr>
            <p:ph sz="quarter" idx="1"/>
          </p:nvPr>
        </p:nvSpPr>
        <p:spPr/>
        <p:txBody>
          <a:bodyPr/>
          <a:lstStyle/>
          <a:p>
            <a:pPr algn="ctr">
              <a:buNone/>
            </a:pPr>
            <a:r>
              <a:rPr lang="tr-TR" b="1" i="1" dirty="0" smtClean="0">
                <a:solidFill>
                  <a:schemeClr val="tx2"/>
                </a:solidFill>
              </a:rPr>
              <a:t>SANTRAL SİNİR SİSTEMİ (SSS), BEYİN VE OMURİLİKTEN OLUŞUR. BEYİN, KAFATASI VE OMURİLİK, OMURGA KANALI GİBİ KEMİK YAPILARLA SARILIDIR VE BU KEMİKLER SAYESİNDE KORUNUR. SSS, SİNİR SİSTEMİNİN KONTROL MERKEZİDİR. PERİFERİK SİNİR SİSTEMİNDEN BİLGİ ALAN SSS, BİLGİYİ BÜTÜNLEŞTİRİR VE BİLGİYE </a:t>
            </a:r>
            <a:r>
              <a:rPr lang="tr-TR" b="1" dirty="0" smtClean="0">
                <a:solidFill>
                  <a:schemeClr val="tx2"/>
                </a:solidFill>
              </a:rPr>
              <a:t>UYGUN YANITI OLUŞTURUR. </a:t>
            </a:r>
            <a:endParaRPr lang="tr-TR" b="1" dirty="0">
              <a:solidFill>
                <a:schemeClr val="tx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Sinir Sistemi </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4</a:t>
            </a:fld>
            <a:endParaRPr lang="tr-TR"/>
          </a:p>
        </p:txBody>
      </p:sp>
      <p:sp>
        <p:nvSpPr>
          <p:cNvPr id="6" name="5 İçerik Yer Tutucusu"/>
          <p:cNvSpPr>
            <a:spLocks noGrp="1"/>
          </p:cNvSpPr>
          <p:nvPr>
            <p:ph sz="quarter" idx="1"/>
          </p:nvPr>
        </p:nvSpPr>
        <p:spPr/>
        <p:txBody>
          <a:bodyPr>
            <a:normAutofit lnSpcReduction="10000"/>
          </a:bodyPr>
          <a:lstStyle/>
          <a:p>
            <a:pPr algn="ctr">
              <a:buNone/>
            </a:pPr>
            <a:r>
              <a:rPr lang="tr-TR" b="1" i="1" dirty="0" smtClean="0">
                <a:solidFill>
                  <a:schemeClr val="tx2"/>
                </a:solidFill>
              </a:rPr>
              <a:t>PERİFERİK SİNİR SİSTEMİ (PSS), KOL VE BACAKLAR (EKSTREMİTELER) ARASINDAKİ BAĞLANTIYI SAĞLAYAN SİNİRLER VE BU SİNİRLERİN SSS İÇİNDEKİ RESEPTÖRLERİNDEN OLUŞUR. PSS, 2 ÇİFTİ BEYİNDEN VE 10 ÇİFTİ BEYİN SAPINDAN KÖKEN ALAN 12 ÇİFT KRANİYAL SİNİR İLE OMURİLİKTEN KÖKEN ALAN 31 ÇİFT SPİNAL SİNİRDEN MEYDANA GELİR. 8 ÇİFT SERVİKAL (BOYUN), 12 ÇİFT TORAKAL (SIRT), 5 ÇİFT LOMBER (BEL) VE 1 ÇİFT KOKSİGEAL (KUYRUK SOKUMU) SPİNAL SİNİR VARDIR (ŞEKİL 2.5). </a:t>
            </a:r>
            <a:endParaRPr lang="tr-TR" b="1" dirty="0">
              <a:solidFill>
                <a:schemeClr val="tx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i="1" dirty="0" smtClean="0"/>
              <a:t>Şekil 2.5. Omurilik ve </a:t>
            </a:r>
            <a:r>
              <a:rPr lang="tr-TR" b="1" i="1" dirty="0" err="1" smtClean="0"/>
              <a:t>spinal</a:t>
            </a:r>
            <a:r>
              <a:rPr lang="tr-TR" b="1" i="1" dirty="0" smtClean="0"/>
              <a:t> sinirler </a:t>
            </a:r>
            <a:endParaRPr lang="tr-TR" dirty="0"/>
          </a:p>
        </p:txBody>
      </p:sp>
      <p:sp>
        <p:nvSpPr>
          <p:cNvPr id="4" name="3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5</a:t>
            </a:fld>
            <a:endParaRPr lang="tr-TR"/>
          </a:p>
        </p:txBody>
      </p:sp>
      <p:pic>
        <p:nvPicPr>
          <p:cNvPr id="6146" name="Picture 2"/>
          <p:cNvPicPr>
            <a:picLocks noGrp="1" noChangeAspect="1" noChangeArrowheads="1"/>
          </p:cNvPicPr>
          <p:nvPr>
            <p:ph sz="quarter" idx="1"/>
          </p:nvPr>
        </p:nvPicPr>
        <p:blipFill>
          <a:blip r:embed="rId3" cstate="print"/>
          <a:srcRect/>
          <a:stretch>
            <a:fillRect/>
          </a:stretch>
        </p:blipFill>
        <p:spPr bwMode="auto">
          <a:xfrm>
            <a:off x="1285852" y="1600200"/>
            <a:ext cx="6786609" cy="4495800"/>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1219200"/>
          </a:xfrm>
        </p:spPr>
        <p:txBody>
          <a:bodyPr>
            <a:normAutofit fontScale="90000"/>
          </a:bodyPr>
          <a:lstStyle/>
          <a:p>
            <a:r>
              <a:rPr lang="tr-TR" b="1" dirty="0"/>
              <a:t>Kaynaklar</a:t>
            </a:r>
            <a:r>
              <a:rPr lang="tr-TR" dirty="0"/>
              <a:t/>
            </a:r>
            <a:br>
              <a:rPr lang="tr-TR" dirty="0"/>
            </a:br>
            <a:r>
              <a:rPr lang="tr-TR" b="1" dirty="0"/>
              <a:t> </a:t>
            </a:r>
            <a:endParaRPr lang="tr-TR" dirty="0"/>
          </a:p>
        </p:txBody>
      </p:sp>
      <p:sp>
        <p:nvSpPr>
          <p:cNvPr id="4" name="3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6</a:t>
            </a:fld>
            <a:endParaRPr lang="tr-TR"/>
          </a:p>
        </p:txBody>
      </p:sp>
      <p:sp>
        <p:nvSpPr>
          <p:cNvPr id="3" name="2 İçerik Yer Tutucusu"/>
          <p:cNvSpPr>
            <a:spLocks noGrp="1"/>
          </p:cNvSpPr>
          <p:nvPr>
            <p:ph sz="quarter" idx="1"/>
          </p:nvPr>
        </p:nvSpPr>
        <p:spPr/>
        <p:txBody>
          <a:bodyPr>
            <a:normAutofit fontScale="77500" lnSpcReduction="20000"/>
          </a:bodyPr>
          <a:lstStyle/>
          <a:p>
            <a:pPr algn="ctr">
              <a:buNone/>
            </a:pPr>
            <a:endParaRPr lang="tr-TR" b="1" dirty="0" smtClean="0"/>
          </a:p>
          <a:p>
            <a:pPr lvl="0"/>
            <a:r>
              <a:rPr lang="tr-TR" dirty="0" err="1" smtClean="0"/>
              <a:t>Jürgen</a:t>
            </a:r>
            <a:r>
              <a:rPr lang="tr-TR" dirty="0" smtClean="0"/>
              <a:t> </a:t>
            </a:r>
            <a:r>
              <a:rPr lang="tr-TR" dirty="0" err="1"/>
              <a:t>Weineck</a:t>
            </a:r>
            <a:r>
              <a:rPr lang="tr-TR" dirty="0"/>
              <a:t> (Çevirenler: Ş. Erdoğan, F. Tuncel, Z. Sarı) (1998). Sporda Fonksiyonel Anatomi. Birol Basın Yayın Dağıtım ve Ticaret Ltd. Şti. </a:t>
            </a:r>
          </a:p>
          <a:p>
            <a:pPr lvl="0"/>
            <a:r>
              <a:rPr lang="tr-TR" dirty="0"/>
              <a:t>Oğuz </a:t>
            </a:r>
            <a:r>
              <a:rPr lang="tr-TR" dirty="0" err="1"/>
              <a:t>Kanbir</a:t>
            </a:r>
            <a:r>
              <a:rPr lang="tr-TR" dirty="0"/>
              <a:t> (2007). İnsan Anatomisi – Hareket Sistemi. Baran Matbaacılık. </a:t>
            </a:r>
          </a:p>
          <a:p>
            <a:pPr lvl="0"/>
            <a:r>
              <a:rPr lang="tr-TR" dirty="0"/>
              <a:t>E. </a:t>
            </a:r>
            <a:r>
              <a:rPr lang="tr-TR" dirty="0" err="1"/>
              <a:t>Pearl</a:t>
            </a:r>
            <a:r>
              <a:rPr lang="tr-TR" dirty="0"/>
              <a:t> Solomon, Richard R. </a:t>
            </a:r>
            <a:r>
              <a:rPr lang="tr-TR" dirty="0" err="1"/>
              <a:t>Schmidt</a:t>
            </a:r>
            <a:r>
              <a:rPr lang="tr-TR" dirty="0"/>
              <a:t>, P. James </a:t>
            </a:r>
            <a:r>
              <a:rPr lang="tr-TR" dirty="0" err="1"/>
              <a:t>Adragna</a:t>
            </a:r>
            <a:r>
              <a:rPr lang="tr-TR" dirty="0"/>
              <a:t> (1990). Human </a:t>
            </a:r>
            <a:r>
              <a:rPr lang="tr-TR" dirty="0" err="1"/>
              <a:t>Anatomy</a:t>
            </a:r>
            <a:r>
              <a:rPr lang="tr-TR" dirty="0"/>
              <a:t> </a:t>
            </a:r>
            <a:r>
              <a:rPr lang="tr-TR" dirty="0" err="1"/>
              <a:t>and</a:t>
            </a:r>
            <a:r>
              <a:rPr lang="tr-TR" dirty="0"/>
              <a:t> </a:t>
            </a:r>
            <a:r>
              <a:rPr lang="tr-TR" dirty="0" err="1"/>
              <a:t>Physiology</a:t>
            </a:r>
            <a:r>
              <a:rPr lang="tr-TR" dirty="0"/>
              <a:t>. </a:t>
            </a:r>
            <a:r>
              <a:rPr lang="tr-TR" dirty="0" err="1"/>
              <a:t>Harcourt</a:t>
            </a:r>
            <a:r>
              <a:rPr lang="tr-TR" dirty="0"/>
              <a:t> </a:t>
            </a:r>
            <a:r>
              <a:rPr lang="tr-TR" dirty="0" err="1"/>
              <a:t>Brace</a:t>
            </a:r>
            <a:r>
              <a:rPr lang="tr-TR" dirty="0"/>
              <a:t> </a:t>
            </a:r>
            <a:r>
              <a:rPr lang="tr-TR" dirty="0" err="1"/>
              <a:t>College</a:t>
            </a:r>
            <a:r>
              <a:rPr lang="tr-TR" dirty="0"/>
              <a:t> </a:t>
            </a:r>
            <a:r>
              <a:rPr lang="tr-TR" dirty="0" err="1"/>
              <a:t>Publishers</a:t>
            </a:r>
            <a:r>
              <a:rPr lang="tr-TR" dirty="0"/>
              <a:t>. </a:t>
            </a:r>
          </a:p>
          <a:p>
            <a:pPr lvl="0"/>
            <a:r>
              <a:rPr lang="tr-TR" dirty="0"/>
              <a:t>John W. Hole (1987). Human </a:t>
            </a:r>
            <a:r>
              <a:rPr lang="tr-TR" dirty="0" err="1"/>
              <a:t>Anatomy</a:t>
            </a:r>
            <a:r>
              <a:rPr lang="tr-TR" dirty="0"/>
              <a:t> </a:t>
            </a:r>
            <a:r>
              <a:rPr lang="tr-TR" dirty="0" err="1"/>
              <a:t>and</a:t>
            </a:r>
            <a:r>
              <a:rPr lang="tr-TR" dirty="0"/>
              <a:t> </a:t>
            </a:r>
            <a:r>
              <a:rPr lang="tr-TR" dirty="0" err="1"/>
              <a:t>Physiology</a:t>
            </a:r>
            <a:r>
              <a:rPr lang="tr-TR" dirty="0"/>
              <a:t>. </a:t>
            </a:r>
            <a:r>
              <a:rPr lang="tr-TR" dirty="0" err="1"/>
              <a:t>Wm</a:t>
            </a:r>
            <a:r>
              <a:rPr lang="tr-TR" dirty="0"/>
              <a:t>. C. Brown </a:t>
            </a:r>
            <a:r>
              <a:rPr lang="tr-TR" dirty="0" err="1"/>
              <a:t>Publishers</a:t>
            </a:r>
            <a:r>
              <a:rPr lang="tr-TR" dirty="0"/>
              <a:t>.</a:t>
            </a:r>
          </a:p>
          <a:p>
            <a:pPr lvl="0"/>
            <a:r>
              <a:rPr lang="tr-TR" dirty="0"/>
              <a:t>Blue </a:t>
            </a:r>
            <a:r>
              <a:rPr lang="tr-TR" dirty="0" err="1"/>
              <a:t>Vision</a:t>
            </a:r>
            <a:r>
              <a:rPr lang="tr-TR" dirty="0"/>
              <a:t> </a:t>
            </a:r>
            <a:r>
              <a:rPr lang="tr-TR" dirty="0" err="1"/>
              <a:t>Fitness</a:t>
            </a:r>
            <a:r>
              <a:rPr lang="tr-TR" dirty="0"/>
              <a:t> Akademi (2010). </a:t>
            </a:r>
            <a:r>
              <a:rPr lang="tr-TR" dirty="0" err="1"/>
              <a:t>Personal</a:t>
            </a:r>
            <a:r>
              <a:rPr lang="tr-TR" dirty="0"/>
              <a:t> </a:t>
            </a:r>
            <a:r>
              <a:rPr lang="tr-TR" dirty="0" err="1"/>
              <a:t>Fitness</a:t>
            </a:r>
            <a:r>
              <a:rPr lang="tr-TR" dirty="0"/>
              <a:t> </a:t>
            </a:r>
            <a:r>
              <a:rPr lang="tr-TR" dirty="0" err="1"/>
              <a:t>Trainer</a:t>
            </a:r>
            <a:r>
              <a:rPr lang="tr-TR" dirty="0"/>
              <a:t> </a:t>
            </a:r>
            <a:r>
              <a:rPr lang="tr-TR" dirty="0" smtClean="0"/>
              <a:t>Kitabı. </a:t>
            </a:r>
            <a:r>
              <a:rPr lang="tr-TR" dirty="0" err="1"/>
              <a:t>Scala</a:t>
            </a:r>
            <a:r>
              <a:rPr lang="tr-TR" dirty="0"/>
              <a:t> Matbaacılık Reklam Promosyon.   </a:t>
            </a:r>
          </a:p>
        </p:txBody>
      </p:sp>
    </p:spTree>
    <p:extLst>
      <p:ext uri="{BB962C8B-B14F-4D97-AF65-F5344CB8AC3E}">
        <p14:creationId xmlns:p14="http://schemas.microsoft.com/office/powerpoint/2010/main" val="213878110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talama">
  <a:themeElements>
    <a:clrScheme name="Ortalama">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rtalama">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talama">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293</TotalTime>
  <Words>375</Words>
  <Application>Microsoft Office PowerPoint</Application>
  <PresentationFormat>Ekran Gösterisi (4:3)</PresentationFormat>
  <Paragraphs>42</Paragraphs>
  <Slides>6</Slides>
  <Notes>6</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Calibri</vt:lpstr>
      <vt:lpstr>Tw Cen MT</vt:lpstr>
      <vt:lpstr>Wingdings</vt:lpstr>
      <vt:lpstr>Wingdings 2</vt:lpstr>
      <vt:lpstr>Ortalama</vt:lpstr>
      <vt:lpstr>       </vt:lpstr>
      <vt:lpstr>Sinir Sistemi </vt:lpstr>
      <vt:lpstr>Sinir Sistemi </vt:lpstr>
      <vt:lpstr>Sinir Sistemi </vt:lpstr>
      <vt:lpstr>Şekil 2.5. Omurilik ve spinal sinirler </vt:lpstr>
      <vt:lpstr>Kaynaklar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Anatomik Terimler</dc:title>
  <dc:creator>semiyha</dc:creator>
  <cp:lastModifiedBy>TUNCEL</cp:lastModifiedBy>
  <cp:revision>50</cp:revision>
  <dcterms:created xsi:type="dcterms:W3CDTF">2010-11-17T06:46:11Z</dcterms:created>
  <dcterms:modified xsi:type="dcterms:W3CDTF">2017-08-10T12:05:11Z</dcterms:modified>
</cp:coreProperties>
</file>