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3" r:id="rId5"/>
    <p:sldId id="262" r:id="rId6"/>
    <p:sldId id="259" r:id="rId7"/>
    <p:sldId id="260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19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34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26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10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827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66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42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889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271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42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43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96DB4-C929-425D-A5AA-FA3C7947F157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087D-E5D5-46E3-BEB7-C991DBC505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19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4</a:t>
            </a:r>
            <a:r>
              <a:rPr lang="tr-TR" sz="3600" dirty="0" smtClean="0"/>
              <a:t>. </a:t>
            </a:r>
            <a:r>
              <a:rPr lang="tr-TR" sz="3600" dirty="0" smtClean="0"/>
              <a:t>Ders içerik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halı bakım ve depolamada genel bilgiler</a:t>
            </a:r>
          </a:p>
          <a:p>
            <a:r>
              <a:rPr lang="tr-TR" dirty="0" smtClean="0"/>
              <a:t>İklim kontrolü (ısı ve nem)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009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İklim kontrolü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Isı, sıcaklık, mutlak nem, bağıl nem</a:t>
            </a:r>
          </a:p>
          <a:p>
            <a:r>
              <a:rPr lang="tr-TR" dirty="0" smtClean="0"/>
              <a:t>Liflerin düşük/yüksek/dalgalanan ısı ve nem değerlerinde davranışı</a:t>
            </a:r>
          </a:p>
          <a:p>
            <a:r>
              <a:rPr lang="tr-TR" dirty="0" smtClean="0"/>
              <a:t>Doğal lifler (Bitkisel, hayvansal, madensel), yapısal özellikleri, elastikiyet, mukavemet, </a:t>
            </a:r>
            <a:r>
              <a:rPr lang="tr-TR" dirty="0" err="1" smtClean="0"/>
              <a:t>absorbsiyon</a:t>
            </a:r>
            <a:r>
              <a:rPr lang="tr-TR" dirty="0"/>
              <a:t> </a:t>
            </a:r>
            <a:r>
              <a:rPr lang="tr-TR" dirty="0" err="1" smtClean="0"/>
              <a:t>vb</a:t>
            </a:r>
            <a:r>
              <a:rPr lang="tr-TR" dirty="0" smtClean="0"/>
              <a:t> özellikleri</a:t>
            </a:r>
          </a:p>
          <a:p>
            <a:r>
              <a:rPr lang="tr-TR" dirty="0" smtClean="0"/>
              <a:t>Optimum ısı ve nem değerleri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499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Liflerin bazı özelliklerinin önemi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Bileşimleri</a:t>
            </a:r>
          </a:p>
          <a:p>
            <a:r>
              <a:rPr lang="tr-TR" dirty="0" smtClean="0"/>
              <a:t>Nem çekme</a:t>
            </a:r>
          </a:p>
          <a:p>
            <a:r>
              <a:rPr lang="tr-TR" dirty="0" smtClean="0"/>
              <a:t>Gözenekli durumu</a:t>
            </a:r>
          </a:p>
          <a:p>
            <a:r>
              <a:rPr lang="tr-TR" dirty="0" smtClean="0"/>
              <a:t>Çözücüde çözünme</a:t>
            </a:r>
          </a:p>
          <a:p>
            <a:r>
              <a:rPr lang="tr-TR" dirty="0" smtClean="0"/>
              <a:t>Farklı malzemelerden oluşma</a:t>
            </a:r>
          </a:p>
          <a:p>
            <a:r>
              <a:rPr lang="tr-TR" dirty="0" smtClean="0"/>
              <a:t>Hayvansal liflerde </a:t>
            </a:r>
            <a:r>
              <a:rPr lang="tr-TR" dirty="0" err="1" smtClean="0"/>
              <a:t>ortokorteks-parakorteks</a:t>
            </a:r>
            <a:r>
              <a:rPr lang="tr-TR" dirty="0" smtClean="0"/>
              <a:t> oranı, </a:t>
            </a:r>
            <a:r>
              <a:rPr lang="tr-TR" dirty="0" err="1" smtClean="0"/>
              <a:t>medula</a:t>
            </a:r>
            <a:endParaRPr lang="tr-TR" dirty="0" smtClean="0"/>
          </a:p>
          <a:p>
            <a:r>
              <a:rPr lang="tr-TR" dirty="0" smtClean="0"/>
              <a:t>Bitkisel liflerde selüloz, lignin içeriği gibi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762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Düşük sıcaklıkta organik malzemeler daha az zarar görürler</a:t>
            </a:r>
          </a:p>
          <a:p>
            <a:r>
              <a:rPr lang="tr-TR" dirty="0" smtClean="0"/>
              <a:t>Isı dalgalanmaları zararlı etkisi daha fazladır</a:t>
            </a:r>
          </a:p>
          <a:p>
            <a:r>
              <a:rPr lang="tr-TR" dirty="0" smtClean="0"/>
              <a:t>Mevsim değişikliklerine göre düzenleme yapılabilir</a:t>
            </a:r>
          </a:p>
          <a:p>
            <a:r>
              <a:rPr lang="tr-TR" dirty="0" smtClean="0"/>
              <a:t>Coğrafyanın ısı ve nem değerlerine göre düzenleme yapılabilir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4456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Mutlak nem, bağıl nem: bağıl nemin tekstil üzerine etkilidir.</a:t>
            </a:r>
          </a:p>
          <a:p>
            <a:r>
              <a:rPr lang="tr-TR" dirty="0" smtClean="0"/>
              <a:t>Yüksek bağıl nem: lifler şişer, iplik genişler, kumaş daralır</a:t>
            </a:r>
          </a:p>
          <a:p>
            <a:r>
              <a:rPr lang="tr-TR" dirty="0" smtClean="0"/>
              <a:t>Düşük bağıl nem: lifler büzülür, iplik daralır, kumaş genişler</a:t>
            </a:r>
          </a:p>
          <a:p>
            <a:r>
              <a:rPr lang="tr-TR" dirty="0" smtClean="0"/>
              <a:t>Dalgalanan nem: lifler, iplikler arasında sürtünme olur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147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İklim </a:t>
            </a:r>
            <a:r>
              <a:rPr lang="tr-TR" sz="3600" dirty="0" smtClean="0"/>
              <a:t>düzenlemede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Müzelerde </a:t>
            </a:r>
            <a:r>
              <a:rPr lang="tr-TR" dirty="0"/>
              <a:t>sınırlı bütçe </a:t>
            </a:r>
          </a:p>
          <a:p>
            <a:r>
              <a:rPr lang="tr-TR" dirty="0"/>
              <a:t>Isı ve nemin ana problem olduğu yerler</a:t>
            </a:r>
          </a:p>
          <a:p>
            <a:r>
              <a:rPr lang="tr-TR" dirty="0"/>
              <a:t>Enerji tasarrufu</a:t>
            </a:r>
          </a:p>
          <a:p>
            <a:r>
              <a:rPr lang="tr-TR" dirty="0"/>
              <a:t>Mevsim </a:t>
            </a:r>
            <a:r>
              <a:rPr lang="tr-TR" dirty="0" smtClean="0"/>
              <a:t>özellikleri</a:t>
            </a:r>
          </a:p>
          <a:p>
            <a:r>
              <a:rPr lang="tr-TR" dirty="0" smtClean="0"/>
              <a:t>Hava kirliliği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6440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İklim </a:t>
            </a:r>
            <a:r>
              <a:rPr lang="tr-TR" sz="3600" dirty="0" smtClean="0"/>
              <a:t>düzenlemede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Denge şartlarını sağlamada kullanılan üniteler</a:t>
            </a:r>
          </a:p>
          <a:p>
            <a:r>
              <a:rPr lang="tr-TR" dirty="0" smtClean="0"/>
              <a:t>Isıtma soğutma sistemleri</a:t>
            </a:r>
          </a:p>
          <a:p>
            <a:r>
              <a:rPr lang="tr-TR" dirty="0" err="1" smtClean="0"/>
              <a:t>Silica</a:t>
            </a:r>
            <a:r>
              <a:rPr lang="tr-TR" dirty="0" smtClean="0"/>
              <a:t> gel </a:t>
            </a:r>
          </a:p>
          <a:p>
            <a:r>
              <a:rPr lang="tr-TR" dirty="0" smtClean="0"/>
              <a:t>Hava sirkülasyonu</a:t>
            </a:r>
          </a:p>
          <a:p>
            <a:r>
              <a:rPr lang="tr-TR" dirty="0" smtClean="0"/>
              <a:t>Bilgi toplamada kullanılan ısı, nem ölçerler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5933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Isı ve nem ölçer</a:t>
            </a:r>
            <a:endParaRPr lang="tr-TR" dirty="0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 smtClean="0"/>
              <a:t>Emory </a:t>
            </a:r>
            <a:r>
              <a:rPr lang="tr-TR" dirty="0" err="1" smtClean="0"/>
              <a:t>Universitesi</a:t>
            </a:r>
            <a:r>
              <a:rPr lang="tr-TR" dirty="0" smtClean="0"/>
              <a:t>, </a:t>
            </a:r>
            <a:r>
              <a:rPr lang="tr-TR" dirty="0" err="1" smtClean="0"/>
              <a:t>Micale</a:t>
            </a:r>
            <a:r>
              <a:rPr lang="tr-TR" dirty="0" smtClean="0"/>
              <a:t> C. Carlos </a:t>
            </a:r>
            <a:r>
              <a:rPr lang="tr-TR" dirty="0" err="1" smtClean="0"/>
              <a:t>Museum</a:t>
            </a:r>
            <a:r>
              <a:rPr lang="tr-TR" dirty="0" smtClean="0"/>
              <a:t>, tekstil deposu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618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215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4. Ders içerik</vt:lpstr>
      <vt:lpstr>İklim kontrolü</vt:lpstr>
      <vt:lpstr>Liflerin bazı özelliklerinin önemi</vt:lpstr>
      <vt:lpstr>ısı</vt:lpstr>
      <vt:lpstr>nem</vt:lpstr>
      <vt:lpstr>İklim düzenlemede</vt:lpstr>
      <vt:lpstr>İklim düzenlemede</vt:lpstr>
      <vt:lpstr>Isı ve nem ölçer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ders</dc:title>
  <dc:creator>zeynep</dc:creator>
  <cp:lastModifiedBy>zeynep</cp:lastModifiedBy>
  <cp:revision>28</cp:revision>
  <dcterms:created xsi:type="dcterms:W3CDTF">2018-03-27T07:39:00Z</dcterms:created>
  <dcterms:modified xsi:type="dcterms:W3CDTF">2018-08-15T08:35:25Z</dcterms:modified>
</cp:coreProperties>
</file>