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356BF-DA33-4C24-9F08-A722CCC70E5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06A1168-1BE5-40A2-BCDC-541DC61B2098}">
      <dgm:prSet/>
      <dgm:spPr/>
      <dgm:t>
        <a:bodyPr/>
        <a:lstStyle/>
        <a:p>
          <a:r>
            <a:rPr lang="en-US"/>
            <a:t>∙Çözgü, atkı ve ilme ipliklerinin hammadde tespiti</a:t>
          </a:r>
        </a:p>
      </dgm:t>
    </dgm:pt>
    <dgm:pt modelId="{4F453E7F-3700-4927-B1D3-77CCB0B862F5}" type="parTrans" cxnId="{749C73D1-0A97-404F-A760-3EFCD119D77B}">
      <dgm:prSet/>
      <dgm:spPr/>
      <dgm:t>
        <a:bodyPr/>
        <a:lstStyle/>
        <a:p>
          <a:endParaRPr lang="en-US"/>
        </a:p>
      </dgm:t>
    </dgm:pt>
    <dgm:pt modelId="{F7F588EB-9FA7-4DA0-AFB4-30FC6D0FAF09}" type="sibTrans" cxnId="{749C73D1-0A97-404F-A760-3EFCD119D77B}">
      <dgm:prSet/>
      <dgm:spPr/>
      <dgm:t>
        <a:bodyPr/>
        <a:lstStyle/>
        <a:p>
          <a:endParaRPr lang="en-US"/>
        </a:p>
      </dgm:t>
    </dgm:pt>
    <dgm:pt modelId="{8F5FCD23-4F66-4244-84DB-AAD8EA0BF72D}">
      <dgm:prSet/>
      <dgm:spPr/>
      <dgm:t>
        <a:bodyPr/>
        <a:lstStyle/>
        <a:p>
          <a:r>
            <a:rPr lang="en-US"/>
            <a:t>∙Çözgü, atkı ve ilme ipliklerinin kat adedi ve büküm</a:t>
          </a:r>
        </a:p>
      </dgm:t>
    </dgm:pt>
    <dgm:pt modelId="{4E8BB30C-3AC0-4767-90A1-E92BD197E1C1}" type="parTrans" cxnId="{5C64D647-0002-4E75-9708-C91B125A4EB6}">
      <dgm:prSet/>
      <dgm:spPr/>
      <dgm:t>
        <a:bodyPr/>
        <a:lstStyle/>
        <a:p>
          <a:endParaRPr lang="en-US"/>
        </a:p>
      </dgm:t>
    </dgm:pt>
    <dgm:pt modelId="{33550758-7FC9-4818-8433-B92B77DA676E}" type="sibTrans" cxnId="{5C64D647-0002-4E75-9708-C91B125A4EB6}">
      <dgm:prSet/>
      <dgm:spPr/>
      <dgm:t>
        <a:bodyPr/>
        <a:lstStyle/>
        <a:p>
          <a:endParaRPr lang="en-US"/>
        </a:p>
      </dgm:t>
    </dgm:pt>
    <dgm:pt modelId="{457F3B4B-1016-479D-ADD2-AC2AD0B05427}">
      <dgm:prSet/>
      <dgm:spPr/>
      <dgm:t>
        <a:bodyPr/>
        <a:lstStyle/>
        <a:p>
          <a:r>
            <a:rPr lang="en-US"/>
            <a:t>yönünün tespiti</a:t>
          </a:r>
        </a:p>
      </dgm:t>
    </dgm:pt>
    <dgm:pt modelId="{41916E94-9238-477F-AC07-433A67ACF7C0}" type="parTrans" cxnId="{D3002350-4E61-4146-B658-33DB378CF33B}">
      <dgm:prSet/>
      <dgm:spPr/>
      <dgm:t>
        <a:bodyPr/>
        <a:lstStyle/>
        <a:p>
          <a:endParaRPr lang="en-US"/>
        </a:p>
      </dgm:t>
    </dgm:pt>
    <dgm:pt modelId="{109C4D14-9977-49E1-8A99-7DF96D4D6C11}" type="sibTrans" cxnId="{D3002350-4E61-4146-B658-33DB378CF33B}">
      <dgm:prSet/>
      <dgm:spPr/>
      <dgm:t>
        <a:bodyPr/>
        <a:lstStyle/>
        <a:p>
          <a:endParaRPr lang="en-US"/>
        </a:p>
      </dgm:t>
    </dgm:pt>
    <dgm:pt modelId="{49636D0B-6535-47A1-B976-229E95F4F452}">
      <dgm:prSet/>
      <dgm:spPr/>
      <dgm:t>
        <a:bodyPr/>
        <a:lstStyle/>
        <a:p>
          <a:r>
            <a:rPr lang="en-US"/>
            <a:t>Düğüm sıklığının tespiti (10 cm. x 10 cm.)</a:t>
          </a:r>
        </a:p>
      </dgm:t>
    </dgm:pt>
    <dgm:pt modelId="{FFFD0A57-C523-4432-94BD-2FFC01966DD7}" type="parTrans" cxnId="{68EC63B0-3BC6-4DF8-AD82-AC5CCAFEDF37}">
      <dgm:prSet/>
      <dgm:spPr/>
      <dgm:t>
        <a:bodyPr/>
        <a:lstStyle/>
        <a:p>
          <a:endParaRPr lang="en-US"/>
        </a:p>
      </dgm:t>
    </dgm:pt>
    <dgm:pt modelId="{53AA6E8F-FDD1-4231-80C8-20DD1F10A8E1}" type="sibTrans" cxnId="{68EC63B0-3BC6-4DF8-AD82-AC5CCAFEDF37}">
      <dgm:prSet/>
      <dgm:spPr/>
      <dgm:t>
        <a:bodyPr/>
        <a:lstStyle/>
        <a:p>
          <a:endParaRPr lang="en-US"/>
        </a:p>
      </dgm:t>
    </dgm:pt>
    <dgm:pt modelId="{B75641EA-8CD7-43E7-8DF1-36A9466EFE5A}">
      <dgm:prSet/>
      <dgm:spPr/>
      <dgm:t>
        <a:bodyPr/>
        <a:lstStyle/>
        <a:p>
          <a:r>
            <a:rPr lang="en-US"/>
            <a:t>∙Düğüm sıraları arasına atılan atkı adedinin tespiti</a:t>
          </a:r>
        </a:p>
      </dgm:t>
    </dgm:pt>
    <dgm:pt modelId="{5C04540A-1EDC-4B64-B055-90191DF7CD70}" type="parTrans" cxnId="{FE0CFB92-6981-409B-8135-C51D7D45BD94}">
      <dgm:prSet/>
      <dgm:spPr/>
      <dgm:t>
        <a:bodyPr/>
        <a:lstStyle/>
        <a:p>
          <a:endParaRPr lang="en-US"/>
        </a:p>
      </dgm:t>
    </dgm:pt>
    <dgm:pt modelId="{8E3B3F03-0620-43CE-B32F-C6A69CF8C6FA}" type="sibTrans" cxnId="{FE0CFB92-6981-409B-8135-C51D7D45BD94}">
      <dgm:prSet/>
      <dgm:spPr/>
      <dgm:t>
        <a:bodyPr/>
        <a:lstStyle/>
        <a:p>
          <a:endParaRPr lang="en-US"/>
        </a:p>
      </dgm:t>
    </dgm:pt>
    <dgm:pt modelId="{99F4A4B5-060E-459A-874B-5526A2E0B8C7}">
      <dgm:prSet/>
      <dgm:spPr/>
      <dgm:t>
        <a:bodyPr/>
        <a:lstStyle/>
        <a:p>
          <a:r>
            <a:rPr lang="en-US"/>
            <a:t>∙Düğüm türünün belirlenmesi</a:t>
          </a:r>
        </a:p>
      </dgm:t>
    </dgm:pt>
    <dgm:pt modelId="{0BCCF070-099D-4DC4-825F-C0918EA78FD7}" type="parTrans" cxnId="{DA3D95EB-66A1-499D-838D-38CE47772982}">
      <dgm:prSet/>
      <dgm:spPr/>
      <dgm:t>
        <a:bodyPr/>
        <a:lstStyle/>
        <a:p>
          <a:endParaRPr lang="en-US"/>
        </a:p>
      </dgm:t>
    </dgm:pt>
    <dgm:pt modelId="{EE56A73E-3B84-44F8-85F9-CEACB171BD87}" type="sibTrans" cxnId="{DA3D95EB-66A1-499D-838D-38CE47772982}">
      <dgm:prSet/>
      <dgm:spPr/>
      <dgm:t>
        <a:bodyPr/>
        <a:lstStyle/>
        <a:p>
          <a:endParaRPr lang="en-US"/>
        </a:p>
      </dgm:t>
    </dgm:pt>
    <dgm:pt modelId="{8FD6140C-7A02-4BD3-9668-BDE9F48E9D05}">
      <dgm:prSet/>
      <dgm:spPr/>
      <dgm:t>
        <a:bodyPr/>
        <a:lstStyle/>
        <a:p>
          <a:r>
            <a:rPr lang="en-US"/>
            <a:t>∙Dokumanın boyutunun saptanması</a:t>
          </a:r>
        </a:p>
      </dgm:t>
    </dgm:pt>
    <dgm:pt modelId="{1B5FAF0D-7915-49AA-AA18-DD4D7072D921}" type="parTrans" cxnId="{F7C315E8-426E-4513-B13B-FC9BB13DA0AE}">
      <dgm:prSet/>
      <dgm:spPr/>
      <dgm:t>
        <a:bodyPr/>
        <a:lstStyle/>
        <a:p>
          <a:endParaRPr lang="en-US"/>
        </a:p>
      </dgm:t>
    </dgm:pt>
    <dgm:pt modelId="{91D7BF17-3F4A-484E-88A9-F37A10162D68}" type="sibTrans" cxnId="{F7C315E8-426E-4513-B13B-FC9BB13DA0AE}">
      <dgm:prSet/>
      <dgm:spPr/>
      <dgm:t>
        <a:bodyPr/>
        <a:lstStyle/>
        <a:p>
          <a:endParaRPr lang="en-US"/>
        </a:p>
      </dgm:t>
    </dgm:pt>
    <dgm:pt modelId="{C6C0C6B1-075F-4977-A4DD-C7F280B2EA26}">
      <dgm:prSet/>
      <dgm:spPr/>
      <dgm:t>
        <a:bodyPr/>
        <a:lstStyle/>
        <a:p>
          <a:r>
            <a:rPr lang="en-US"/>
            <a:t>∙Kilim örgüsünün belirlenmesi</a:t>
          </a:r>
        </a:p>
      </dgm:t>
    </dgm:pt>
    <dgm:pt modelId="{54652E84-7BC0-48CB-AED8-F9A0B013EBD3}" type="parTrans" cxnId="{51502BB0-CE95-4523-BFCA-762563F33171}">
      <dgm:prSet/>
      <dgm:spPr/>
      <dgm:t>
        <a:bodyPr/>
        <a:lstStyle/>
        <a:p>
          <a:endParaRPr lang="en-US"/>
        </a:p>
      </dgm:t>
    </dgm:pt>
    <dgm:pt modelId="{962BAF2A-EB7B-4555-A5AC-B6B78B619883}" type="sibTrans" cxnId="{51502BB0-CE95-4523-BFCA-762563F33171}">
      <dgm:prSet/>
      <dgm:spPr/>
      <dgm:t>
        <a:bodyPr/>
        <a:lstStyle/>
        <a:p>
          <a:endParaRPr lang="en-US"/>
        </a:p>
      </dgm:t>
    </dgm:pt>
    <dgm:pt modelId="{AE878282-ACE3-4049-AB03-CA20C93E0C37}">
      <dgm:prSet/>
      <dgm:spPr/>
      <dgm:t>
        <a:bodyPr/>
        <a:lstStyle/>
        <a:p>
          <a:r>
            <a:rPr lang="en-US"/>
            <a:t>∙Dokumanın genel durumunun tespiti</a:t>
          </a:r>
        </a:p>
      </dgm:t>
    </dgm:pt>
    <dgm:pt modelId="{6DAF003D-697B-42B4-A0FE-E8FD2ED43EEE}" type="parTrans" cxnId="{04EAB7C0-D4A4-472B-985C-A68F91C2B52A}">
      <dgm:prSet/>
      <dgm:spPr/>
      <dgm:t>
        <a:bodyPr/>
        <a:lstStyle/>
        <a:p>
          <a:endParaRPr lang="en-US"/>
        </a:p>
      </dgm:t>
    </dgm:pt>
    <dgm:pt modelId="{D38C9592-D15A-49B3-BB5D-EBBB4057AB3E}" type="sibTrans" cxnId="{04EAB7C0-D4A4-472B-985C-A68F91C2B52A}">
      <dgm:prSet/>
      <dgm:spPr/>
      <dgm:t>
        <a:bodyPr/>
        <a:lstStyle/>
        <a:p>
          <a:endParaRPr lang="en-US"/>
        </a:p>
      </dgm:t>
    </dgm:pt>
    <dgm:pt modelId="{D5B8A9A2-BF38-4B38-875D-F32EF9EDBA2A}">
      <dgm:prSet/>
      <dgm:spPr/>
      <dgm:t>
        <a:bodyPr/>
        <a:lstStyle/>
        <a:p>
          <a:r>
            <a:rPr lang="en-US"/>
            <a:t>∙Kompozisyon özelliklerinin belirlenmesi</a:t>
          </a:r>
        </a:p>
      </dgm:t>
    </dgm:pt>
    <dgm:pt modelId="{05455A87-0EF6-458F-A716-B1902B692183}" type="parTrans" cxnId="{E718A8DB-27E7-48E3-961E-888687C774C2}">
      <dgm:prSet/>
      <dgm:spPr/>
      <dgm:t>
        <a:bodyPr/>
        <a:lstStyle/>
        <a:p>
          <a:endParaRPr lang="en-US"/>
        </a:p>
      </dgm:t>
    </dgm:pt>
    <dgm:pt modelId="{BCCAFCC8-9D4D-435B-932A-02607DF771AA}" type="sibTrans" cxnId="{E718A8DB-27E7-48E3-961E-888687C774C2}">
      <dgm:prSet/>
      <dgm:spPr/>
      <dgm:t>
        <a:bodyPr/>
        <a:lstStyle/>
        <a:p>
          <a:endParaRPr lang="en-US"/>
        </a:p>
      </dgm:t>
    </dgm:pt>
    <dgm:pt modelId="{33EFDA48-299D-422D-854C-765320149AF3}">
      <dgm:prSet/>
      <dgm:spPr/>
      <dgm:t>
        <a:bodyPr/>
        <a:lstStyle/>
        <a:p>
          <a:r>
            <a:rPr lang="en-US"/>
            <a:t>∙Kullanılan renklerin belirlenmesi</a:t>
          </a:r>
        </a:p>
      </dgm:t>
    </dgm:pt>
    <dgm:pt modelId="{64109D65-411E-4FF9-BC68-B189E275CDF4}" type="parTrans" cxnId="{3726F50B-EDB2-4F4D-9F50-334FD01EA93B}">
      <dgm:prSet/>
      <dgm:spPr/>
      <dgm:t>
        <a:bodyPr/>
        <a:lstStyle/>
        <a:p>
          <a:endParaRPr lang="en-US"/>
        </a:p>
      </dgm:t>
    </dgm:pt>
    <dgm:pt modelId="{3E2ED4C2-1BE2-433E-A777-080508DC9FCA}" type="sibTrans" cxnId="{3726F50B-EDB2-4F4D-9F50-334FD01EA93B}">
      <dgm:prSet/>
      <dgm:spPr/>
      <dgm:t>
        <a:bodyPr/>
        <a:lstStyle/>
        <a:p>
          <a:endParaRPr lang="en-US"/>
        </a:p>
      </dgm:t>
    </dgm:pt>
    <dgm:pt modelId="{E2DE3D2E-A0D2-43C4-B8F3-45A0B0722FC8}">
      <dgm:prSet/>
      <dgm:spPr/>
      <dgm:t>
        <a:bodyPr/>
        <a:lstStyle/>
        <a:p>
          <a:r>
            <a:rPr lang="en-US"/>
            <a:t>∙Dokumanın orijininin belirlenmesi</a:t>
          </a:r>
        </a:p>
      </dgm:t>
    </dgm:pt>
    <dgm:pt modelId="{A0F11BCD-724C-4283-BF60-881C8ED58CB5}" type="parTrans" cxnId="{A5DFFB76-D66B-4F2C-A9A2-B6C74E20DEA9}">
      <dgm:prSet/>
      <dgm:spPr/>
      <dgm:t>
        <a:bodyPr/>
        <a:lstStyle/>
        <a:p>
          <a:endParaRPr lang="en-US"/>
        </a:p>
      </dgm:t>
    </dgm:pt>
    <dgm:pt modelId="{7857D9F3-723E-43F8-928B-7E30E3F29194}" type="sibTrans" cxnId="{A5DFFB76-D66B-4F2C-A9A2-B6C74E20DEA9}">
      <dgm:prSet/>
      <dgm:spPr/>
      <dgm:t>
        <a:bodyPr/>
        <a:lstStyle/>
        <a:p>
          <a:endParaRPr lang="en-US"/>
        </a:p>
      </dgm:t>
    </dgm:pt>
    <dgm:pt modelId="{02F36948-818D-4A4A-9AD7-50717916F634}">
      <dgm:prSet/>
      <dgm:spPr/>
      <dgm:t>
        <a:bodyPr/>
        <a:lstStyle/>
        <a:p>
          <a:r>
            <a:rPr lang="en-US"/>
            <a:t>∙Hasar durumunun tespiti</a:t>
          </a:r>
        </a:p>
      </dgm:t>
    </dgm:pt>
    <dgm:pt modelId="{801CFB2E-E037-4C1C-9BCD-5862BDFBEE8E}" type="parTrans" cxnId="{167B1AEB-2D84-44E2-BABD-3644205F4E97}">
      <dgm:prSet/>
      <dgm:spPr/>
      <dgm:t>
        <a:bodyPr/>
        <a:lstStyle/>
        <a:p>
          <a:endParaRPr lang="en-US"/>
        </a:p>
      </dgm:t>
    </dgm:pt>
    <dgm:pt modelId="{864E2BD4-0E0A-44E2-A5C9-D00426FCACEB}" type="sibTrans" cxnId="{167B1AEB-2D84-44E2-BABD-3644205F4E97}">
      <dgm:prSet/>
      <dgm:spPr/>
      <dgm:t>
        <a:bodyPr/>
        <a:lstStyle/>
        <a:p>
          <a:endParaRPr lang="en-US"/>
        </a:p>
      </dgm:t>
    </dgm:pt>
    <dgm:pt modelId="{B4780C25-EDCA-4B56-ABBA-F6F244FD1AB0}">
      <dgm:prSet/>
      <dgm:spPr/>
      <dgm:t>
        <a:bodyPr/>
        <a:lstStyle/>
        <a:p>
          <a:r>
            <a:rPr lang="en-US"/>
            <a:t>∙Daha önce onarım görüp görmediğinin tespiti</a:t>
          </a:r>
        </a:p>
      </dgm:t>
    </dgm:pt>
    <dgm:pt modelId="{23723C9E-A693-4865-93C6-DF5F8F03B167}" type="parTrans" cxnId="{47C3824D-53A3-4147-8697-3BC6C0158137}">
      <dgm:prSet/>
      <dgm:spPr/>
      <dgm:t>
        <a:bodyPr/>
        <a:lstStyle/>
        <a:p>
          <a:endParaRPr lang="en-US"/>
        </a:p>
      </dgm:t>
    </dgm:pt>
    <dgm:pt modelId="{034D4241-6749-44FE-B0F1-20AB1C8FD580}" type="sibTrans" cxnId="{47C3824D-53A3-4147-8697-3BC6C0158137}">
      <dgm:prSet/>
      <dgm:spPr/>
      <dgm:t>
        <a:bodyPr/>
        <a:lstStyle/>
        <a:p>
          <a:endParaRPr lang="en-US"/>
        </a:p>
      </dgm:t>
    </dgm:pt>
    <dgm:pt modelId="{6A2609D6-89B8-41A0-83B4-646D86306DA1}">
      <dgm:prSet/>
      <dgm:spPr/>
      <dgm:t>
        <a:bodyPr/>
        <a:lstStyle/>
        <a:p>
          <a:endParaRPr lang="en-US" dirty="0"/>
        </a:p>
      </dgm:t>
    </dgm:pt>
    <dgm:pt modelId="{B6170A17-46D0-44B6-8F0E-6DCE658603DF}" type="parTrans" cxnId="{98EC5406-D236-4EBB-AE2F-05AB98A5048F}">
      <dgm:prSet/>
      <dgm:spPr/>
      <dgm:t>
        <a:bodyPr/>
        <a:lstStyle/>
        <a:p>
          <a:endParaRPr lang="en-US"/>
        </a:p>
      </dgm:t>
    </dgm:pt>
    <dgm:pt modelId="{97809F6A-247D-4FDB-A846-CC4A73366F03}" type="sibTrans" cxnId="{98EC5406-D236-4EBB-AE2F-05AB98A5048F}">
      <dgm:prSet/>
      <dgm:spPr/>
      <dgm:t>
        <a:bodyPr/>
        <a:lstStyle/>
        <a:p>
          <a:endParaRPr lang="en-US"/>
        </a:p>
      </dgm:t>
    </dgm:pt>
    <dgm:pt modelId="{F24F6D3A-EFB8-4FC6-829C-1C0BDAF22474}" type="pres">
      <dgm:prSet presAssocID="{CFC356BF-DA33-4C24-9F08-A722CCC70E52}" presName="linear" presStyleCnt="0">
        <dgm:presLayoutVars>
          <dgm:animLvl val="lvl"/>
          <dgm:resizeHandles val="exact"/>
        </dgm:presLayoutVars>
      </dgm:prSet>
      <dgm:spPr/>
    </dgm:pt>
    <dgm:pt modelId="{1D7BE1AF-A0D8-4091-A10A-7C0F59D21696}" type="pres">
      <dgm:prSet presAssocID="{D06A1168-1BE5-40A2-BCDC-541DC61B2098}" presName="parentText" presStyleLbl="node1" presStyleIdx="0" presStyleCnt="15">
        <dgm:presLayoutVars>
          <dgm:chMax val="0"/>
          <dgm:bulletEnabled val="1"/>
        </dgm:presLayoutVars>
      </dgm:prSet>
      <dgm:spPr/>
    </dgm:pt>
    <dgm:pt modelId="{63F1C395-4F20-4FF6-86BD-41EBA64F364D}" type="pres">
      <dgm:prSet presAssocID="{F7F588EB-9FA7-4DA0-AFB4-30FC6D0FAF09}" presName="spacer" presStyleCnt="0"/>
      <dgm:spPr/>
    </dgm:pt>
    <dgm:pt modelId="{C738ACA9-76BA-4C72-8575-8F67BAAE6B61}" type="pres">
      <dgm:prSet presAssocID="{8F5FCD23-4F66-4244-84DB-AAD8EA0BF72D}" presName="parentText" presStyleLbl="node1" presStyleIdx="1" presStyleCnt="15">
        <dgm:presLayoutVars>
          <dgm:chMax val="0"/>
          <dgm:bulletEnabled val="1"/>
        </dgm:presLayoutVars>
      </dgm:prSet>
      <dgm:spPr/>
    </dgm:pt>
    <dgm:pt modelId="{BACBD4EC-BC27-4763-8F11-606134A87E23}" type="pres">
      <dgm:prSet presAssocID="{33550758-7FC9-4818-8433-B92B77DA676E}" presName="spacer" presStyleCnt="0"/>
      <dgm:spPr/>
    </dgm:pt>
    <dgm:pt modelId="{50EDDB75-0E37-42B2-95C1-F41F70379E29}" type="pres">
      <dgm:prSet presAssocID="{457F3B4B-1016-479D-ADD2-AC2AD0B05427}" presName="parentText" presStyleLbl="node1" presStyleIdx="2" presStyleCnt="15">
        <dgm:presLayoutVars>
          <dgm:chMax val="0"/>
          <dgm:bulletEnabled val="1"/>
        </dgm:presLayoutVars>
      </dgm:prSet>
      <dgm:spPr/>
    </dgm:pt>
    <dgm:pt modelId="{A9847395-C8DC-4726-9B12-0B7B5B9D49C1}" type="pres">
      <dgm:prSet presAssocID="{109C4D14-9977-49E1-8A99-7DF96D4D6C11}" presName="spacer" presStyleCnt="0"/>
      <dgm:spPr/>
    </dgm:pt>
    <dgm:pt modelId="{EC04F679-4CA5-4AD2-AF01-89DBE944C875}" type="pres">
      <dgm:prSet presAssocID="{49636D0B-6535-47A1-B976-229E95F4F452}" presName="parentText" presStyleLbl="node1" presStyleIdx="3" presStyleCnt="15">
        <dgm:presLayoutVars>
          <dgm:chMax val="0"/>
          <dgm:bulletEnabled val="1"/>
        </dgm:presLayoutVars>
      </dgm:prSet>
      <dgm:spPr/>
    </dgm:pt>
    <dgm:pt modelId="{6C9FA9DA-A998-4CDA-8BB6-206958E20CA1}" type="pres">
      <dgm:prSet presAssocID="{53AA6E8F-FDD1-4231-80C8-20DD1F10A8E1}" presName="spacer" presStyleCnt="0"/>
      <dgm:spPr/>
    </dgm:pt>
    <dgm:pt modelId="{400FECB0-C9CE-4A83-BA3C-D7290637BAE2}" type="pres">
      <dgm:prSet presAssocID="{B75641EA-8CD7-43E7-8DF1-36A9466EFE5A}" presName="parentText" presStyleLbl="node1" presStyleIdx="4" presStyleCnt="15">
        <dgm:presLayoutVars>
          <dgm:chMax val="0"/>
          <dgm:bulletEnabled val="1"/>
        </dgm:presLayoutVars>
      </dgm:prSet>
      <dgm:spPr/>
    </dgm:pt>
    <dgm:pt modelId="{688BDA99-6209-4464-93FD-2501792AFA91}" type="pres">
      <dgm:prSet presAssocID="{8E3B3F03-0620-43CE-B32F-C6A69CF8C6FA}" presName="spacer" presStyleCnt="0"/>
      <dgm:spPr/>
    </dgm:pt>
    <dgm:pt modelId="{5042DCCB-C6DC-4DFA-9AF4-2A6E777BE135}" type="pres">
      <dgm:prSet presAssocID="{99F4A4B5-060E-459A-874B-5526A2E0B8C7}" presName="parentText" presStyleLbl="node1" presStyleIdx="5" presStyleCnt="15">
        <dgm:presLayoutVars>
          <dgm:chMax val="0"/>
          <dgm:bulletEnabled val="1"/>
        </dgm:presLayoutVars>
      </dgm:prSet>
      <dgm:spPr/>
    </dgm:pt>
    <dgm:pt modelId="{8B7451FB-529C-4644-895C-A339B6A239CA}" type="pres">
      <dgm:prSet presAssocID="{EE56A73E-3B84-44F8-85F9-CEACB171BD87}" presName="spacer" presStyleCnt="0"/>
      <dgm:spPr/>
    </dgm:pt>
    <dgm:pt modelId="{AEA7E24E-FB43-4703-BE79-3C52F7D2A99D}" type="pres">
      <dgm:prSet presAssocID="{8FD6140C-7A02-4BD3-9668-BDE9F48E9D05}" presName="parentText" presStyleLbl="node1" presStyleIdx="6" presStyleCnt="15">
        <dgm:presLayoutVars>
          <dgm:chMax val="0"/>
          <dgm:bulletEnabled val="1"/>
        </dgm:presLayoutVars>
      </dgm:prSet>
      <dgm:spPr/>
    </dgm:pt>
    <dgm:pt modelId="{C9C987A5-50A2-4483-A9F5-04399F4D3359}" type="pres">
      <dgm:prSet presAssocID="{91D7BF17-3F4A-484E-88A9-F37A10162D68}" presName="spacer" presStyleCnt="0"/>
      <dgm:spPr/>
    </dgm:pt>
    <dgm:pt modelId="{47EB312E-1480-4039-941C-5DCB030E5B51}" type="pres">
      <dgm:prSet presAssocID="{C6C0C6B1-075F-4977-A4DD-C7F280B2EA26}" presName="parentText" presStyleLbl="node1" presStyleIdx="7" presStyleCnt="15">
        <dgm:presLayoutVars>
          <dgm:chMax val="0"/>
          <dgm:bulletEnabled val="1"/>
        </dgm:presLayoutVars>
      </dgm:prSet>
      <dgm:spPr/>
    </dgm:pt>
    <dgm:pt modelId="{272E0BC5-A0E2-4E9C-B8F7-EE6F040DFD79}" type="pres">
      <dgm:prSet presAssocID="{962BAF2A-EB7B-4555-A5AC-B6B78B619883}" presName="spacer" presStyleCnt="0"/>
      <dgm:spPr/>
    </dgm:pt>
    <dgm:pt modelId="{61E48AB5-EDBA-4DEA-B1C5-DEC918D4AAFB}" type="pres">
      <dgm:prSet presAssocID="{AE878282-ACE3-4049-AB03-CA20C93E0C37}" presName="parentText" presStyleLbl="node1" presStyleIdx="8" presStyleCnt="15">
        <dgm:presLayoutVars>
          <dgm:chMax val="0"/>
          <dgm:bulletEnabled val="1"/>
        </dgm:presLayoutVars>
      </dgm:prSet>
      <dgm:spPr/>
    </dgm:pt>
    <dgm:pt modelId="{E33B5209-24DE-4586-8E7F-43827204A0A7}" type="pres">
      <dgm:prSet presAssocID="{D38C9592-D15A-49B3-BB5D-EBBB4057AB3E}" presName="spacer" presStyleCnt="0"/>
      <dgm:spPr/>
    </dgm:pt>
    <dgm:pt modelId="{24E0A966-A760-4184-B03E-57F2B60066C8}" type="pres">
      <dgm:prSet presAssocID="{D5B8A9A2-BF38-4B38-875D-F32EF9EDBA2A}" presName="parentText" presStyleLbl="node1" presStyleIdx="9" presStyleCnt="15">
        <dgm:presLayoutVars>
          <dgm:chMax val="0"/>
          <dgm:bulletEnabled val="1"/>
        </dgm:presLayoutVars>
      </dgm:prSet>
      <dgm:spPr/>
    </dgm:pt>
    <dgm:pt modelId="{0852555A-01F3-4CCA-9BFC-996F5E65CEC8}" type="pres">
      <dgm:prSet presAssocID="{BCCAFCC8-9D4D-435B-932A-02607DF771AA}" presName="spacer" presStyleCnt="0"/>
      <dgm:spPr/>
    </dgm:pt>
    <dgm:pt modelId="{9C0A3C43-A42C-483F-9FB8-4C38CAEE9F06}" type="pres">
      <dgm:prSet presAssocID="{33EFDA48-299D-422D-854C-765320149AF3}" presName="parentText" presStyleLbl="node1" presStyleIdx="10" presStyleCnt="15">
        <dgm:presLayoutVars>
          <dgm:chMax val="0"/>
          <dgm:bulletEnabled val="1"/>
        </dgm:presLayoutVars>
      </dgm:prSet>
      <dgm:spPr/>
    </dgm:pt>
    <dgm:pt modelId="{57D452B3-E174-474C-A650-B83160CD77FB}" type="pres">
      <dgm:prSet presAssocID="{3E2ED4C2-1BE2-433E-A777-080508DC9FCA}" presName="spacer" presStyleCnt="0"/>
      <dgm:spPr/>
    </dgm:pt>
    <dgm:pt modelId="{61826383-66B3-454F-AC07-9BCB43A1BD7F}" type="pres">
      <dgm:prSet presAssocID="{E2DE3D2E-A0D2-43C4-B8F3-45A0B0722FC8}" presName="parentText" presStyleLbl="node1" presStyleIdx="11" presStyleCnt="15">
        <dgm:presLayoutVars>
          <dgm:chMax val="0"/>
          <dgm:bulletEnabled val="1"/>
        </dgm:presLayoutVars>
      </dgm:prSet>
      <dgm:spPr/>
    </dgm:pt>
    <dgm:pt modelId="{DC6EFC5A-5306-474D-BF70-46E6A42A9F33}" type="pres">
      <dgm:prSet presAssocID="{7857D9F3-723E-43F8-928B-7E30E3F29194}" presName="spacer" presStyleCnt="0"/>
      <dgm:spPr/>
    </dgm:pt>
    <dgm:pt modelId="{9287F33F-17EF-4C30-B4C5-D9964D18B403}" type="pres">
      <dgm:prSet presAssocID="{02F36948-818D-4A4A-9AD7-50717916F634}" presName="parentText" presStyleLbl="node1" presStyleIdx="12" presStyleCnt="15">
        <dgm:presLayoutVars>
          <dgm:chMax val="0"/>
          <dgm:bulletEnabled val="1"/>
        </dgm:presLayoutVars>
      </dgm:prSet>
      <dgm:spPr/>
    </dgm:pt>
    <dgm:pt modelId="{8A7FE592-036A-4DAA-8EC7-98295C4FC926}" type="pres">
      <dgm:prSet presAssocID="{864E2BD4-0E0A-44E2-A5C9-D00426FCACEB}" presName="spacer" presStyleCnt="0"/>
      <dgm:spPr/>
    </dgm:pt>
    <dgm:pt modelId="{45AE3B79-1BA1-44A3-BDA0-19FEFB935ADB}" type="pres">
      <dgm:prSet presAssocID="{B4780C25-EDCA-4B56-ABBA-F6F244FD1AB0}" presName="parentText" presStyleLbl="node1" presStyleIdx="13" presStyleCnt="15">
        <dgm:presLayoutVars>
          <dgm:chMax val="0"/>
          <dgm:bulletEnabled val="1"/>
        </dgm:presLayoutVars>
      </dgm:prSet>
      <dgm:spPr/>
    </dgm:pt>
    <dgm:pt modelId="{4307D32E-FF7D-4A89-A443-FDDEFD308CF8}" type="pres">
      <dgm:prSet presAssocID="{034D4241-6749-44FE-B0F1-20AB1C8FD580}" presName="spacer" presStyleCnt="0"/>
      <dgm:spPr/>
    </dgm:pt>
    <dgm:pt modelId="{0D3C6461-E5EB-4BF4-AF29-6CAC5616FF5F}" type="pres">
      <dgm:prSet presAssocID="{6A2609D6-89B8-41A0-83B4-646D86306DA1}" presName="parentText" presStyleLbl="node1" presStyleIdx="14" presStyleCnt="15" custLinFactY="-1217" custLinFactNeighborX="-12662" custLinFactNeighborY="-100000">
        <dgm:presLayoutVars>
          <dgm:chMax val="0"/>
          <dgm:bulletEnabled val="1"/>
        </dgm:presLayoutVars>
      </dgm:prSet>
      <dgm:spPr/>
    </dgm:pt>
  </dgm:ptLst>
  <dgm:cxnLst>
    <dgm:cxn modelId="{98EC5406-D236-4EBB-AE2F-05AB98A5048F}" srcId="{CFC356BF-DA33-4C24-9F08-A722CCC70E52}" destId="{6A2609D6-89B8-41A0-83B4-646D86306DA1}" srcOrd="14" destOrd="0" parTransId="{B6170A17-46D0-44B6-8F0E-6DCE658603DF}" sibTransId="{97809F6A-247D-4FDB-A846-CC4A73366F03}"/>
    <dgm:cxn modelId="{3726F50B-EDB2-4F4D-9F50-334FD01EA93B}" srcId="{CFC356BF-DA33-4C24-9F08-A722CCC70E52}" destId="{33EFDA48-299D-422D-854C-765320149AF3}" srcOrd="10" destOrd="0" parTransId="{64109D65-411E-4FF9-BC68-B189E275CDF4}" sibTransId="{3E2ED4C2-1BE2-433E-A777-080508DC9FCA}"/>
    <dgm:cxn modelId="{F13BA623-2833-46D9-98C3-D655FD619E3C}" type="presOf" srcId="{B4780C25-EDCA-4B56-ABBA-F6F244FD1AB0}" destId="{45AE3B79-1BA1-44A3-BDA0-19FEFB935ADB}" srcOrd="0" destOrd="0" presId="urn:microsoft.com/office/officeart/2005/8/layout/vList2"/>
    <dgm:cxn modelId="{8341C63C-3DCB-47AC-9750-143B6E149552}" type="presOf" srcId="{49636D0B-6535-47A1-B976-229E95F4F452}" destId="{EC04F679-4CA5-4AD2-AF01-89DBE944C875}" srcOrd="0" destOrd="0" presId="urn:microsoft.com/office/officeart/2005/8/layout/vList2"/>
    <dgm:cxn modelId="{5C64D647-0002-4E75-9708-C91B125A4EB6}" srcId="{CFC356BF-DA33-4C24-9F08-A722CCC70E52}" destId="{8F5FCD23-4F66-4244-84DB-AAD8EA0BF72D}" srcOrd="1" destOrd="0" parTransId="{4E8BB30C-3AC0-4767-90A1-E92BD197E1C1}" sibTransId="{33550758-7FC9-4818-8433-B92B77DA676E}"/>
    <dgm:cxn modelId="{2E42DE68-0AD6-4A7C-9CA6-388F774E6FA4}" type="presOf" srcId="{02F36948-818D-4A4A-9AD7-50717916F634}" destId="{9287F33F-17EF-4C30-B4C5-D9964D18B403}" srcOrd="0" destOrd="0" presId="urn:microsoft.com/office/officeart/2005/8/layout/vList2"/>
    <dgm:cxn modelId="{A1F7154A-BF83-4A62-BFB7-57EE19249003}" type="presOf" srcId="{457F3B4B-1016-479D-ADD2-AC2AD0B05427}" destId="{50EDDB75-0E37-42B2-95C1-F41F70379E29}" srcOrd="0" destOrd="0" presId="urn:microsoft.com/office/officeart/2005/8/layout/vList2"/>
    <dgm:cxn modelId="{47C3824D-53A3-4147-8697-3BC6C0158137}" srcId="{CFC356BF-DA33-4C24-9F08-A722CCC70E52}" destId="{B4780C25-EDCA-4B56-ABBA-F6F244FD1AB0}" srcOrd="13" destOrd="0" parTransId="{23723C9E-A693-4865-93C6-DF5F8F03B167}" sibTransId="{034D4241-6749-44FE-B0F1-20AB1C8FD580}"/>
    <dgm:cxn modelId="{C3B1A34D-1984-47C2-AA9A-9BD7655A2060}" type="presOf" srcId="{B75641EA-8CD7-43E7-8DF1-36A9466EFE5A}" destId="{400FECB0-C9CE-4A83-BA3C-D7290637BAE2}" srcOrd="0" destOrd="0" presId="urn:microsoft.com/office/officeart/2005/8/layout/vList2"/>
    <dgm:cxn modelId="{D3002350-4E61-4146-B658-33DB378CF33B}" srcId="{CFC356BF-DA33-4C24-9F08-A722CCC70E52}" destId="{457F3B4B-1016-479D-ADD2-AC2AD0B05427}" srcOrd="2" destOrd="0" parTransId="{41916E94-9238-477F-AC07-433A67ACF7C0}" sibTransId="{109C4D14-9977-49E1-8A99-7DF96D4D6C11}"/>
    <dgm:cxn modelId="{4401C970-D075-43DF-9A82-9828BCEE844E}" type="presOf" srcId="{AE878282-ACE3-4049-AB03-CA20C93E0C37}" destId="{61E48AB5-EDBA-4DEA-B1C5-DEC918D4AAFB}" srcOrd="0" destOrd="0" presId="urn:microsoft.com/office/officeart/2005/8/layout/vList2"/>
    <dgm:cxn modelId="{BA1D1974-255A-43A5-A051-A679168DC701}" type="presOf" srcId="{CFC356BF-DA33-4C24-9F08-A722CCC70E52}" destId="{F24F6D3A-EFB8-4FC6-829C-1C0BDAF22474}" srcOrd="0" destOrd="0" presId="urn:microsoft.com/office/officeart/2005/8/layout/vList2"/>
    <dgm:cxn modelId="{A5DFFB76-D66B-4F2C-A9A2-B6C74E20DEA9}" srcId="{CFC356BF-DA33-4C24-9F08-A722CCC70E52}" destId="{E2DE3D2E-A0D2-43C4-B8F3-45A0B0722FC8}" srcOrd="11" destOrd="0" parTransId="{A0F11BCD-724C-4283-BF60-881C8ED58CB5}" sibTransId="{7857D9F3-723E-43F8-928B-7E30E3F29194}"/>
    <dgm:cxn modelId="{367CBC7B-5A6E-4B88-AC61-AEBE090CE85D}" type="presOf" srcId="{8F5FCD23-4F66-4244-84DB-AAD8EA0BF72D}" destId="{C738ACA9-76BA-4C72-8575-8F67BAAE6B61}" srcOrd="0" destOrd="0" presId="urn:microsoft.com/office/officeart/2005/8/layout/vList2"/>
    <dgm:cxn modelId="{E35E1380-2CD8-4423-AFC3-DDF2A5DCF016}" type="presOf" srcId="{6A2609D6-89B8-41A0-83B4-646D86306DA1}" destId="{0D3C6461-E5EB-4BF4-AF29-6CAC5616FF5F}" srcOrd="0" destOrd="0" presId="urn:microsoft.com/office/officeart/2005/8/layout/vList2"/>
    <dgm:cxn modelId="{33536A83-E307-4762-9395-4402A4709CD1}" type="presOf" srcId="{C6C0C6B1-075F-4977-A4DD-C7F280B2EA26}" destId="{47EB312E-1480-4039-941C-5DCB030E5B51}" srcOrd="0" destOrd="0" presId="urn:microsoft.com/office/officeart/2005/8/layout/vList2"/>
    <dgm:cxn modelId="{FE0CFB92-6981-409B-8135-C51D7D45BD94}" srcId="{CFC356BF-DA33-4C24-9F08-A722CCC70E52}" destId="{B75641EA-8CD7-43E7-8DF1-36A9466EFE5A}" srcOrd="4" destOrd="0" parTransId="{5C04540A-1EDC-4B64-B055-90191DF7CD70}" sibTransId="{8E3B3F03-0620-43CE-B32F-C6A69CF8C6FA}"/>
    <dgm:cxn modelId="{126AF0A3-4D17-47C5-834D-33C8C67EF67E}" type="presOf" srcId="{E2DE3D2E-A0D2-43C4-B8F3-45A0B0722FC8}" destId="{61826383-66B3-454F-AC07-9BCB43A1BD7F}" srcOrd="0" destOrd="0" presId="urn:microsoft.com/office/officeart/2005/8/layout/vList2"/>
    <dgm:cxn modelId="{51502BB0-CE95-4523-BFCA-762563F33171}" srcId="{CFC356BF-DA33-4C24-9F08-A722CCC70E52}" destId="{C6C0C6B1-075F-4977-A4DD-C7F280B2EA26}" srcOrd="7" destOrd="0" parTransId="{54652E84-7BC0-48CB-AED8-F9A0B013EBD3}" sibTransId="{962BAF2A-EB7B-4555-A5AC-B6B78B619883}"/>
    <dgm:cxn modelId="{68EC63B0-3BC6-4DF8-AD82-AC5CCAFEDF37}" srcId="{CFC356BF-DA33-4C24-9F08-A722CCC70E52}" destId="{49636D0B-6535-47A1-B976-229E95F4F452}" srcOrd="3" destOrd="0" parTransId="{FFFD0A57-C523-4432-94BD-2FFC01966DD7}" sibTransId="{53AA6E8F-FDD1-4231-80C8-20DD1F10A8E1}"/>
    <dgm:cxn modelId="{0BCFE4BD-DEA5-44BE-8556-37579DD4B8EB}" type="presOf" srcId="{33EFDA48-299D-422D-854C-765320149AF3}" destId="{9C0A3C43-A42C-483F-9FB8-4C38CAEE9F06}" srcOrd="0" destOrd="0" presId="urn:microsoft.com/office/officeart/2005/8/layout/vList2"/>
    <dgm:cxn modelId="{04EAB7C0-D4A4-472B-985C-A68F91C2B52A}" srcId="{CFC356BF-DA33-4C24-9F08-A722CCC70E52}" destId="{AE878282-ACE3-4049-AB03-CA20C93E0C37}" srcOrd="8" destOrd="0" parTransId="{6DAF003D-697B-42B4-A0FE-E8FD2ED43EEE}" sibTransId="{D38C9592-D15A-49B3-BB5D-EBBB4057AB3E}"/>
    <dgm:cxn modelId="{749C73D1-0A97-404F-A760-3EFCD119D77B}" srcId="{CFC356BF-DA33-4C24-9F08-A722CCC70E52}" destId="{D06A1168-1BE5-40A2-BCDC-541DC61B2098}" srcOrd="0" destOrd="0" parTransId="{4F453E7F-3700-4927-B1D3-77CCB0B862F5}" sibTransId="{F7F588EB-9FA7-4DA0-AFB4-30FC6D0FAF09}"/>
    <dgm:cxn modelId="{33279CD2-D2B2-4FAC-B91F-BB303A69E830}" type="presOf" srcId="{99F4A4B5-060E-459A-874B-5526A2E0B8C7}" destId="{5042DCCB-C6DC-4DFA-9AF4-2A6E777BE135}" srcOrd="0" destOrd="0" presId="urn:microsoft.com/office/officeart/2005/8/layout/vList2"/>
    <dgm:cxn modelId="{ED4B45D7-448F-4A97-93F5-7389EA7BEFC0}" type="presOf" srcId="{D5B8A9A2-BF38-4B38-875D-F32EF9EDBA2A}" destId="{24E0A966-A760-4184-B03E-57F2B60066C8}" srcOrd="0" destOrd="0" presId="urn:microsoft.com/office/officeart/2005/8/layout/vList2"/>
    <dgm:cxn modelId="{E718A8DB-27E7-48E3-961E-888687C774C2}" srcId="{CFC356BF-DA33-4C24-9F08-A722CCC70E52}" destId="{D5B8A9A2-BF38-4B38-875D-F32EF9EDBA2A}" srcOrd="9" destOrd="0" parTransId="{05455A87-0EF6-458F-A716-B1902B692183}" sibTransId="{BCCAFCC8-9D4D-435B-932A-02607DF771AA}"/>
    <dgm:cxn modelId="{ED9F84E1-FEE8-46FB-831C-F572D60927D6}" type="presOf" srcId="{8FD6140C-7A02-4BD3-9668-BDE9F48E9D05}" destId="{AEA7E24E-FB43-4703-BE79-3C52F7D2A99D}" srcOrd="0" destOrd="0" presId="urn:microsoft.com/office/officeart/2005/8/layout/vList2"/>
    <dgm:cxn modelId="{F7C315E8-426E-4513-B13B-FC9BB13DA0AE}" srcId="{CFC356BF-DA33-4C24-9F08-A722CCC70E52}" destId="{8FD6140C-7A02-4BD3-9668-BDE9F48E9D05}" srcOrd="6" destOrd="0" parTransId="{1B5FAF0D-7915-49AA-AA18-DD4D7072D921}" sibTransId="{91D7BF17-3F4A-484E-88A9-F37A10162D68}"/>
    <dgm:cxn modelId="{167B1AEB-2D84-44E2-BABD-3644205F4E97}" srcId="{CFC356BF-DA33-4C24-9F08-A722CCC70E52}" destId="{02F36948-818D-4A4A-9AD7-50717916F634}" srcOrd="12" destOrd="0" parTransId="{801CFB2E-E037-4C1C-9BCD-5862BDFBEE8E}" sibTransId="{864E2BD4-0E0A-44E2-A5C9-D00426FCACEB}"/>
    <dgm:cxn modelId="{DA3D95EB-66A1-499D-838D-38CE47772982}" srcId="{CFC356BF-DA33-4C24-9F08-A722CCC70E52}" destId="{99F4A4B5-060E-459A-874B-5526A2E0B8C7}" srcOrd="5" destOrd="0" parTransId="{0BCCF070-099D-4DC4-825F-C0918EA78FD7}" sibTransId="{EE56A73E-3B84-44F8-85F9-CEACB171BD87}"/>
    <dgm:cxn modelId="{7DCC13ED-87E6-4B81-89BC-4698DA0263FE}" type="presOf" srcId="{D06A1168-1BE5-40A2-BCDC-541DC61B2098}" destId="{1D7BE1AF-A0D8-4091-A10A-7C0F59D21696}" srcOrd="0" destOrd="0" presId="urn:microsoft.com/office/officeart/2005/8/layout/vList2"/>
    <dgm:cxn modelId="{D33B554A-5846-4798-93FF-A255855901E8}" type="presParOf" srcId="{F24F6D3A-EFB8-4FC6-829C-1C0BDAF22474}" destId="{1D7BE1AF-A0D8-4091-A10A-7C0F59D21696}" srcOrd="0" destOrd="0" presId="urn:microsoft.com/office/officeart/2005/8/layout/vList2"/>
    <dgm:cxn modelId="{53B546F6-9236-4C7B-8C06-220CA28BFA1A}" type="presParOf" srcId="{F24F6D3A-EFB8-4FC6-829C-1C0BDAF22474}" destId="{63F1C395-4F20-4FF6-86BD-41EBA64F364D}" srcOrd="1" destOrd="0" presId="urn:microsoft.com/office/officeart/2005/8/layout/vList2"/>
    <dgm:cxn modelId="{2DC31C70-FD7E-4A43-B726-97835297A1A4}" type="presParOf" srcId="{F24F6D3A-EFB8-4FC6-829C-1C0BDAF22474}" destId="{C738ACA9-76BA-4C72-8575-8F67BAAE6B61}" srcOrd="2" destOrd="0" presId="urn:microsoft.com/office/officeart/2005/8/layout/vList2"/>
    <dgm:cxn modelId="{D8A3700C-D523-488A-84E6-6B0FF16E1564}" type="presParOf" srcId="{F24F6D3A-EFB8-4FC6-829C-1C0BDAF22474}" destId="{BACBD4EC-BC27-4763-8F11-606134A87E23}" srcOrd="3" destOrd="0" presId="urn:microsoft.com/office/officeart/2005/8/layout/vList2"/>
    <dgm:cxn modelId="{07AF3771-5708-43B5-BB03-A46727474A74}" type="presParOf" srcId="{F24F6D3A-EFB8-4FC6-829C-1C0BDAF22474}" destId="{50EDDB75-0E37-42B2-95C1-F41F70379E29}" srcOrd="4" destOrd="0" presId="urn:microsoft.com/office/officeart/2005/8/layout/vList2"/>
    <dgm:cxn modelId="{791E2FDD-E9BE-4C4B-AA30-051340AFB96F}" type="presParOf" srcId="{F24F6D3A-EFB8-4FC6-829C-1C0BDAF22474}" destId="{A9847395-C8DC-4726-9B12-0B7B5B9D49C1}" srcOrd="5" destOrd="0" presId="urn:microsoft.com/office/officeart/2005/8/layout/vList2"/>
    <dgm:cxn modelId="{24203A53-4E06-47A7-B66B-37C099494990}" type="presParOf" srcId="{F24F6D3A-EFB8-4FC6-829C-1C0BDAF22474}" destId="{EC04F679-4CA5-4AD2-AF01-89DBE944C875}" srcOrd="6" destOrd="0" presId="urn:microsoft.com/office/officeart/2005/8/layout/vList2"/>
    <dgm:cxn modelId="{054EDEB2-1798-4730-AA6B-8F548A01749E}" type="presParOf" srcId="{F24F6D3A-EFB8-4FC6-829C-1C0BDAF22474}" destId="{6C9FA9DA-A998-4CDA-8BB6-206958E20CA1}" srcOrd="7" destOrd="0" presId="urn:microsoft.com/office/officeart/2005/8/layout/vList2"/>
    <dgm:cxn modelId="{BCA0879F-FEB7-4CA7-9FDB-40E31C9EC226}" type="presParOf" srcId="{F24F6D3A-EFB8-4FC6-829C-1C0BDAF22474}" destId="{400FECB0-C9CE-4A83-BA3C-D7290637BAE2}" srcOrd="8" destOrd="0" presId="urn:microsoft.com/office/officeart/2005/8/layout/vList2"/>
    <dgm:cxn modelId="{A3C9B85E-F72D-4B92-999A-1CF2DDF81523}" type="presParOf" srcId="{F24F6D3A-EFB8-4FC6-829C-1C0BDAF22474}" destId="{688BDA99-6209-4464-93FD-2501792AFA91}" srcOrd="9" destOrd="0" presId="urn:microsoft.com/office/officeart/2005/8/layout/vList2"/>
    <dgm:cxn modelId="{B0553FB8-5A6A-410E-AFF6-D341292AE3F7}" type="presParOf" srcId="{F24F6D3A-EFB8-4FC6-829C-1C0BDAF22474}" destId="{5042DCCB-C6DC-4DFA-9AF4-2A6E777BE135}" srcOrd="10" destOrd="0" presId="urn:microsoft.com/office/officeart/2005/8/layout/vList2"/>
    <dgm:cxn modelId="{857A52FB-80AC-4AC1-9ECF-DE2CC969E9BF}" type="presParOf" srcId="{F24F6D3A-EFB8-4FC6-829C-1C0BDAF22474}" destId="{8B7451FB-529C-4644-895C-A339B6A239CA}" srcOrd="11" destOrd="0" presId="urn:microsoft.com/office/officeart/2005/8/layout/vList2"/>
    <dgm:cxn modelId="{6040328B-1C99-49EC-8BD0-E2D4BD714BD8}" type="presParOf" srcId="{F24F6D3A-EFB8-4FC6-829C-1C0BDAF22474}" destId="{AEA7E24E-FB43-4703-BE79-3C52F7D2A99D}" srcOrd="12" destOrd="0" presId="urn:microsoft.com/office/officeart/2005/8/layout/vList2"/>
    <dgm:cxn modelId="{CF69B1F3-A301-48AB-B4B3-E1520D4E20F9}" type="presParOf" srcId="{F24F6D3A-EFB8-4FC6-829C-1C0BDAF22474}" destId="{C9C987A5-50A2-4483-A9F5-04399F4D3359}" srcOrd="13" destOrd="0" presId="urn:microsoft.com/office/officeart/2005/8/layout/vList2"/>
    <dgm:cxn modelId="{9188E75F-2D8B-44DE-A6A4-25DDB918E558}" type="presParOf" srcId="{F24F6D3A-EFB8-4FC6-829C-1C0BDAF22474}" destId="{47EB312E-1480-4039-941C-5DCB030E5B51}" srcOrd="14" destOrd="0" presId="urn:microsoft.com/office/officeart/2005/8/layout/vList2"/>
    <dgm:cxn modelId="{881E4E93-4A0E-4AFA-BEF8-093A71EFC4F4}" type="presParOf" srcId="{F24F6D3A-EFB8-4FC6-829C-1C0BDAF22474}" destId="{272E0BC5-A0E2-4E9C-B8F7-EE6F040DFD79}" srcOrd="15" destOrd="0" presId="urn:microsoft.com/office/officeart/2005/8/layout/vList2"/>
    <dgm:cxn modelId="{5D4CE1A2-B2DA-485A-B31E-F0A78BFCF9D2}" type="presParOf" srcId="{F24F6D3A-EFB8-4FC6-829C-1C0BDAF22474}" destId="{61E48AB5-EDBA-4DEA-B1C5-DEC918D4AAFB}" srcOrd="16" destOrd="0" presId="urn:microsoft.com/office/officeart/2005/8/layout/vList2"/>
    <dgm:cxn modelId="{A3F6BB1F-A527-4C39-91A0-7029FFD5EBF9}" type="presParOf" srcId="{F24F6D3A-EFB8-4FC6-829C-1C0BDAF22474}" destId="{E33B5209-24DE-4586-8E7F-43827204A0A7}" srcOrd="17" destOrd="0" presId="urn:microsoft.com/office/officeart/2005/8/layout/vList2"/>
    <dgm:cxn modelId="{669CC370-0162-41A9-A52A-8E1257F4C75C}" type="presParOf" srcId="{F24F6D3A-EFB8-4FC6-829C-1C0BDAF22474}" destId="{24E0A966-A760-4184-B03E-57F2B60066C8}" srcOrd="18" destOrd="0" presId="urn:microsoft.com/office/officeart/2005/8/layout/vList2"/>
    <dgm:cxn modelId="{96BEA03D-2B3B-4EBD-B4AC-A72D2ECC0629}" type="presParOf" srcId="{F24F6D3A-EFB8-4FC6-829C-1C0BDAF22474}" destId="{0852555A-01F3-4CCA-9BFC-996F5E65CEC8}" srcOrd="19" destOrd="0" presId="urn:microsoft.com/office/officeart/2005/8/layout/vList2"/>
    <dgm:cxn modelId="{71C6F044-A85C-4D3C-858D-2D7D8BA65673}" type="presParOf" srcId="{F24F6D3A-EFB8-4FC6-829C-1C0BDAF22474}" destId="{9C0A3C43-A42C-483F-9FB8-4C38CAEE9F06}" srcOrd="20" destOrd="0" presId="urn:microsoft.com/office/officeart/2005/8/layout/vList2"/>
    <dgm:cxn modelId="{A0E6FEA9-EEF9-42DB-8D39-972D2F598693}" type="presParOf" srcId="{F24F6D3A-EFB8-4FC6-829C-1C0BDAF22474}" destId="{57D452B3-E174-474C-A650-B83160CD77FB}" srcOrd="21" destOrd="0" presId="urn:microsoft.com/office/officeart/2005/8/layout/vList2"/>
    <dgm:cxn modelId="{CDD5EBEA-8DFC-44EA-81B8-52829BA33A9D}" type="presParOf" srcId="{F24F6D3A-EFB8-4FC6-829C-1C0BDAF22474}" destId="{61826383-66B3-454F-AC07-9BCB43A1BD7F}" srcOrd="22" destOrd="0" presId="urn:microsoft.com/office/officeart/2005/8/layout/vList2"/>
    <dgm:cxn modelId="{112748AD-CAFF-4489-809B-63C5219A45B1}" type="presParOf" srcId="{F24F6D3A-EFB8-4FC6-829C-1C0BDAF22474}" destId="{DC6EFC5A-5306-474D-BF70-46E6A42A9F33}" srcOrd="23" destOrd="0" presId="urn:microsoft.com/office/officeart/2005/8/layout/vList2"/>
    <dgm:cxn modelId="{2221ABE4-5CD4-4723-9870-5D49690889A1}" type="presParOf" srcId="{F24F6D3A-EFB8-4FC6-829C-1C0BDAF22474}" destId="{9287F33F-17EF-4C30-B4C5-D9964D18B403}" srcOrd="24" destOrd="0" presId="urn:microsoft.com/office/officeart/2005/8/layout/vList2"/>
    <dgm:cxn modelId="{ECCFF4C0-9BD4-48D4-A426-984D69A85124}" type="presParOf" srcId="{F24F6D3A-EFB8-4FC6-829C-1C0BDAF22474}" destId="{8A7FE592-036A-4DAA-8EC7-98295C4FC926}" srcOrd="25" destOrd="0" presId="urn:microsoft.com/office/officeart/2005/8/layout/vList2"/>
    <dgm:cxn modelId="{4F8AE2B5-C891-42AB-B2AF-9018113E5BE0}" type="presParOf" srcId="{F24F6D3A-EFB8-4FC6-829C-1C0BDAF22474}" destId="{45AE3B79-1BA1-44A3-BDA0-19FEFB935ADB}" srcOrd="26" destOrd="0" presId="urn:microsoft.com/office/officeart/2005/8/layout/vList2"/>
    <dgm:cxn modelId="{7FBCC64F-EC97-46BD-BED4-1566C6F197FB}" type="presParOf" srcId="{F24F6D3A-EFB8-4FC6-829C-1C0BDAF22474}" destId="{4307D32E-FF7D-4A89-A443-FDDEFD308CF8}" srcOrd="27" destOrd="0" presId="urn:microsoft.com/office/officeart/2005/8/layout/vList2"/>
    <dgm:cxn modelId="{18B5B504-15FF-492B-AD5F-F86D169300A4}" type="presParOf" srcId="{F24F6D3A-EFB8-4FC6-829C-1C0BDAF22474}" destId="{0D3C6461-E5EB-4BF4-AF29-6CAC5616FF5F}" srcOrd="2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BE1AF-A0D8-4091-A10A-7C0F59D21696}">
      <dsp:nvSpPr>
        <dsp:cNvPr id="0" name=""/>
        <dsp:cNvSpPr/>
      </dsp:nvSpPr>
      <dsp:spPr>
        <a:xfrm>
          <a:off x="0" y="37020"/>
          <a:ext cx="5641974" cy="2908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∙Çözgü, atkı ve ilme ipliklerinin hammadde tespiti</a:t>
          </a:r>
        </a:p>
      </dsp:txBody>
      <dsp:txXfrm>
        <a:off x="14200" y="51220"/>
        <a:ext cx="5613574" cy="262491"/>
      </dsp:txXfrm>
    </dsp:sp>
    <dsp:sp modelId="{C738ACA9-76BA-4C72-8575-8F67BAAE6B61}">
      <dsp:nvSpPr>
        <dsp:cNvPr id="0" name=""/>
        <dsp:cNvSpPr/>
      </dsp:nvSpPr>
      <dsp:spPr>
        <a:xfrm>
          <a:off x="0" y="362471"/>
          <a:ext cx="5641974" cy="290891"/>
        </a:xfrm>
        <a:prstGeom prst="roundRect">
          <a:avLst/>
        </a:prstGeom>
        <a:solidFill>
          <a:schemeClr val="accent2">
            <a:hueOff val="-94527"/>
            <a:satOff val="107"/>
            <a:lumOff val="25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∙Çözgü, atkı ve ilme ipliklerinin kat adedi ve büküm</a:t>
          </a:r>
        </a:p>
      </dsp:txBody>
      <dsp:txXfrm>
        <a:off x="14200" y="376671"/>
        <a:ext cx="5613574" cy="262491"/>
      </dsp:txXfrm>
    </dsp:sp>
    <dsp:sp modelId="{50EDDB75-0E37-42B2-95C1-F41F70379E29}">
      <dsp:nvSpPr>
        <dsp:cNvPr id="0" name=""/>
        <dsp:cNvSpPr/>
      </dsp:nvSpPr>
      <dsp:spPr>
        <a:xfrm>
          <a:off x="0" y="687923"/>
          <a:ext cx="5641974" cy="290891"/>
        </a:xfrm>
        <a:prstGeom prst="roundRect">
          <a:avLst/>
        </a:prstGeom>
        <a:solidFill>
          <a:schemeClr val="accent2">
            <a:hueOff val="-189053"/>
            <a:satOff val="213"/>
            <a:lumOff val="5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yönünün tespiti</a:t>
          </a:r>
        </a:p>
      </dsp:txBody>
      <dsp:txXfrm>
        <a:off x="14200" y="702123"/>
        <a:ext cx="5613574" cy="262491"/>
      </dsp:txXfrm>
    </dsp:sp>
    <dsp:sp modelId="{EC04F679-4CA5-4AD2-AF01-89DBE944C875}">
      <dsp:nvSpPr>
        <dsp:cNvPr id="0" name=""/>
        <dsp:cNvSpPr/>
      </dsp:nvSpPr>
      <dsp:spPr>
        <a:xfrm>
          <a:off x="0" y="1013374"/>
          <a:ext cx="5641974" cy="290891"/>
        </a:xfrm>
        <a:prstGeom prst="roundRect">
          <a:avLst/>
        </a:prstGeom>
        <a:solidFill>
          <a:schemeClr val="accent2">
            <a:hueOff val="-283580"/>
            <a:satOff val="320"/>
            <a:lumOff val="7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Düğüm sıklığının tespiti (10 cm. x 10 cm.)</a:t>
          </a:r>
        </a:p>
      </dsp:txBody>
      <dsp:txXfrm>
        <a:off x="14200" y="1027574"/>
        <a:ext cx="5613574" cy="262491"/>
      </dsp:txXfrm>
    </dsp:sp>
    <dsp:sp modelId="{400FECB0-C9CE-4A83-BA3C-D7290637BAE2}">
      <dsp:nvSpPr>
        <dsp:cNvPr id="0" name=""/>
        <dsp:cNvSpPr/>
      </dsp:nvSpPr>
      <dsp:spPr>
        <a:xfrm>
          <a:off x="0" y="1338825"/>
          <a:ext cx="5641974" cy="290891"/>
        </a:xfrm>
        <a:prstGeom prst="roundRect">
          <a:avLst/>
        </a:prstGeom>
        <a:solidFill>
          <a:schemeClr val="accent2">
            <a:hueOff val="-378107"/>
            <a:satOff val="426"/>
            <a:lumOff val="100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∙Düğüm sıraları arasına atılan atkı adedinin tespiti</a:t>
          </a:r>
        </a:p>
      </dsp:txBody>
      <dsp:txXfrm>
        <a:off x="14200" y="1353025"/>
        <a:ext cx="5613574" cy="262491"/>
      </dsp:txXfrm>
    </dsp:sp>
    <dsp:sp modelId="{5042DCCB-C6DC-4DFA-9AF4-2A6E777BE135}">
      <dsp:nvSpPr>
        <dsp:cNvPr id="0" name=""/>
        <dsp:cNvSpPr/>
      </dsp:nvSpPr>
      <dsp:spPr>
        <a:xfrm>
          <a:off x="0" y="1664276"/>
          <a:ext cx="5641974" cy="290891"/>
        </a:xfrm>
        <a:prstGeom prst="roundRect">
          <a:avLst/>
        </a:prstGeom>
        <a:solidFill>
          <a:schemeClr val="accent2">
            <a:hueOff val="-472633"/>
            <a:satOff val="533"/>
            <a:lumOff val="12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∙Düğüm türünün belirlenmesi</a:t>
          </a:r>
        </a:p>
      </dsp:txBody>
      <dsp:txXfrm>
        <a:off x="14200" y="1678476"/>
        <a:ext cx="5613574" cy="262491"/>
      </dsp:txXfrm>
    </dsp:sp>
    <dsp:sp modelId="{AEA7E24E-FB43-4703-BE79-3C52F7D2A99D}">
      <dsp:nvSpPr>
        <dsp:cNvPr id="0" name=""/>
        <dsp:cNvSpPr/>
      </dsp:nvSpPr>
      <dsp:spPr>
        <a:xfrm>
          <a:off x="0" y="1989728"/>
          <a:ext cx="5641974" cy="290891"/>
        </a:xfrm>
        <a:prstGeom prst="roundRect">
          <a:avLst/>
        </a:prstGeom>
        <a:solidFill>
          <a:schemeClr val="accent2">
            <a:hueOff val="-567160"/>
            <a:satOff val="639"/>
            <a:lumOff val="151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∙Dokumanın boyutunun saptanması</a:t>
          </a:r>
        </a:p>
      </dsp:txBody>
      <dsp:txXfrm>
        <a:off x="14200" y="2003928"/>
        <a:ext cx="5613574" cy="262491"/>
      </dsp:txXfrm>
    </dsp:sp>
    <dsp:sp modelId="{47EB312E-1480-4039-941C-5DCB030E5B51}">
      <dsp:nvSpPr>
        <dsp:cNvPr id="0" name=""/>
        <dsp:cNvSpPr/>
      </dsp:nvSpPr>
      <dsp:spPr>
        <a:xfrm>
          <a:off x="0" y="2315179"/>
          <a:ext cx="5641974" cy="290891"/>
        </a:xfrm>
        <a:prstGeom prst="roundRect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∙Kilim örgüsünün belirlenmesi</a:t>
          </a:r>
        </a:p>
      </dsp:txBody>
      <dsp:txXfrm>
        <a:off x="14200" y="2329379"/>
        <a:ext cx="5613574" cy="262491"/>
      </dsp:txXfrm>
    </dsp:sp>
    <dsp:sp modelId="{61E48AB5-EDBA-4DEA-B1C5-DEC918D4AAFB}">
      <dsp:nvSpPr>
        <dsp:cNvPr id="0" name=""/>
        <dsp:cNvSpPr/>
      </dsp:nvSpPr>
      <dsp:spPr>
        <a:xfrm>
          <a:off x="0" y="2640630"/>
          <a:ext cx="5641974" cy="290891"/>
        </a:xfrm>
        <a:prstGeom prst="roundRect">
          <a:avLst/>
        </a:prstGeom>
        <a:solidFill>
          <a:schemeClr val="accent2">
            <a:hueOff val="-756213"/>
            <a:satOff val="853"/>
            <a:lumOff val="201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∙Dokumanın genel durumunun tespiti</a:t>
          </a:r>
        </a:p>
      </dsp:txBody>
      <dsp:txXfrm>
        <a:off x="14200" y="2654830"/>
        <a:ext cx="5613574" cy="262491"/>
      </dsp:txXfrm>
    </dsp:sp>
    <dsp:sp modelId="{24E0A966-A760-4184-B03E-57F2B60066C8}">
      <dsp:nvSpPr>
        <dsp:cNvPr id="0" name=""/>
        <dsp:cNvSpPr/>
      </dsp:nvSpPr>
      <dsp:spPr>
        <a:xfrm>
          <a:off x="0" y="2966081"/>
          <a:ext cx="5641974" cy="290891"/>
        </a:xfrm>
        <a:prstGeom prst="roundRect">
          <a:avLst/>
        </a:prstGeom>
        <a:solidFill>
          <a:schemeClr val="accent2">
            <a:hueOff val="-850740"/>
            <a:satOff val="959"/>
            <a:lumOff val="22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∙Kompozisyon özelliklerinin belirlenmesi</a:t>
          </a:r>
        </a:p>
      </dsp:txBody>
      <dsp:txXfrm>
        <a:off x="14200" y="2980281"/>
        <a:ext cx="5613574" cy="262491"/>
      </dsp:txXfrm>
    </dsp:sp>
    <dsp:sp modelId="{9C0A3C43-A42C-483F-9FB8-4C38CAEE9F06}">
      <dsp:nvSpPr>
        <dsp:cNvPr id="0" name=""/>
        <dsp:cNvSpPr/>
      </dsp:nvSpPr>
      <dsp:spPr>
        <a:xfrm>
          <a:off x="0" y="3291533"/>
          <a:ext cx="5641974" cy="290891"/>
        </a:xfrm>
        <a:prstGeom prst="roundRect">
          <a:avLst/>
        </a:prstGeom>
        <a:solidFill>
          <a:schemeClr val="accent2">
            <a:hueOff val="-945266"/>
            <a:satOff val="1066"/>
            <a:lumOff val="252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∙Kullanılan renklerin belirlenmesi</a:t>
          </a:r>
        </a:p>
      </dsp:txBody>
      <dsp:txXfrm>
        <a:off x="14200" y="3305733"/>
        <a:ext cx="5613574" cy="262491"/>
      </dsp:txXfrm>
    </dsp:sp>
    <dsp:sp modelId="{61826383-66B3-454F-AC07-9BCB43A1BD7F}">
      <dsp:nvSpPr>
        <dsp:cNvPr id="0" name=""/>
        <dsp:cNvSpPr/>
      </dsp:nvSpPr>
      <dsp:spPr>
        <a:xfrm>
          <a:off x="0" y="3616984"/>
          <a:ext cx="5641974" cy="290891"/>
        </a:xfrm>
        <a:prstGeom prst="roundRect">
          <a:avLst/>
        </a:prstGeom>
        <a:solidFill>
          <a:schemeClr val="accent2">
            <a:hueOff val="-1039793"/>
            <a:satOff val="1172"/>
            <a:lumOff val="27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∙Dokumanın orijininin belirlenmesi</a:t>
          </a:r>
        </a:p>
      </dsp:txBody>
      <dsp:txXfrm>
        <a:off x="14200" y="3631184"/>
        <a:ext cx="5613574" cy="262491"/>
      </dsp:txXfrm>
    </dsp:sp>
    <dsp:sp modelId="{9287F33F-17EF-4C30-B4C5-D9964D18B403}">
      <dsp:nvSpPr>
        <dsp:cNvPr id="0" name=""/>
        <dsp:cNvSpPr/>
      </dsp:nvSpPr>
      <dsp:spPr>
        <a:xfrm>
          <a:off x="0" y="3942435"/>
          <a:ext cx="5641974" cy="290891"/>
        </a:xfrm>
        <a:prstGeom prst="roundRect">
          <a:avLst/>
        </a:prstGeom>
        <a:solidFill>
          <a:schemeClr val="accent2">
            <a:hueOff val="-1134320"/>
            <a:satOff val="1279"/>
            <a:lumOff val="30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∙Hasar durumunun tespiti</a:t>
          </a:r>
        </a:p>
      </dsp:txBody>
      <dsp:txXfrm>
        <a:off x="14200" y="3956635"/>
        <a:ext cx="5613574" cy="262491"/>
      </dsp:txXfrm>
    </dsp:sp>
    <dsp:sp modelId="{45AE3B79-1BA1-44A3-BDA0-19FEFB935ADB}">
      <dsp:nvSpPr>
        <dsp:cNvPr id="0" name=""/>
        <dsp:cNvSpPr/>
      </dsp:nvSpPr>
      <dsp:spPr>
        <a:xfrm>
          <a:off x="0" y="4267886"/>
          <a:ext cx="5641974" cy="290891"/>
        </a:xfrm>
        <a:prstGeom prst="roundRect">
          <a:avLst/>
        </a:prstGeom>
        <a:solidFill>
          <a:schemeClr val="accent2">
            <a:hueOff val="-1228846"/>
            <a:satOff val="1385"/>
            <a:lumOff val="32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∙Daha önce onarım görüp görmediğinin tespiti</a:t>
          </a:r>
        </a:p>
      </dsp:txBody>
      <dsp:txXfrm>
        <a:off x="14200" y="4282086"/>
        <a:ext cx="5613574" cy="262491"/>
      </dsp:txXfrm>
    </dsp:sp>
    <dsp:sp modelId="{0D3C6461-E5EB-4BF4-AF29-6CAC5616FF5F}">
      <dsp:nvSpPr>
        <dsp:cNvPr id="0" name=""/>
        <dsp:cNvSpPr/>
      </dsp:nvSpPr>
      <dsp:spPr>
        <a:xfrm>
          <a:off x="0" y="4555237"/>
          <a:ext cx="5641974" cy="290891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14200" y="4569437"/>
        <a:ext cx="5613574" cy="262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267EDF8-8C63-4732-ABD2-A19CC28E7EB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4883-B133-4782-8981-79CF1C55EAF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31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EDF8-8C63-4732-ABD2-A19CC28E7EB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4883-B133-4782-8981-79CF1C55E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2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EDF8-8C63-4732-ABD2-A19CC28E7EB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4883-B133-4782-8981-79CF1C55EAF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15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EDF8-8C63-4732-ABD2-A19CC28E7EB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4883-B133-4782-8981-79CF1C55E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5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EDF8-8C63-4732-ABD2-A19CC28E7EB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4883-B133-4782-8981-79CF1C55EAF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99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EDF8-8C63-4732-ABD2-A19CC28E7EB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4883-B133-4782-8981-79CF1C55E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5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EDF8-8C63-4732-ABD2-A19CC28E7EB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4883-B133-4782-8981-79CF1C55E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1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EDF8-8C63-4732-ABD2-A19CC28E7EB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4883-B133-4782-8981-79CF1C55E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2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EDF8-8C63-4732-ABD2-A19CC28E7EB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4883-B133-4782-8981-79CF1C55E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9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EDF8-8C63-4732-ABD2-A19CC28E7EB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4883-B133-4782-8981-79CF1C55E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58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EDF8-8C63-4732-ABD2-A19CC28E7EB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4883-B133-4782-8981-79CF1C55EAF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9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267EDF8-8C63-4732-ABD2-A19CC28E7EB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9844883-B133-4782-8981-79CF1C55EAF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97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5561-8701-42C7-815B-1A88F829E3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Kimlik ve bozulma kartı hazırlama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DDD912-8655-41BA-BA3F-676E5FBD76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Dr. </a:t>
            </a:r>
            <a:r>
              <a:rPr lang="tr-TR" dirty="0" err="1"/>
              <a:t>Öğr</a:t>
            </a:r>
            <a:r>
              <a:rPr lang="tr-TR" dirty="0"/>
              <a:t>. Üyesi Ayşem YANAR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57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76623-666B-4752-B227-D966B1777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8203" y="6153150"/>
            <a:ext cx="976122" cy="351282"/>
          </a:xfrm>
        </p:spPr>
        <p:txBody>
          <a:bodyPr>
            <a:normAutofit/>
          </a:bodyPr>
          <a:lstStyle/>
          <a:p>
            <a:r>
              <a:rPr lang="tr-TR" sz="1600" dirty="0" err="1"/>
              <a:t>Ünaldı</a:t>
            </a:r>
            <a:endParaRPr lang="en-US" sz="1600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EE863D-2277-4759-B9B9-D359545EA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7" y="196662"/>
            <a:ext cx="8010525" cy="6464675"/>
          </a:xfrm>
        </p:spPr>
      </p:pic>
    </p:spTree>
    <p:extLst>
      <p:ext uri="{BB962C8B-B14F-4D97-AF65-F5344CB8AC3E}">
        <p14:creationId xmlns:p14="http://schemas.microsoft.com/office/powerpoint/2010/main" val="3393959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6E767-7C7E-4C9D-BC9A-1098F99C1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DB5F07-FE0E-4ADD-AC8B-598D2CC51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12" y="709041"/>
            <a:ext cx="8046913" cy="5723509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8D1F0E-54DE-444B-B672-3669343BC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888" y="6108173"/>
            <a:ext cx="1012024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23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69D14-1AF4-4EE3-98C8-625CF8EF9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CCDC5-8DA2-4512-96DE-92073CB0C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Retitüsyon</a:t>
            </a:r>
            <a:r>
              <a:rPr lang="tr-TR" dirty="0"/>
              <a:t> çalışmalarıyla belgeleme çalışması sona erdirilir.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536C1F-6A9A-4342-9EA8-FE1DF6517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601" y="2788648"/>
            <a:ext cx="4464704" cy="33397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EE52B7-DDFC-481D-A569-BF42958FB593}"/>
              </a:ext>
            </a:extLst>
          </p:cNvPr>
          <p:cNvSpPr/>
          <p:nvPr/>
        </p:nvSpPr>
        <p:spPr>
          <a:xfrm>
            <a:off x="8067765" y="5835134"/>
            <a:ext cx="1123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Karavar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300423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D0BF5-E727-45BF-A544-0892DBF4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tr-TR">
                <a:solidFill>
                  <a:srgbClr val="FFFFFF"/>
                </a:solidFill>
              </a:rPr>
              <a:t>Tekstil Ürün için Kimlik Kartı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7BA9A55-390D-4B98-A563-4E30E8A50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r>
              <a:rPr lang="en-US" err="1"/>
              <a:t>Belgeleme</a:t>
            </a:r>
            <a:r>
              <a:rPr lang="en-US"/>
              <a:t> </a:t>
            </a:r>
            <a:r>
              <a:rPr lang="en-US" err="1"/>
              <a:t>çalışmalarının</a:t>
            </a:r>
            <a:r>
              <a:rPr lang="en-US"/>
              <a:t> ilk </a:t>
            </a:r>
            <a:r>
              <a:rPr lang="en-US" err="1"/>
              <a:t>aşaması</a:t>
            </a:r>
            <a:r>
              <a:rPr lang="en-US"/>
              <a:t> </a:t>
            </a:r>
            <a:r>
              <a:rPr lang="en-US" err="1"/>
              <a:t>dokumanın</a:t>
            </a:r>
            <a:endParaRPr lang="en-US"/>
          </a:p>
          <a:p>
            <a:r>
              <a:rPr lang="en-US" err="1"/>
              <a:t>mevcut</a:t>
            </a:r>
            <a:r>
              <a:rPr lang="en-US"/>
              <a:t> </a:t>
            </a:r>
            <a:r>
              <a:rPr lang="en-US" err="1"/>
              <a:t>durumunun</a:t>
            </a:r>
            <a:r>
              <a:rPr lang="en-US"/>
              <a:t> </a:t>
            </a:r>
            <a:r>
              <a:rPr lang="en-US" err="1"/>
              <a:t>fotoğraflarla</a:t>
            </a:r>
            <a:r>
              <a:rPr lang="en-US"/>
              <a:t> </a:t>
            </a:r>
            <a:r>
              <a:rPr lang="en-US" err="1"/>
              <a:t>tespit</a:t>
            </a:r>
            <a:r>
              <a:rPr lang="en-US"/>
              <a:t> </a:t>
            </a:r>
            <a:r>
              <a:rPr lang="en-US" err="1"/>
              <a:t>edilmesinin</a:t>
            </a:r>
            <a:endParaRPr lang="en-US"/>
          </a:p>
          <a:p>
            <a:r>
              <a:rPr lang="en-US" err="1"/>
              <a:t>ardından</a:t>
            </a:r>
            <a:r>
              <a:rPr lang="en-US"/>
              <a:t> </a:t>
            </a:r>
            <a:r>
              <a:rPr lang="en-US" err="1"/>
              <a:t>yapılacak</a:t>
            </a:r>
            <a:r>
              <a:rPr lang="en-US"/>
              <a:t> </a:t>
            </a:r>
            <a:r>
              <a:rPr lang="en-US" err="1"/>
              <a:t>teknik</a:t>
            </a:r>
            <a:r>
              <a:rPr lang="en-US"/>
              <a:t> </a:t>
            </a:r>
            <a:r>
              <a:rPr lang="en-US" err="1"/>
              <a:t>analizdir</a:t>
            </a:r>
            <a:r>
              <a:rPr lang="en-US"/>
              <a:t>. Teknik </a:t>
            </a:r>
            <a:r>
              <a:rPr lang="en-US" err="1"/>
              <a:t>analiz</a:t>
            </a:r>
            <a:r>
              <a:rPr lang="en-US"/>
              <a:t>;</a:t>
            </a:r>
          </a:p>
          <a:p>
            <a:r>
              <a:rPr lang="en-US" err="1"/>
              <a:t>Halı</a:t>
            </a:r>
            <a:r>
              <a:rPr lang="en-US"/>
              <a:t> </a:t>
            </a:r>
            <a:r>
              <a:rPr lang="en-US" err="1"/>
              <a:t>veya</a:t>
            </a:r>
            <a:r>
              <a:rPr lang="en-US"/>
              <a:t> </a:t>
            </a:r>
            <a:r>
              <a:rPr lang="en-US" err="1"/>
              <a:t>düz</a:t>
            </a:r>
            <a:r>
              <a:rPr lang="en-US"/>
              <a:t> </a:t>
            </a:r>
            <a:r>
              <a:rPr lang="en-US" err="1"/>
              <a:t>dokumayı</a:t>
            </a:r>
            <a:r>
              <a:rPr lang="en-US"/>
              <a:t> </a:t>
            </a:r>
            <a:r>
              <a:rPr lang="en-US" err="1"/>
              <a:t>tanımlamaya</a:t>
            </a:r>
            <a:r>
              <a:rPr lang="en-US"/>
              <a:t>, </a:t>
            </a:r>
            <a:r>
              <a:rPr lang="en-US" err="1"/>
              <a:t>çözümlemeye</a:t>
            </a:r>
            <a:endParaRPr lang="en-US"/>
          </a:p>
          <a:p>
            <a:r>
              <a:rPr lang="en-US" err="1"/>
              <a:t>ve</a:t>
            </a:r>
            <a:r>
              <a:rPr lang="en-US"/>
              <a:t> </a:t>
            </a:r>
            <a:r>
              <a:rPr lang="en-US" err="1"/>
              <a:t>değerlendirmeye</a:t>
            </a:r>
            <a:r>
              <a:rPr lang="en-US"/>
              <a:t> </a:t>
            </a:r>
            <a:r>
              <a:rPr lang="en-US" err="1"/>
              <a:t>yönelik</a:t>
            </a:r>
            <a:r>
              <a:rPr lang="en-US"/>
              <a:t> </a:t>
            </a:r>
            <a:r>
              <a:rPr lang="en-US" err="1"/>
              <a:t>değişik</a:t>
            </a:r>
            <a:r>
              <a:rPr lang="en-US"/>
              <a:t> </a:t>
            </a:r>
            <a:r>
              <a:rPr lang="en-US" err="1"/>
              <a:t>ölçek</a:t>
            </a:r>
            <a:r>
              <a:rPr lang="en-US"/>
              <a:t> </a:t>
            </a:r>
            <a:r>
              <a:rPr lang="en-US" err="1"/>
              <a:t>ve</a:t>
            </a:r>
            <a:r>
              <a:rPr lang="en-US"/>
              <a:t> </a:t>
            </a:r>
            <a:r>
              <a:rPr lang="en-US" err="1"/>
              <a:t>nitelikte</a:t>
            </a:r>
            <a:endParaRPr lang="en-US"/>
          </a:p>
          <a:p>
            <a:r>
              <a:rPr lang="en-US" err="1"/>
              <a:t>bilgilerin</a:t>
            </a:r>
            <a:r>
              <a:rPr lang="en-US"/>
              <a:t> </a:t>
            </a:r>
            <a:r>
              <a:rPr lang="en-US" err="1"/>
              <a:t>derlenmesinden</a:t>
            </a:r>
            <a:r>
              <a:rPr lang="en-US"/>
              <a:t> </a:t>
            </a:r>
            <a:r>
              <a:rPr lang="en-US" err="1"/>
              <a:t>oluşan</a:t>
            </a:r>
            <a:r>
              <a:rPr lang="en-US"/>
              <a:t> </a:t>
            </a:r>
            <a:r>
              <a:rPr lang="en-US" err="1"/>
              <a:t>incelemelerdir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37684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BB4CB-1554-40EE-B1EB-F270E1C7B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Fiziksel özellikler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A5153D-E6F5-4EBB-A28B-D538F99C5C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04479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4118C8B-810A-4CB6-9F76-A9A8AAC7460E}"/>
              </a:ext>
            </a:extLst>
          </p:cNvPr>
          <p:cNvSpPr/>
          <p:nvPr/>
        </p:nvSpPr>
        <p:spPr>
          <a:xfrm>
            <a:off x="9237030" y="5903912"/>
            <a:ext cx="2008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Anmaç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Karavar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437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FAC17-7AEE-4222-BC4C-DF1BA888D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6E630B-0C63-495E-9EE8-E4DD8FD4A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en-US" sz="2000" dirty="0" err="1"/>
              <a:t>Tüm</a:t>
            </a:r>
            <a:r>
              <a:rPr lang="en-US" sz="2000" dirty="0"/>
              <a:t>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en-US" sz="2000" dirty="0" err="1"/>
              <a:t>analizlerin</a:t>
            </a:r>
            <a:endParaRPr lang="en-US" sz="2000" dirty="0"/>
          </a:p>
          <a:p>
            <a:r>
              <a:rPr lang="en-US" sz="2000" dirty="0" err="1"/>
              <a:t>konunun</a:t>
            </a:r>
            <a:r>
              <a:rPr lang="en-US" sz="2000" dirty="0"/>
              <a:t> </a:t>
            </a:r>
            <a:r>
              <a:rPr lang="en-US" sz="2000" dirty="0" err="1"/>
              <a:t>uzmanları</a:t>
            </a:r>
            <a:r>
              <a:rPr lang="en-US" sz="2000" dirty="0"/>
              <a:t> </a:t>
            </a:r>
            <a:r>
              <a:rPr lang="en-US" sz="2000" dirty="0" err="1"/>
              <a:t>tarafından</a:t>
            </a:r>
            <a:r>
              <a:rPr lang="en-US" sz="2000" dirty="0"/>
              <a:t> </a:t>
            </a:r>
            <a:r>
              <a:rPr lang="en-US" sz="2000" dirty="0" err="1"/>
              <a:t>yapılması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koruma</a:t>
            </a:r>
            <a:r>
              <a:rPr lang="en-US" sz="2000" dirty="0"/>
              <a:t>/</a:t>
            </a:r>
          </a:p>
          <a:p>
            <a:r>
              <a:rPr lang="en-US" sz="2000" dirty="0" err="1"/>
              <a:t>onarım</a:t>
            </a:r>
            <a:r>
              <a:rPr lang="en-US" sz="2000" dirty="0"/>
              <a:t> </a:t>
            </a:r>
            <a:r>
              <a:rPr lang="en-US" sz="2000" dirty="0" err="1"/>
              <a:t>projesinin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aşaması</a:t>
            </a:r>
            <a:r>
              <a:rPr lang="en-US" sz="2000" dirty="0"/>
              <a:t> </a:t>
            </a:r>
            <a:r>
              <a:rPr lang="en-US" sz="2000" dirty="0" err="1"/>
              <a:t>olan</a:t>
            </a:r>
            <a:r>
              <a:rPr lang="en-US" sz="2000" dirty="0"/>
              <a:t> </a:t>
            </a:r>
            <a:r>
              <a:rPr lang="en-US" sz="2000" dirty="0" err="1"/>
              <a:t>müdahale</a:t>
            </a:r>
            <a:r>
              <a:rPr lang="en-US" sz="2000" dirty="0"/>
              <a:t> </a:t>
            </a:r>
            <a:r>
              <a:rPr lang="en-US" sz="2000" dirty="0" err="1"/>
              <a:t>türlerine</a:t>
            </a:r>
            <a:endParaRPr lang="en-US" sz="2000" dirty="0"/>
          </a:p>
          <a:p>
            <a:r>
              <a:rPr lang="en-US" sz="2000" dirty="0" err="1"/>
              <a:t>veri</a:t>
            </a:r>
            <a:r>
              <a:rPr lang="en-US" sz="2000" dirty="0"/>
              <a:t> </a:t>
            </a:r>
            <a:r>
              <a:rPr lang="en-US" sz="2000" dirty="0" err="1"/>
              <a:t>oluşturması</a:t>
            </a:r>
            <a:r>
              <a:rPr lang="en-US" sz="2000" dirty="0"/>
              <a:t> </a:t>
            </a:r>
            <a:r>
              <a:rPr lang="en-US" sz="2000" dirty="0" err="1"/>
              <a:t>gerekmektedir</a:t>
            </a:r>
            <a:r>
              <a:rPr lang="en-US" sz="2000" dirty="0"/>
              <a:t>. Teknik </a:t>
            </a:r>
            <a:r>
              <a:rPr lang="en-US" sz="2000" dirty="0" err="1"/>
              <a:t>analizi</a:t>
            </a:r>
            <a:r>
              <a:rPr lang="en-US" sz="2000" dirty="0"/>
              <a:t> </a:t>
            </a:r>
            <a:r>
              <a:rPr lang="en-US" sz="2000" dirty="0" err="1"/>
              <a:t>yapılan</a:t>
            </a:r>
            <a:endParaRPr lang="en-US" sz="2000" dirty="0"/>
          </a:p>
          <a:p>
            <a:r>
              <a:rPr lang="en-US" sz="2000" dirty="0" err="1"/>
              <a:t>dokumaya</a:t>
            </a:r>
            <a:r>
              <a:rPr lang="en-US" sz="2000" dirty="0"/>
              <a:t> </a:t>
            </a:r>
            <a:r>
              <a:rPr lang="en-US" sz="2000" dirty="0" err="1"/>
              <a:t>ait</a:t>
            </a:r>
            <a:r>
              <a:rPr lang="en-US" sz="2000" dirty="0"/>
              <a:t> </a:t>
            </a:r>
            <a:r>
              <a:rPr lang="en-US" sz="2000" dirty="0" err="1"/>
              <a:t>bilgiler</a:t>
            </a:r>
            <a:r>
              <a:rPr lang="en-US" sz="2000" dirty="0"/>
              <a:t> </a:t>
            </a:r>
            <a:r>
              <a:rPr lang="en-US" sz="2000" dirty="0" err="1"/>
              <a:t>hazırlanan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kimlik</a:t>
            </a:r>
            <a:r>
              <a:rPr lang="en-US" sz="2000" dirty="0"/>
              <a:t> </a:t>
            </a:r>
            <a:r>
              <a:rPr lang="en-US" sz="2000" dirty="0" err="1"/>
              <a:t>formuna</a:t>
            </a:r>
            <a:endParaRPr lang="en-US" sz="2000" dirty="0"/>
          </a:p>
          <a:p>
            <a:r>
              <a:rPr lang="en-US" sz="2000" dirty="0" err="1"/>
              <a:t>aktarılmalıdır</a:t>
            </a:r>
            <a:r>
              <a:rPr lang="en-US" sz="2000" dirty="0"/>
              <a:t>.</a:t>
            </a:r>
            <a:endParaRPr lang="tr-TR" sz="2000" dirty="0"/>
          </a:p>
          <a:p>
            <a:endParaRPr lang="tr-TR" sz="2000" dirty="0"/>
          </a:p>
          <a:p>
            <a:r>
              <a:rPr lang="tr-TR" sz="2000" dirty="0"/>
              <a:t>(</a:t>
            </a:r>
            <a:r>
              <a:rPr lang="tr-TR" sz="2000" dirty="0" err="1"/>
              <a:t>Karavar</a:t>
            </a:r>
            <a:r>
              <a:rPr lang="tr-TR" sz="2000" dirty="0"/>
              <a:t>)</a:t>
            </a:r>
            <a:endParaRPr lang="en-US" sz="2000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D5F295C-365C-4CBF-BFF1-3AF4245499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" r="1" b="6134"/>
          <a:stretch/>
        </p:blipFill>
        <p:spPr>
          <a:xfrm>
            <a:off x="7552266" y="10"/>
            <a:ext cx="463973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50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D14496-BB58-4C3F-9511-5AC461D2C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3F1AA3-2F64-46D9-A152-10D59B164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İnceleme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Tarihi</a:t>
            </a:r>
            <a:r>
              <a:rPr lang="en-US" dirty="0">
                <a:solidFill>
                  <a:srgbClr val="FFFFFF"/>
                </a:solidFill>
              </a:rPr>
              <a:t>: 27.02.2015</a:t>
            </a:r>
          </a:p>
          <a:p>
            <a:r>
              <a:rPr lang="en-US" dirty="0" err="1">
                <a:solidFill>
                  <a:srgbClr val="FFFFFF"/>
                </a:solidFill>
              </a:rPr>
              <a:t>Dokuma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Tekniği</a:t>
            </a:r>
            <a:r>
              <a:rPr lang="en-US" dirty="0">
                <a:solidFill>
                  <a:srgbClr val="FFFFFF"/>
                </a:solidFill>
              </a:rPr>
              <a:t>: </a:t>
            </a:r>
            <a:r>
              <a:rPr lang="en-US" dirty="0" err="1">
                <a:solidFill>
                  <a:srgbClr val="FFFFFF"/>
                </a:solidFill>
              </a:rPr>
              <a:t>Çözgü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Yüzlü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Dokuma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Dokuma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Türü</a:t>
            </a:r>
            <a:r>
              <a:rPr lang="en-US" dirty="0">
                <a:solidFill>
                  <a:srgbClr val="FFFFFF"/>
                </a:solidFill>
              </a:rPr>
              <a:t>: </a:t>
            </a:r>
            <a:r>
              <a:rPr lang="en-US" dirty="0" err="1">
                <a:solidFill>
                  <a:srgbClr val="FFFFFF"/>
                </a:solidFill>
              </a:rPr>
              <a:t>Azık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Torbası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Boyutları</a:t>
            </a:r>
            <a:r>
              <a:rPr lang="en-US" dirty="0">
                <a:solidFill>
                  <a:srgbClr val="FFFFFF"/>
                </a:solidFill>
              </a:rPr>
              <a:t> (</a:t>
            </a:r>
            <a:r>
              <a:rPr lang="en-US" dirty="0" err="1">
                <a:solidFill>
                  <a:srgbClr val="FFFFFF"/>
                </a:solidFill>
              </a:rPr>
              <a:t>en</a:t>
            </a:r>
            <a:r>
              <a:rPr lang="en-US" dirty="0">
                <a:solidFill>
                  <a:srgbClr val="FFFFFF"/>
                </a:solidFill>
              </a:rPr>
              <a:t> x boy): 30 x 30 cm</a:t>
            </a:r>
          </a:p>
          <a:p>
            <a:r>
              <a:rPr lang="en-US" dirty="0" err="1">
                <a:solidFill>
                  <a:srgbClr val="FFFFFF"/>
                </a:solidFill>
              </a:rPr>
              <a:t>Atkı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İpliği</a:t>
            </a:r>
            <a:r>
              <a:rPr lang="en-US" dirty="0">
                <a:solidFill>
                  <a:srgbClr val="FFFFFF"/>
                </a:solidFill>
              </a:rPr>
              <a:t>: </a:t>
            </a:r>
            <a:r>
              <a:rPr lang="en-US" dirty="0" err="1">
                <a:solidFill>
                  <a:srgbClr val="FFFFFF"/>
                </a:solidFill>
              </a:rPr>
              <a:t>Yün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Çözgü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İpliği</a:t>
            </a:r>
            <a:r>
              <a:rPr lang="en-US" dirty="0">
                <a:solidFill>
                  <a:srgbClr val="FFFFFF"/>
                </a:solidFill>
              </a:rPr>
              <a:t>: </a:t>
            </a:r>
            <a:r>
              <a:rPr lang="en-US" dirty="0" err="1">
                <a:solidFill>
                  <a:srgbClr val="FFFFFF"/>
                </a:solidFill>
              </a:rPr>
              <a:t>Yün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Kıl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2CC85C-DBF7-49CC-87BE-CF4BEAA1E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035" y="640080"/>
            <a:ext cx="3709850" cy="55778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F28A49-ED7A-46D9-B10E-9F73ACC8E7D1}"/>
              </a:ext>
            </a:extLst>
          </p:cNvPr>
          <p:cNvSpPr/>
          <p:nvPr/>
        </p:nvSpPr>
        <p:spPr>
          <a:xfrm>
            <a:off x="8580942" y="6339959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Sökmen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8966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7A3056-9B88-444B-94DA-40B0F2C6E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20BD55-A71A-48C6-B0F7-235147F39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9130" y="2423548"/>
            <a:ext cx="35661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8BFC2D1-7E7B-4C7A-968C-05BD05BF5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90501"/>
            <a:ext cx="5059886" cy="6039748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err="1"/>
              <a:t>Açıklama</a:t>
            </a:r>
            <a:r>
              <a:rPr lang="en-US" sz="2000" dirty="0"/>
              <a:t>: </a:t>
            </a:r>
            <a:r>
              <a:rPr lang="en-US" sz="2000" dirty="0" err="1"/>
              <a:t>Müzenin</a:t>
            </a:r>
            <a:r>
              <a:rPr lang="en-US" sz="2000" dirty="0"/>
              <a:t> depo </a:t>
            </a:r>
            <a:r>
              <a:rPr lang="en-US" sz="2000" dirty="0" err="1"/>
              <a:t>bölümünde</a:t>
            </a:r>
            <a:r>
              <a:rPr lang="en-US" sz="2000" dirty="0"/>
              <a:t> </a:t>
            </a:r>
            <a:r>
              <a:rPr lang="en-US" sz="2000" dirty="0" err="1"/>
              <a:t>koruma</a:t>
            </a:r>
            <a:endParaRPr lang="en-US" sz="2000" dirty="0"/>
          </a:p>
          <a:p>
            <a:r>
              <a:rPr lang="en-US" sz="2000" dirty="0" err="1"/>
              <a:t>altına</a:t>
            </a:r>
            <a:r>
              <a:rPr lang="en-US" sz="2000" dirty="0"/>
              <a:t> </a:t>
            </a:r>
            <a:r>
              <a:rPr lang="en-US" sz="2000" dirty="0" err="1"/>
              <a:t>alınan</a:t>
            </a:r>
            <a:r>
              <a:rPr lang="en-US" sz="2000" dirty="0"/>
              <a:t>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en-US" sz="2000" dirty="0" err="1"/>
              <a:t>çözgü</a:t>
            </a:r>
            <a:r>
              <a:rPr lang="en-US" sz="2000" dirty="0"/>
              <a:t> </a:t>
            </a:r>
            <a:r>
              <a:rPr lang="en-US" sz="2000" dirty="0" err="1"/>
              <a:t>yüzlü</a:t>
            </a:r>
            <a:r>
              <a:rPr lang="en-US" sz="2000" dirty="0"/>
              <a:t> </a:t>
            </a:r>
            <a:r>
              <a:rPr lang="en-US" sz="2000" dirty="0" err="1"/>
              <a:t>palaz</a:t>
            </a:r>
            <a:r>
              <a:rPr lang="en-US" sz="2000" dirty="0"/>
              <a:t> </a:t>
            </a:r>
            <a:r>
              <a:rPr lang="en-US" sz="2000" dirty="0" err="1"/>
              <a:t>turuncu</a:t>
            </a:r>
            <a:r>
              <a:rPr lang="en-US" sz="2000" dirty="0"/>
              <a:t>,</a:t>
            </a:r>
          </a:p>
          <a:p>
            <a:r>
              <a:rPr lang="en-US" sz="2000" dirty="0" err="1"/>
              <a:t>kırmızı</a:t>
            </a:r>
            <a:r>
              <a:rPr lang="en-US" sz="2000" dirty="0"/>
              <a:t>, </a:t>
            </a:r>
            <a:r>
              <a:rPr lang="en-US" sz="2000" dirty="0" err="1"/>
              <a:t>pembe</a:t>
            </a:r>
            <a:r>
              <a:rPr lang="en-US" sz="2000" dirty="0"/>
              <a:t> </a:t>
            </a:r>
            <a:r>
              <a:rPr lang="en-US" sz="2000" dirty="0" err="1"/>
              <a:t>renkli</a:t>
            </a:r>
            <a:r>
              <a:rPr lang="en-US" sz="2000" dirty="0"/>
              <a:t> </a:t>
            </a:r>
            <a:r>
              <a:rPr lang="en-US" sz="2000" dirty="0" err="1"/>
              <a:t>yün</a:t>
            </a:r>
            <a:r>
              <a:rPr lang="en-US" sz="2000" dirty="0"/>
              <a:t> </a:t>
            </a:r>
            <a:r>
              <a:rPr lang="en-US" sz="2000" dirty="0" err="1"/>
              <a:t>iplik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siyah</a:t>
            </a:r>
            <a:r>
              <a:rPr lang="en-US" sz="2000" dirty="0"/>
              <a:t> </a:t>
            </a:r>
            <a:r>
              <a:rPr lang="en-US" sz="2000" dirty="0" err="1"/>
              <a:t>renkli</a:t>
            </a:r>
            <a:endParaRPr lang="en-US" sz="2000" dirty="0"/>
          </a:p>
          <a:p>
            <a:r>
              <a:rPr lang="en-US" sz="2000" dirty="0" err="1"/>
              <a:t>kıl</a:t>
            </a:r>
            <a:r>
              <a:rPr lang="en-US" sz="2000" dirty="0"/>
              <a:t> </a:t>
            </a:r>
            <a:r>
              <a:rPr lang="en-US" sz="2000" dirty="0" err="1"/>
              <a:t>iplik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kare</a:t>
            </a:r>
            <a:r>
              <a:rPr lang="en-US" sz="2000" dirty="0"/>
              <a:t> </a:t>
            </a:r>
            <a:r>
              <a:rPr lang="en-US" sz="2000" dirty="0" err="1"/>
              <a:t>formda</a:t>
            </a:r>
            <a:r>
              <a:rPr lang="en-US" sz="2000" dirty="0"/>
              <a:t> </a:t>
            </a:r>
            <a:r>
              <a:rPr lang="en-US" sz="2000" dirty="0" err="1"/>
              <a:t>dokunmuştur</a:t>
            </a:r>
            <a:r>
              <a:rPr lang="en-US" sz="2000" dirty="0"/>
              <a:t>. </a:t>
            </a:r>
            <a:r>
              <a:rPr lang="en-US" sz="2000" dirty="0" err="1"/>
              <a:t>Dokumanın</a:t>
            </a:r>
            <a:endParaRPr lang="en-US" sz="2000" dirty="0"/>
          </a:p>
          <a:p>
            <a:r>
              <a:rPr lang="en-US" sz="2000" dirty="0" err="1"/>
              <a:t>atkısı</a:t>
            </a:r>
            <a:r>
              <a:rPr lang="en-US" sz="2000" dirty="0"/>
              <a:t> </a:t>
            </a:r>
            <a:r>
              <a:rPr lang="en-US" sz="2000" dirty="0" err="1"/>
              <a:t>yün</a:t>
            </a:r>
            <a:r>
              <a:rPr lang="en-US" sz="2000" dirty="0"/>
              <a:t> </a:t>
            </a:r>
            <a:r>
              <a:rPr lang="en-US" sz="2000" dirty="0" err="1"/>
              <a:t>iplik</a:t>
            </a:r>
            <a:r>
              <a:rPr lang="en-US" sz="2000" dirty="0"/>
              <a:t>, </a:t>
            </a:r>
            <a:r>
              <a:rPr lang="en-US" sz="2000" dirty="0" err="1"/>
              <a:t>çözgüsü</a:t>
            </a:r>
            <a:r>
              <a:rPr lang="en-US" sz="2000" dirty="0"/>
              <a:t> </a:t>
            </a:r>
            <a:r>
              <a:rPr lang="en-US" sz="2000" dirty="0" err="1"/>
              <a:t>ise</a:t>
            </a:r>
            <a:r>
              <a:rPr lang="en-US" sz="2000" dirty="0"/>
              <a:t> </a:t>
            </a:r>
            <a:r>
              <a:rPr lang="en-US" sz="2000" dirty="0" err="1"/>
              <a:t>yün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kıl</a:t>
            </a:r>
            <a:endParaRPr lang="en-US" sz="2000" dirty="0"/>
          </a:p>
          <a:p>
            <a:r>
              <a:rPr lang="en-US" sz="2000" dirty="0" err="1"/>
              <a:t>ipliktir</a:t>
            </a:r>
            <a:r>
              <a:rPr lang="en-US" sz="2000" dirty="0"/>
              <a:t>.</a:t>
            </a:r>
            <a:endParaRPr lang="tr-TR" sz="2000" dirty="0"/>
          </a:p>
          <a:p>
            <a:endParaRPr lang="tr-TR" sz="2000" dirty="0"/>
          </a:p>
          <a:p>
            <a:r>
              <a:rPr lang="en-US" sz="2000" dirty="0"/>
              <a:t> </a:t>
            </a:r>
            <a:r>
              <a:rPr lang="en-US" sz="2000" dirty="0" err="1"/>
              <a:t>Dokumanın</a:t>
            </a:r>
            <a:r>
              <a:rPr lang="en-US" sz="2000" dirty="0"/>
              <a:t> 10 </a:t>
            </a:r>
            <a:r>
              <a:rPr lang="en-US" sz="2000" dirty="0" err="1"/>
              <a:t>cm’deki</a:t>
            </a:r>
            <a:r>
              <a:rPr lang="en-US" sz="2000" dirty="0"/>
              <a:t> </a:t>
            </a:r>
            <a:r>
              <a:rPr lang="en-US" sz="2000" dirty="0" err="1"/>
              <a:t>atkı</a:t>
            </a:r>
            <a:r>
              <a:rPr lang="en-US" sz="2000" dirty="0"/>
              <a:t> </a:t>
            </a:r>
            <a:r>
              <a:rPr lang="en-US" sz="2000" dirty="0" err="1"/>
              <a:t>sıklığı</a:t>
            </a:r>
            <a:r>
              <a:rPr lang="en-US" sz="2000" dirty="0"/>
              <a:t> 110</a:t>
            </a:r>
          </a:p>
          <a:p>
            <a:r>
              <a:rPr lang="en-US" sz="2000" dirty="0" err="1"/>
              <a:t>tel</a:t>
            </a:r>
            <a:r>
              <a:rPr lang="en-US" sz="2000" dirty="0"/>
              <a:t>, 10 </a:t>
            </a:r>
            <a:r>
              <a:rPr lang="en-US" sz="2000" dirty="0" err="1"/>
              <a:t>cm’deki</a:t>
            </a:r>
            <a:r>
              <a:rPr lang="en-US" sz="2000" dirty="0"/>
              <a:t> </a:t>
            </a:r>
            <a:r>
              <a:rPr lang="en-US" sz="2000" dirty="0" err="1"/>
              <a:t>çözgü</a:t>
            </a:r>
            <a:r>
              <a:rPr lang="en-US" sz="2000" dirty="0"/>
              <a:t> </a:t>
            </a:r>
            <a:r>
              <a:rPr lang="en-US" sz="2000" dirty="0" err="1"/>
              <a:t>sıklığı</a:t>
            </a:r>
            <a:r>
              <a:rPr lang="en-US" sz="2000" dirty="0"/>
              <a:t> </a:t>
            </a:r>
            <a:r>
              <a:rPr lang="en-US" sz="2000" dirty="0" err="1"/>
              <a:t>ise</a:t>
            </a:r>
            <a:r>
              <a:rPr lang="en-US" sz="2000" dirty="0"/>
              <a:t> 30 </a:t>
            </a:r>
            <a:r>
              <a:rPr lang="en-US" sz="2000" dirty="0" err="1"/>
              <a:t>sıradır</a:t>
            </a:r>
            <a:r>
              <a:rPr lang="en-US" sz="2000" dirty="0"/>
              <a:t>. </a:t>
            </a:r>
            <a:r>
              <a:rPr lang="en-US" sz="2000" dirty="0" err="1"/>
              <a:t>Yörede</a:t>
            </a:r>
            <a:endParaRPr lang="en-US" sz="2000" dirty="0"/>
          </a:p>
          <a:p>
            <a:r>
              <a:rPr lang="en-US" sz="2000" dirty="0" err="1"/>
              <a:t>azık</a:t>
            </a:r>
            <a:r>
              <a:rPr lang="en-US" sz="2000" dirty="0"/>
              <a:t> </a:t>
            </a:r>
            <a:r>
              <a:rPr lang="en-US" sz="2000" dirty="0" err="1"/>
              <a:t>torbası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bilinen</a:t>
            </a:r>
            <a:r>
              <a:rPr lang="en-US" sz="2000" dirty="0"/>
              <a:t>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en-US" sz="2000" dirty="0" err="1"/>
              <a:t>palaz</a:t>
            </a:r>
            <a:r>
              <a:rPr lang="en-US" sz="2000" dirty="0"/>
              <a:t> </a:t>
            </a:r>
            <a:r>
              <a:rPr lang="en-US" sz="2000" dirty="0" err="1"/>
              <a:t>dokumanın</a:t>
            </a:r>
            <a:endParaRPr lang="en-US" sz="2000" dirty="0"/>
          </a:p>
          <a:p>
            <a:r>
              <a:rPr lang="en-US" sz="2000" dirty="0" err="1"/>
              <a:t>boyutları</a:t>
            </a:r>
            <a:r>
              <a:rPr lang="en-US" sz="2000" dirty="0"/>
              <a:t> 30 x 30 </a:t>
            </a:r>
            <a:r>
              <a:rPr lang="en-US" sz="2000" dirty="0" err="1"/>
              <a:t>cm’dir</a:t>
            </a:r>
            <a:r>
              <a:rPr lang="en-US" sz="2000" dirty="0"/>
              <a:t>. </a:t>
            </a:r>
            <a:r>
              <a:rPr lang="en-US" sz="2000" dirty="0" err="1"/>
              <a:t>Torba</a:t>
            </a:r>
            <a:r>
              <a:rPr lang="en-US" sz="2000" dirty="0"/>
              <a:t>, </a:t>
            </a:r>
            <a:r>
              <a:rPr lang="en-US" sz="2000" dirty="0" err="1"/>
              <a:t>boyuna</a:t>
            </a:r>
            <a:r>
              <a:rPr lang="en-US" sz="2000" dirty="0"/>
              <a:t> </a:t>
            </a:r>
            <a:r>
              <a:rPr lang="en-US" sz="2000" dirty="0" err="1"/>
              <a:t>şeritler</a:t>
            </a:r>
            <a:endParaRPr lang="en-US" sz="2000" dirty="0"/>
          </a:p>
          <a:p>
            <a:r>
              <a:rPr lang="en-US" sz="2000" dirty="0" err="1"/>
              <a:t>şeklinde</a:t>
            </a:r>
            <a:r>
              <a:rPr lang="en-US" sz="2000" dirty="0"/>
              <a:t> </a:t>
            </a:r>
            <a:r>
              <a:rPr lang="en-US" sz="2000" dirty="0" err="1"/>
              <a:t>olan</a:t>
            </a:r>
            <a:r>
              <a:rPr lang="en-US" sz="2000" dirty="0"/>
              <a:t> </a:t>
            </a:r>
            <a:r>
              <a:rPr lang="en-US" sz="2000" dirty="0" err="1"/>
              <a:t>tarak</a:t>
            </a:r>
            <a:r>
              <a:rPr lang="en-US" sz="2000" dirty="0"/>
              <a:t> </a:t>
            </a:r>
            <a:r>
              <a:rPr lang="en-US" sz="2000" dirty="0" err="1"/>
              <a:t>motifleriyle</a:t>
            </a:r>
            <a:r>
              <a:rPr lang="en-US" sz="2000" dirty="0"/>
              <a:t> </a:t>
            </a:r>
            <a:r>
              <a:rPr lang="en-US" sz="2000" dirty="0" err="1"/>
              <a:t>süslenmiş</a:t>
            </a:r>
            <a:r>
              <a:rPr lang="en-US" sz="2000" dirty="0"/>
              <a:t>,</a:t>
            </a:r>
          </a:p>
          <a:p>
            <a:r>
              <a:rPr lang="en-US" sz="2000" dirty="0" err="1"/>
              <a:t>torbanın</a:t>
            </a:r>
            <a:r>
              <a:rPr lang="en-US" sz="2000" dirty="0"/>
              <a:t> </a:t>
            </a:r>
            <a:r>
              <a:rPr lang="en-US" sz="2000" dirty="0" err="1"/>
              <a:t>ağız</a:t>
            </a:r>
            <a:r>
              <a:rPr lang="en-US" sz="2000" dirty="0"/>
              <a:t> </a:t>
            </a:r>
            <a:r>
              <a:rPr lang="en-US" sz="2000" dirty="0" err="1"/>
              <a:t>kısmına</a:t>
            </a:r>
            <a:r>
              <a:rPr lang="en-US" sz="2000" dirty="0"/>
              <a:t> </a:t>
            </a:r>
            <a:r>
              <a:rPr lang="en-US" sz="2000" dirty="0" err="1"/>
              <a:t>bağlanan</a:t>
            </a:r>
            <a:r>
              <a:rPr lang="en-US" sz="2000" dirty="0"/>
              <a:t> </a:t>
            </a:r>
            <a:r>
              <a:rPr lang="en-US" sz="2000" dirty="0" err="1"/>
              <a:t>beyaz</a:t>
            </a:r>
            <a:r>
              <a:rPr lang="en-US" sz="2000" dirty="0"/>
              <a:t> </a:t>
            </a:r>
            <a:r>
              <a:rPr lang="en-US" sz="2000" dirty="0" err="1"/>
              <a:t>kumaş</a:t>
            </a:r>
            <a:endParaRPr lang="en-US" sz="2000" dirty="0"/>
          </a:p>
          <a:p>
            <a:r>
              <a:rPr lang="en-US" sz="2000" dirty="0" err="1"/>
              <a:t>parçalarıyla</a:t>
            </a:r>
            <a:r>
              <a:rPr lang="en-US" sz="2000" dirty="0"/>
              <a:t> sap </a:t>
            </a:r>
            <a:r>
              <a:rPr lang="en-US" sz="2000" dirty="0" err="1"/>
              <a:t>oluşturulmuştur</a:t>
            </a:r>
            <a:r>
              <a:rPr lang="en-US" sz="2000" dirty="0"/>
              <a:t>.</a:t>
            </a:r>
            <a:endParaRPr lang="tr-TR" sz="2000" dirty="0"/>
          </a:p>
          <a:p>
            <a:endParaRPr lang="tr-TR" sz="2000" dirty="0"/>
          </a:p>
          <a:p>
            <a:r>
              <a:rPr lang="tr-TR" sz="2000" dirty="0"/>
              <a:t>(Sökmen)</a:t>
            </a:r>
            <a:endParaRPr lang="en-US" sz="2000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DA215CF0-5E5E-4D2E-B3AE-366652A36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396" y="0"/>
            <a:ext cx="6909991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6350" ty="-10160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79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43E6AB-5555-4046-BE77-69E282CEA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F901471-6C89-4A73-BB34-1E5E47A8D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905" y="585216"/>
            <a:ext cx="4222309" cy="5633022"/>
          </a:xfrm>
          <a:prstGeom prst="rect">
            <a:avLst/>
          </a:prstGeom>
        </p:spPr>
      </p:pic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0F3A696-36EA-4A32-A760-ABC567A2F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157" y="969199"/>
            <a:ext cx="6486198" cy="43457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F581FA-616F-4BF7-AE6E-0E8684A1BB1C}"/>
              </a:ext>
            </a:extLst>
          </p:cNvPr>
          <p:cNvSpPr/>
          <p:nvPr/>
        </p:nvSpPr>
        <p:spPr>
          <a:xfrm>
            <a:off x="8690247" y="5848588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(</a:t>
            </a:r>
            <a:r>
              <a:rPr lang="en-US" dirty="0" err="1"/>
              <a:t>Uzgidim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79792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07AF7-DFE8-43A5-A4D9-73F4846BF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217EA3-7914-4BFF-A711-AD12AA4A8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3" y="170607"/>
            <a:ext cx="9413966" cy="658724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E555FE-3EC1-4C1C-B310-37E8EC19431F}"/>
              </a:ext>
            </a:extLst>
          </p:cNvPr>
          <p:cNvSpPr/>
          <p:nvPr/>
        </p:nvSpPr>
        <p:spPr>
          <a:xfrm>
            <a:off x="10744200" y="6088118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Uzgidim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7061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B200AD83-4BA0-4C02-9C1A-5FBE6BD88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323850"/>
            <a:ext cx="3133580" cy="5894070"/>
          </a:xfrm>
        </p:spPr>
        <p:txBody>
          <a:bodyPr>
            <a:noAutofit/>
          </a:bodyPr>
          <a:lstStyle/>
          <a:p>
            <a:r>
              <a:rPr lang="en-US" sz="1100" dirty="0" err="1"/>
              <a:t>Bozulma</a:t>
            </a:r>
            <a:r>
              <a:rPr lang="en-US" sz="1100" dirty="0"/>
              <a:t> </a:t>
            </a:r>
            <a:r>
              <a:rPr lang="en-US" sz="1100" dirty="0" err="1"/>
              <a:t>türleri</a:t>
            </a:r>
            <a:r>
              <a:rPr lang="en-US" sz="1100" dirty="0"/>
              <a:t>; </a:t>
            </a:r>
            <a:endParaRPr lang="tr-TR" sz="1100" dirty="0"/>
          </a:p>
          <a:p>
            <a:r>
              <a:rPr lang="en-US" sz="1100" dirty="0"/>
              <a:t>1: </a:t>
            </a:r>
            <a:r>
              <a:rPr lang="en-US" sz="1100" dirty="0" err="1"/>
              <a:t>Yırtılma</a:t>
            </a:r>
            <a:r>
              <a:rPr lang="en-US" sz="1100" dirty="0"/>
              <a:t>, </a:t>
            </a:r>
            <a:endParaRPr lang="tr-TR" sz="1100" dirty="0"/>
          </a:p>
          <a:p>
            <a:r>
              <a:rPr lang="en-US" sz="1100" dirty="0"/>
              <a:t>2: </a:t>
            </a:r>
            <a:r>
              <a:rPr lang="en-US" sz="1100" dirty="0" err="1"/>
              <a:t>Parça</a:t>
            </a:r>
            <a:r>
              <a:rPr lang="en-US" sz="1100" dirty="0"/>
              <a:t> </a:t>
            </a:r>
            <a:r>
              <a:rPr lang="en-US" sz="1100" dirty="0" err="1"/>
              <a:t>kaybı</a:t>
            </a:r>
            <a:r>
              <a:rPr lang="en-US" sz="1100" dirty="0"/>
              <a:t>, </a:t>
            </a:r>
            <a:endParaRPr lang="tr-TR" sz="1100" dirty="0"/>
          </a:p>
          <a:p>
            <a:r>
              <a:rPr lang="en-US" sz="1100" dirty="0"/>
              <a:t>3: </a:t>
            </a:r>
            <a:r>
              <a:rPr lang="en-US" sz="1100" dirty="0" err="1"/>
              <a:t>Delikler</a:t>
            </a:r>
            <a:r>
              <a:rPr lang="en-US" sz="1100" dirty="0"/>
              <a:t> (</a:t>
            </a:r>
            <a:r>
              <a:rPr lang="en-US" sz="1100" dirty="0" err="1"/>
              <a:t>Zımba</a:t>
            </a:r>
            <a:r>
              <a:rPr lang="en-US" sz="1100" dirty="0"/>
              <a:t>, </a:t>
            </a:r>
            <a:r>
              <a:rPr lang="en-US" sz="1100" dirty="0" err="1"/>
              <a:t>İğne</a:t>
            </a:r>
            <a:r>
              <a:rPr lang="en-US" sz="1100" dirty="0"/>
              <a:t>), </a:t>
            </a:r>
            <a:endParaRPr lang="tr-TR" sz="1100" dirty="0"/>
          </a:p>
          <a:p>
            <a:r>
              <a:rPr lang="en-US" sz="1100" dirty="0"/>
              <a:t>4: Tel </a:t>
            </a:r>
            <a:r>
              <a:rPr lang="en-US" sz="1100" dirty="0" err="1"/>
              <a:t>Zımba</a:t>
            </a:r>
            <a:r>
              <a:rPr lang="en-US" sz="1100" dirty="0"/>
              <a:t>/ </a:t>
            </a:r>
            <a:r>
              <a:rPr lang="en-US" sz="1100" dirty="0" err="1"/>
              <a:t>Ataç</a:t>
            </a:r>
            <a:r>
              <a:rPr lang="en-US" sz="1100" dirty="0"/>
              <a:t> / </a:t>
            </a:r>
            <a:r>
              <a:rPr lang="en-US" sz="1100" dirty="0" err="1"/>
              <a:t>İğne</a:t>
            </a:r>
            <a:r>
              <a:rPr lang="en-US" sz="1100" dirty="0"/>
              <a:t>, </a:t>
            </a:r>
            <a:endParaRPr lang="tr-TR" sz="1100" dirty="0"/>
          </a:p>
          <a:p>
            <a:r>
              <a:rPr lang="en-US" sz="1100" dirty="0"/>
              <a:t>5: </a:t>
            </a:r>
            <a:r>
              <a:rPr lang="en-US" sz="1100" dirty="0" err="1"/>
              <a:t>Tanımlanamayan</a:t>
            </a:r>
            <a:r>
              <a:rPr lang="en-US" sz="1100" dirty="0"/>
              <a:t> </a:t>
            </a:r>
            <a:r>
              <a:rPr lang="en-US" sz="1100" dirty="0" err="1"/>
              <a:t>Lekeler</a:t>
            </a:r>
            <a:r>
              <a:rPr lang="en-US" sz="1100" dirty="0"/>
              <a:t>, </a:t>
            </a:r>
            <a:endParaRPr lang="tr-TR" sz="1100" dirty="0"/>
          </a:p>
          <a:p>
            <a:r>
              <a:rPr lang="en-US" sz="1100" dirty="0"/>
              <a:t>6: Pas </a:t>
            </a:r>
            <a:r>
              <a:rPr lang="en-US" sz="1100" dirty="0" err="1"/>
              <a:t>Lekesi</a:t>
            </a:r>
            <a:r>
              <a:rPr lang="en-US" sz="1100" dirty="0"/>
              <a:t>,</a:t>
            </a:r>
          </a:p>
          <a:p>
            <a:r>
              <a:rPr lang="en-US" sz="1100" dirty="0"/>
              <a:t>7: </a:t>
            </a:r>
            <a:r>
              <a:rPr lang="en-US" sz="1100" dirty="0" err="1"/>
              <a:t>Su</a:t>
            </a:r>
            <a:r>
              <a:rPr lang="en-US" sz="1100" dirty="0"/>
              <a:t> </a:t>
            </a:r>
            <a:r>
              <a:rPr lang="en-US" sz="1100" dirty="0" err="1"/>
              <a:t>Lekesi</a:t>
            </a:r>
            <a:r>
              <a:rPr lang="en-US" sz="1100" dirty="0"/>
              <a:t>, </a:t>
            </a:r>
            <a:endParaRPr lang="tr-TR" sz="1100" dirty="0"/>
          </a:p>
          <a:p>
            <a:r>
              <a:rPr lang="en-US" sz="1100" dirty="0"/>
              <a:t>8: </a:t>
            </a:r>
            <a:r>
              <a:rPr lang="en-US" sz="1100" dirty="0" err="1"/>
              <a:t>Bant</a:t>
            </a:r>
            <a:r>
              <a:rPr lang="en-US" sz="1100" dirty="0"/>
              <a:t> </a:t>
            </a:r>
            <a:r>
              <a:rPr lang="en-US" sz="1100" dirty="0" err="1"/>
              <a:t>ve</a:t>
            </a:r>
            <a:r>
              <a:rPr lang="en-US" sz="1100" dirty="0"/>
              <a:t> </a:t>
            </a:r>
            <a:r>
              <a:rPr lang="en-US" sz="1100" dirty="0" err="1"/>
              <a:t>Bant</a:t>
            </a:r>
            <a:r>
              <a:rPr lang="en-US" sz="1100" dirty="0"/>
              <a:t> </a:t>
            </a:r>
            <a:r>
              <a:rPr lang="en-US" sz="1100" dirty="0" err="1"/>
              <a:t>Lekesi</a:t>
            </a:r>
            <a:r>
              <a:rPr lang="en-US" sz="1100" dirty="0"/>
              <a:t>, </a:t>
            </a:r>
            <a:endParaRPr lang="tr-TR" sz="1100" dirty="0"/>
          </a:p>
          <a:p>
            <a:r>
              <a:rPr lang="en-US" sz="1100" dirty="0"/>
              <a:t>9: </a:t>
            </a:r>
            <a:r>
              <a:rPr lang="en-US" sz="1100" dirty="0" err="1"/>
              <a:t>Aşınma</a:t>
            </a:r>
            <a:r>
              <a:rPr lang="en-US" sz="1100" dirty="0"/>
              <a:t> – </a:t>
            </a:r>
            <a:r>
              <a:rPr lang="en-US" sz="1100" dirty="0" err="1"/>
              <a:t>İncelme</a:t>
            </a:r>
            <a:r>
              <a:rPr lang="en-US" sz="1100" dirty="0"/>
              <a:t>, </a:t>
            </a:r>
            <a:endParaRPr lang="tr-TR" sz="1100" dirty="0"/>
          </a:p>
          <a:p>
            <a:r>
              <a:rPr lang="en-US" sz="1100" dirty="0"/>
              <a:t>10: </a:t>
            </a:r>
            <a:r>
              <a:rPr lang="en-US" sz="1100" dirty="0" err="1"/>
              <a:t>Tozlanma</a:t>
            </a:r>
            <a:r>
              <a:rPr lang="en-US" sz="1100" dirty="0"/>
              <a:t>, </a:t>
            </a:r>
            <a:endParaRPr lang="tr-TR" sz="1100" dirty="0"/>
          </a:p>
          <a:p>
            <a:r>
              <a:rPr lang="en-US" sz="1100" dirty="0"/>
              <a:t>11: </a:t>
            </a:r>
            <a:r>
              <a:rPr lang="en-US" sz="1100" dirty="0" err="1"/>
              <a:t>Etiket</a:t>
            </a:r>
            <a:r>
              <a:rPr lang="en-US" sz="1100" dirty="0"/>
              <a:t> </a:t>
            </a:r>
            <a:r>
              <a:rPr lang="en-US" sz="1100" dirty="0" err="1"/>
              <a:t>izi</a:t>
            </a:r>
            <a:r>
              <a:rPr lang="en-US" sz="1100" dirty="0"/>
              <a:t>, </a:t>
            </a:r>
            <a:endParaRPr lang="tr-TR" sz="1100" dirty="0"/>
          </a:p>
          <a:p>
            <a:r>
              <a:rPr lang="en-US" sz="1100" dirty="0"/>
              <a:t>12: </a:t>
            </a:r>
            <a:r>
              <a:rPr lang="en-US" sz="1100" dirty="0" err="1"/>
              <a:t>Sararma</a:t>
            </a:r>
            <a:r>
              <a:rPr lang="en-US" sz="1100" dirty="0"/>
              <a:t>, </a:t>
            </a:r>
            <a:endParaRPr lang="tr-TR" sz="1100" dirty="0"/>
          </a:p>
          <a:p>
            <a:r>
              <a:rPr lang="en-US" sz="1100" dirty="0"/>
              <a:t>13:Solma, </a:t>
            </a:r>
            <a:endParaRPr lang="tr-TR" sz="1100" dirty="0"/>
          </a:p>
          <a:p>
            <a:r>
              <a:rPr lang="en-US" sz="1100" dirty="0"/>
              <a:t>14: </a:t>
            </a:r>
            <a:r>
              <a:rPr lang="en-US" sz="1100" dirty="0" err="1"/>
              <a:t>Küf</a:t>
            </a:r>
            <a:r>
              <a:rPr lang="en-US" sz="1100" dirty="0"/>
              <a:t>, </a:t>
            </a:r>
            <a:endParaRPr lang="tr-TR" sz="1100" dirty="0"/>
          </a:p>
          <a:p>
            <a:r>
              <a:rPr lang="en-US" sz="1100" dirty="0"/>
              <a:t>15: </a:t>
            </a:r>
            <a:r>
              <a:rPr lang="en-US" sz="1100" dirty="0" err="1"/>
              <a:t>Böcek</a:t>
            </a:r>
            <a:r>
              <a:rPr lang="en-US" sz="1100" dirty="0"/>
              <a:t> </a:t>
            </a:r>
            <a:r>
              <a:rPr lang="en-US" sz="1100" dirty="0" err="1"/>
              <a:t>Deliği</a:t>
            </a:r>
            <a:r>
              <a:rPr lang="en-US" sz="1100" dirty="0"/>
              <a:t>, 16: </a:t>
            </a:r>
            <a:r>
              <a:rPr lang="en-US" sz="1100" dirty="0" err="1"/>
              <a:t>Böcek</a:t>
            </a:r>
            <a:endParaRPr lang="en-US" sz="1100" dirty="0"/>
          </a:p>
          <a:p>
            <a:r>
              <a:rPr lang="en-US" sz="1100" dirty="0" err="1"/>
              <a:t>Pisliği</a:t>
            </a:r>
            <a:r>
              <a:rPr lang="en-US" sz="1100" dirty="0"/>
              <a:t>, </a:t>
            </a:r>
            <a:endParaRPr lang="tr-TR" sz="1100" dirty="0"/>
          </a:p>
          <a:p>
            <a:r>
              <a:rPr lang="en-US" sz="1100" dirty="0"/>
              <a:t>17: </a:t>
            </a:r>
            <a:r>
              <a:rPr lang="en-US" sz="1100" dirty="0" err="1"/>
              <a:t>Renkte</a:t>
            </a:r>
            <a:r>
              <a:rPr lang="en-US" sz="1100" dirty="0"/>
              <a:t> </a:t>
            </a:r>
            <a:r>
              <a:rPr lang="en-US" sz="1100" dirty="0" err="1"/>
              <a:t>bozulma</a:t>
            </a:r>
            <a:r>
              <a:rPr lang="en-US" sz="1100" dirty="0"/>
              <a:t>, </a:t>
            </a:r>
            <a:endParaRPr lang="tr-TR" sz="1100" dirty="0"/>
          </a:p>
          <a:p>
            <a:r>
              <a:rPr lang="en-US" sz="1100" dirty="0"/>
              <a:t>18: </a:t>
            </a:r>
            <a:r>
              <a:rPr lang="en-US" sz="1100" dirty="0" err="1"/>
              <a:t>Sökülme</a:t>
            </a:r>
            <a:r>
              <a:rPr lang="en-US" sz="1100" dirty="0"/>
              <a:t>, </a:t>
            </a:r>
            <a:endParaRPr lang="tr-TR" sz="1100" dirty="0"/>
          </a:p>
          <a:p>
            <a:r>
              <a:rPr lang="en-US" sz="1100" dirty="0"/>
              <a:t>19: </a:t>
            </a:r>
            <a:r>
              <a:rPr lang="en-US" sz="1100" dirty="0" err="1"/>
              <a:t>Çürüme</a:t>
            </a:r>
            <a:r>
              <a:rPr lang="en-US" sz="1100" dirty="0"/>
              <a:t>/</a:t>
            </a:r>
            <a:r>
              <a:rPr lang="en-US" sz="1100" dirty="0" err="1"/>
              <a:t>Kopma</a:t>
            </a:r>
            <a:endParaRPr lang="en-US" sz="1100" dirty="0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1F6D437-CC5B-4DB6-AA50-4F5F5AB40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114300"/>
            <a:ext cx="8229601" cy="61879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72DB3A6-24B7-4421-8344-A88A34F0D075}"/>
              </a:ext>
            </a:extLst>
          </p:cNvPr>
          <p:cNvSpPr/>
          <p:nvPr/>
        </p:nvSpPr>
        <p:spPr>
          <a:xfrm>
            <a:off x="10380169" y="6302240"/>
            <a:ext cx="1185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(Yanar </a:t>
            </a:r>
            <a:r>
              <a:rPr lang="en-US" dirty="0" err="1"/>
              <a:t>vd</a:t>
            </a:r>
            <a:r>
              <a:rPr lang="en-US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595653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435</Words>
  <Application>Microsoft Office PowerPoint</Application>
  <PresentationFormat>Widescreen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Tw Cen MT</vt:lpstr>
      <vt:lpstr>Tw Cen MT Condensed</vt:lpstr>
      <vt:lpstr>Wingdings 3</vt:lpstr>
      <vt:lpstr>Integral</vt:lpstr>
      <vt:lpstr>Kimlik ve bozulma kartı hazırlama</vt:lpstr>
      <vt:lpstr>Tekstil Ürün için Kimlik Kartı</vt:lpstr>
      <vt:lpstr>Fiziksel özellikler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Ünaldı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Kimlik ve bozulma kartı hazırlama</dc:title>
  <dc:creator>Aysem.Yanar</dc:creator>
  <cp:lastModifiedBy>Aysem.Yanar</cp:lastModifiedBy>
  <cp:revision>2</cp:revision>
  <dcterms:created xsi:type="dcterms:W3CDTF">2020-03-29T19:05:58Z</dcterms:created>
  <dcterms:modified xsi:type="dcterms:W3CDTF">2020-03-29T19:12:07Z</dcterms:modified>
</cp:coreProperties>
</file>