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2" r:id="rId13"/>
    <p:sldId id="281" r:id="rId14"/>
    <p:sldId id="283" r:id="rId15"/>
    <p:sldId id="284" r:id="rId16"/>
    <p:sldId id="285" r:id="rId17"/>
    <p:sldId id="286" r:id="rId18"/>
    <p:sldId id="287" r:id="rId19"/>
    <p:sldId id="28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F358F-7D8A-4DE0-A6DC-941802E7F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A53AF-D779-46AC-BE39-621437CA00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97886-81B0-427A-B1E6-391CD59F8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B752-1DEA-44E4-9A26-FAF8F303D597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9FDE5-8DD9-4781-A7D9-A9FE96767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7CAF0-C61B-424D-8A2A-F5F852F1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302E-7CE4-4E29-8F69-200FC6080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90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25860-6761-406D-B966-CF54BB436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3BFC77-A614-483B-87E1-2010F1E29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6B352-22C8-45E2-A75C-0DACCFEDB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B752-1DEA-44E4-9A26-FAF8F303D597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E991B-6DE9-4961-BD4A-B63DCC2D4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D310A-915C-4BDE-9DB0-4B24BCB87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302E-7CE4-4E29-8F69-200FC6080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24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7C576E-0951-4CD2-8C50-CC35D4917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B8BFD8-DB98-429F-AC0A-9CEFC208C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F1B72-8058-41A1-BC98-09F93B30A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B752-1DEA-44E4-9A26-FAF8F303D597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8F0AB-7F2A-44AA-B9C6-748971493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EB7E0-AE36-4F33-97F3-8321A4E5E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302E-7CE4-4E29-8F69-200FC6080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1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8735A-C548-47D1-9F18-403BFF945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ABFF2-6405-4902-AAC2-838A0C1EC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2B560-508A-4C23-9919-7F9607C6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B752-1DEA-44E4-9A26-FAF8F303D597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80637-B52F-44F0-992E-856342F93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CCFF5-F509-4306-AFFC-480F8AAB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302E-7CE4-4E29-8F69-200FC6080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9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BA7C9-F855-47F3-A223-096C23D3C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F8C62-A568-427F-A0A6-F9B2075E8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8A746-9921-4661-9B6C-9C727CF87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B752-1DEA-44E4-9A26-FAF8F303D597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68E5D-AD50-4406-B857-6774A427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41AF2-22C5-4C8D-A323-9F9319BD0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302E-7CE4-4E29-8F69-200FC6080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2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8FFA7-192B-4B51-B63C-2A4397E99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641FC8-BA8C-4D6A-AB97-F608CCF82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FDDBBA-D07B-4217-B77B-AC19D71B00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122B3-3F3E-464D-9599-F1A4443CE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B752-1DEA-44E4-9A26-FAF8F303D597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76132C-0152-41BC-8A09-31D7E9D83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E63EB4-0D93-407A-A353-D6FAE63B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302E-7CE4-4E29-8F69-200FC6080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60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2195F-4B68-43DC-B206-249ECBB4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EEF1CF-CAF2-409F-A189-929616B14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70A922-49D0-4A2F-BFDD-A7725FF2F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A3549D-5E9B-4B00-997E-5DE0994D6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C1E806-D1C1-43C1-9467-10E38DE2B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2E29B0-CBD2-4BAF-8AE0-15C14F293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B752-1DEA-44E4-9A26-FAF8F303D597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B287E-202E-4572-B197-B24249E5B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67B6DD-28D7-49BF-899B-FCA605281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302E-7CE4-4E29-8F69-200FC6080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11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4CF3F-44A6-4AE5-8D36-CE0F64B8E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86B057-0BB1-409C-A5C1-B7AA8C15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B752-1DEA-44E4-9A26-FAF8F303D597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09EB2-A5BF-4950-88A0-B3B53C125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7752A2-7670-418C-99EE-F00A7E51A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302E-7CE4-4E29-8F69-200FC6080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54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469232-0E61-4B62-B7F6-1CB4F9512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B752-1DEA-44E4-9A26-FAF8F303D597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7CCD5A-60E2-47DA-B17A-0BDFF50CE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38FCF-C952-4A4E-9E6A-E5CC4E20F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302E-7CE4-4E29-8F69-200FC6080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8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8E725-5CF6-44A6-88F0-239FE575B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CBF48-C407-41D6-B878-E437D7BF6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1863D-2AAF-4296-B13E-B49B4258F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57BDF5-F731-4940-9445-F4F0E8399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B752-1DEA-44E4-9A26-FAF8F303D597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BDAD97-F67C-4B51-9DE9-9C3D04F6D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A6983F-9AB9-4D37-A702-ABEE21809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302E-7CE4-4E29-8F69-200FC6080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0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F11B9-C6A5-4E93-98BE-D9A5E2F68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64FD65-56EA-4F8E-ACB3-206E49DF14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13358-E789-43EA-B078-F2D72FBA16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16C30-FFAB-4204-8D68-CA7B995C7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B752-1DEA-44E4-9A26-FAF8F303D597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347DD1-1AF2-4075-A86D-FAB0AE825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E46F0-BC86-4820-BBCC-1AAD2142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B302E-7CE4-4E29-8F69-200FC6080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9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1BC9FF-74A8-4139-BC9E-7D8958698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6B6F2A-4753-4796-992E-C78886914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56F1C-925D-4990-9383-284356AC1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B752-1DEA-44E4-9A26-FAF8F303D597}" type="datetimeFigureOut">
              <a:rPr lang="en-US" smtClean="0"/>
              <a:t>19-Nov-19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A1D19-89FF-4D01-A0CB-74B1D374A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44526-74C9-4964-8EE9-F7BCA03A0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B302E-7CE4-4E29-8F69-200FC6080F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37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Derived Classes</a:t>
            </a:r>
            <a:br>
              <a:rPr lang="tr-TR" dirty="0"/>
            </a:br>
            <a:r>
              <a:rPr lang="tr-TR" dirty="0"/>
              <a:t>Part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723" y="3996321"/>
            <a:ext cx="9144000" cy="1655762"/>
          </a:xfrm>
        </p:spPr>
        <p:txBody>
          <a:bodyPr/>
          <a:lstStyle/>
          <a:p>
            <a:r>
              <a:rPr lang="tr-TR" dirty="0"/>
              <a:t>Dr. Hacer Yalım Keleş</a:t>
            </a:r>
          </a:p>
        </p:txBody>
      </p:sp>
    </p:spTree>
    <p:extLst>
      <p:ext uri="{BB962C8B-B14F-4D97-AF65-F5344CB8AC3E}">
        <p14:creationId xmlns:p14="http://schemas.microsoft.com/office/powerpoint/2010/main" val="824782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01634"/>
            <a:ext cx="9144000" cy="585473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63BE-B6C5-4F11-8D11-24755052C1C0}" type="slidenum">
              <a:rPr lang="tr-TR" smtClean="0"/>
              <a:t>10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44E8A-C7DC-4729-8E2D-B1CDFA1F9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1466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02177"/>
            <a:ext cx="9144000" cy="445364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63BE-B6C5-4F11-8D11-24755052C1C0}" type="slidenum">
              <a:rPr lang="tr-TR" smtClean="0"/>
              <a:t>11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40227A-00F7-4D69-97EB-7D5F95777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0059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074" y="866417"/>
            <a:ext cx="6639852" cy="512516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63BE-B6C5-4F11-8D11-24755052C1C0}" type="slidenum">
              <a:rPr lang="tr-TR" smtClean="0"/>
              <a:t>12</a:t>
            </a:fld>
            <a:endParaRPr lang="tr-TR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5BF8A7-EED1-4DB4-9E19-509EBC6C2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8104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94402"/>
            <a:ext cx="9144000" cy="38691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63BE-B6C5-4F11-8D11-24755052C1C0}" type="slidenum">
              <a:rPr lang="tr-TR" smtClean="0"/>
              <a:t>13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49038-6876-46B6-8718-919D6E95E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979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364" y="1023602"/>
            <a:ext cx="6249273" cy="48107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63BE-B6C5-4F11-8D11-24755052C1C0}" type="slidenum">
              <a:rPr lang="tr-TR" smtClean="0"/>
              <a:t>14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C895E0-D7D3-4461-821B-CF26555E5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0230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10695"/>
            <a:ext cx="9144000" cy="403661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63BE-B6C5-4F11-8D11-24755052C1C0}" type="slidenum">
              <a:rPr lang="tr-TR" smtClean="0"/>
              <a:t>15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720B4D-2C0C-46E4-BDF6-F0999CB5A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0848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43227"/>
            <a:ext cx="9144000" cy="517154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63BE-B6C5-4F11-8D11-24755052C1C0}" type="slidenum">
              <a:rPr lang="tr-TR" smtClean="0"/>
              <a:t>16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FBF526-2156-4070-8915-E8FA2EEE5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2273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76710"/>
            <a:ext cx="9144000" cy="390458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63BE-B6C5-4F11-8D11-24755052C1C0}" type="slidenum">
              <a:rPr lang="tr-TR" smtClean="0"/>
              <a:t>17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00A69-D412-4B56-9DDC-72574FB1D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113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78" y="666364"/>
            <a:ext cx="8916645" cy="552527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63BE-B6C5-4F11-8D11-24755052C1C0}" type="slidenum">
              <a:rPr lang="tr-TR" smtClean="0"/>
              <a:t>18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D62EC0-BB63-451F-B679-2305E120D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5052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547" y="0"/>
            <a:ext cx="8114907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63BE-B6C5-4F11-8D11-24755052C1C0}" type="slidenum">
              <a:rPr lang="tr-TR" smtClean="0"/>
              <a:t>19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75621F-3468-4A81-A30D-1BEB400F7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9222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40" y="0"/>
            <a:ext cx="6505521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63BE-B6C5-4F11-8D11-24755052C1C0}" type="slidenum">
              <a:rPr lang="tr-TR" smtClean="0"/>
              <a:t>2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8C1CAC-DB53-4818-AAA9-39A27B6CC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207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41207"/>
            <a:ext cx="9144000" cy="377558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63BE-B6C5-4F11-8D11-24755052C1C0}" type="slidenum">
              <a:rPr lang="tr-TR" smtClean="0"/>
              <a:t>3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BDA1D-8B4C-4C00-83CF-68DC51B1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3773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3258"/>
            <a:ext cx="9144000" cy="41114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63BE-B6C5-4F11-8D11-24755052C1C0}" type="slidenum">
              <a:rPr lang="tr-TR" smtClean="0"/>
              <a:t>4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5BA6C1-C488-4C13-845E-B690133F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58319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25" y="947391"/>
            <a:ext cx="8592750" cy="496321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63BE-B6C5-4F11-8D11-24755052C1C0}" type="slidenum">
              <a:rPr lang="tr-TR" smtClean="0"/>
              <a:t>5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C71FA-6542-4F39-83F5-1B1C8C568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1294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4712"/>
            <a:ext cx="9144000" cy="66085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63BE-B6C5-4F11-8D11-24755052C1C0}" type="slidenum">
              <a:rPr lang="tr-TR" smtClean="0"/>
              <a:t>6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FA915-D811-484D-909A-E089FE49B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762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310" y="1976235"/>
            <a:ext cx="8097381" cy="290553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63BE-B6C5-4F11-8D11-24755052C1C0}" type="slidenum">
              <a:rPr lang="tr-TR" smtClean="0"/>
              <a:t>7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A0C15-8B97-4DC2-9688-31DE5308F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3589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547" y="399627"/>
            <a:ext cx="8106907" cy="605874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63BE-B6C5-4F11-8D11-24755052C1C0}" type="slidenum">
              <a:rPr lang="tr-TR" smtClean="0"/>
              <a:t>8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FBB8E-9CA4-41DC-B20C-390D48C84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67814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2844"/>
            <a:ext cx="9144000" cy="651231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763BE-B6C5-4F11-8D11-24755052C1C0}" type="slidenum">
              <a:rPr lang="tr-TR" smtClean="0"/>
              <a:t>9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2336C-38FE-4020-9275-7187C213C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 Book: “The C++ Programming Language”, Bjarne Stroustrup.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8883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262</Words>
  <Application>Microsoft Office PowerPoint</Application>
  <PresentationFormat>Widescreen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Derived Classes Part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Derived Classes Part 2</dc:title>
  <dc:creator>hacer</dc:creator>
  <cp:lastModifiedBy>hacer</cp:lastModifiedBy>
  <cp:revision>1</cp:revision>
  <dcterms:created xsi:type="dcterms:W3CDTF">2019-11-19T09:41:16Z</dcterms:created>
  <dcterms:modified xsi:type="dcterms:W3CDTF">2019-11-19T09:42:00Z</dcterms:modified>
</cp:coreProperties>
</file>