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024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90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166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6088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1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4770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39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076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974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210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143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48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594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89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4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120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822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EE05D8-9F70-4624-A605-7C53DF1644B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DE88D22-2F7D-447E-A49B-5F3298361E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26869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85339" y="-975326"/>
            <a:ext cx="6613184" cy="8817580"/>
          </a:xfrm>
        </p:spPr>
      </p:pic>
    </p:spTree>
    <p:extLst>
      <p:ext uri="{BB962C8B-B14F-4D97-AF65-F5344CB8AC3E}">
        <p14:creationId xmlns:p14="http://schemas.microsoft.com/office/powerpoint/2010/main" val="382603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791" y="119737"/>
            <a:ext cx="5905913" cy="6534898"/>
          </a:xfrm>
        </p:spPr>
      </p:pic>
    </p:spTree>
    <p:extLst>
      <p:ext uri="{BB962C8B-B14F-4D97-AF65-F5344CB8AC3E}">
        <p14:creationId xmlns:p14="http://schemas.microsoft.com/office/powerpoint/2010/main" val="2992157799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2018-02-12T20:22:42Z</dcterms:created>
  <dcterms:modified xsi:type="dcterms:W3CDTF">2018-02-12T20:23:33Z</dcterms:modified>
</cp:coreProperties>
</file>