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12" y="-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8B180-481F-5746-A1BD-DF095BD2B08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78800-825E-E54B-9812-9BF325AEA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8602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FFE487F-B380-2144-A0B2-0071A2A7FED5}" type="slidenum">
              <a:rPr lang="tr-TR">
                <a:latin typeface="Arial" charset="0"/>
              </a:rPr>
              <a:pPr eaLnBrk="1" hangingPunct="1"/>
              <a:t>1</a:t>
            </a:fld>
            <a:endParaRPr lang="tr-TR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5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35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1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9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0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1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4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5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2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1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678F9-966A-3E4A-8758-F24EF892942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F9232-0410-8D43-9C4B-1E7B3B790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0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7215D66-5BB6-6441-A195-731BF6F9769D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362200"/>
            <a:ext cx="7924800" cy="1314450"/>
          </a:xfrm>
        </p:spPr>
        <p:txBody>
          <a:bodyPr/>
          <a:lstStyle/>
          <a:p>
            <a:pPr eaLnBrk="1" hangingPunct="1"/>
            <a:r>
              <a:rPr lang="tr-TR" b="1">
                <a:solidFill>
                  <a:schemeClr val="tx1"/>
                </a:solidFill>
                <a:latin typeface="Arial" charset="0"/>
                <a:cs typeface="Arial" charset="0"/>
              </a:rPr>
              <a:t>Turizm ve Çevre</a:t>
            </a:r>
            <a:r>
              <a:rPr lang="tr-TR" sz="4000" b="1">
                <a:latin typeface="Arial" charset="0"/>
                <a:cs typeface="Arial" charset="0"/>
              </a:rPr>
              <a:t>  </a:t>
            </a:r>
            <a:r>
              <a:rPr lang="tr-TR" sz="4800"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4033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5C06128-CBC8-1643-8632-024280F70FC6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  <a:cs typeface="Arial" charset="0"/>
              </a:rPr>
              <a:t>Turizm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İnsanoğlu var olduğu günden bu yana değişik nedenlerle seyahat etmektedir.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Başlangıçta yiyecek bulma gibi fiziksel bir ihtiyacı karşılamayı amaçlayan geziler daha sonra savaşlar ve ticaret gibi ekonomik nedenler amacıyla yapılmaya başlanmıştır. </a:t>
            </a:r>
          </a:p>
        </p:txBody>
      </p:sp>
    </p:spTree>
    <p:extLst>
      <p:ext uri="{BB962C8B-B14F-4D97-AF65-F5344CB8AC3E}">
        <p14:creationId xmlns:p14="http://schemas.microsoft.com/office/powerpoint/2010/main" val="102840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4E78E2C-0B8B-1341-B226-E94AEA7A85EA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Romalılar döneminde Nil nehrine yapılan geziler ve Anadolu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ya yapılan termal geziler zevk amaçlı ilk seyahat örnekleridir.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Bugünkü turizm anlayışına en yakın geziler 1800 yıllarda Avrupa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da başlamıştır. </a:t>
            </a:r>
          </a:p>
        </p:txBody>
      </p:sp>
    </p:spTree>
    <p:extLst>
      <p:ext uri="{BB962C8B-B14F-4D97-AF65-F5344CB8AC3E}">
        <p14:creationId xmlns:p14="http://schemas.microsoft.com/office/powerpoint/2010/main" val="418372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E29CC48-66B3-474B-9D7F-7FE9D3B8EEC6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229600" cy="52578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Turizm: başka bir ülkeden, şehir ya da bölgeden yabancıların gelmesi ve geçici süre kalmalarıyla ortaya çıkan harekettir.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Turizm: insanların sürekli ikametlerinin dışında, turistik mal ve hizmetlerden yararlanmak koşuluyla, eğlenme, dinlenme vb. amaçlarla, 24 saatten az ve 1 yıldan fazla olmayan konaklama ve seyahat faaliyetleridir. </a:t>
            </a:r>
          </a:p>
        </p:txBody>
      </p:sp>
    </p:spTree>
    <p:extLst>
      <p:ext uri="{BB962C8B-B14F-4D97-AF65-F5344CB8AC3E}">
        <p14:creationId xmlns:p14="http://schemas.microsoft.com/office/powerpoint/2010/main" val="1032773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1BDC737-27EC-F74F-9EB6-53C615EB1690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58888"/>
          </a:xfrm>
        </p:spPr>
        <p:txBody>
          <a:bodyPr/>
          <a:lstStyle/>
          <a:p>
            <a:pPr eaLnBrk="1" hangingPunct="1"/>
            <a:r>
              <a:rPr lang="tr-TR" b="1">
                <a:solidFill>
                  <a:schemeClr val="tx1"/>
                </a:solidFill>
                <a:latin typeface="Arial" charset="0"/>
                <a:cs typeface="Arial" charset="0"/>
              </a:rPr>
              <a:t>Çevre Kavramı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8001000" cy="4191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Günlük hayatta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Çevreleyenler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Etraftakiler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Sözlük anlamında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insan yaşamını etkileyen faktörler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Einstein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ben olmayan her şey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tr-TR" sz="2800">
                <a:latin typeface="Verdana" charset="0"/>
                <a:cs typeface="Arial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87419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Macintosh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Turizm ve Çevre   </vt:lpstr>
      <vt:lpstr>Turizm</vt:lpstr>
      <vt:lpstr>PowerPoint Presentation</vt:lpstr>
      <vt:lpstr>PowerPoint Presentation</vt:lpstr>
      <vt:lpstr>Çevre Kavramı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Turizm ve Çevre   </dc:title>
  <dc:creator>azade</dc:creator>
  <cp:lastModifiedBy>azade</cp:lastModifiedBy>
  <cp:revision>1</cp:revision>
  <dcterms:created xsi:type="dcterms:W3CDTF">2017-11-16T12:13:15Z</dcterms:created>
  <dcterms:modified xsi:type="dcterms:W3CDTF">2017-11-16T12:13:58Z</dcterms:modified>
</cp:coreProperties>
</file>