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956BD4-682B-4408-A88B-9DE8EE55FF16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7D7995-1546-41AC-A3FF-CF217F58F5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WHY STUDY HISTORY?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err="1"/>
              <a:t>History</a:t>
            </a:r>
            <a:r>
              <a:rPr lang="tr-TR" b="1" dirty="0"/>
              <a:t> Is </a:t>
            </a:r>
            <a:r>
              <a:rPr lang="tr-TR" b="1" dirty="0" err="1"/>
              <a:t>Useful</a:t>
            </a:r>
            <a:r>
              <a:rPr lang="tr-TR" b="1" dirty="0"/>
              <a:t> in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World</a:t>
            </a:r>
            <a:r>
              <a:rPr lang="tr-TR" b="1" dirty="0"/>
              <a:t> of </a:t>
            </a:r>
            <a:r>
              <a:rPr lang="tr-TR" b="1" dirty="0" err="1"/>
              <a:t>Work</a:t>
            </a:r>
            <a:endParaRPr lang="tr-TR" dirty="0"/>
          </a:p>
          <a:p>
            <a:r>
              <a:rPr lang="tr-TR" dirty="0" err="1"/>
              <a:t>History</a:t>
            </a:r>
            <a:r>
              <a:rPr lang="tr-TR" dirty="0"/>
              <a:t> is </a:t>
            </a:r>
            <a:r>
              <a:rPr lang="tr-TR" dirty="0" err="1"/>
              <a:t>useful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.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helps</a:t>
            </a:r>
            <a:r>
              <a:rPr lang="tr-TR" dirty="0"/>
              <a:t> </a:t>
            </a: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businesspeople</a:t>
            </a:r>
            <a:r>
              <a:rPr lang="tr-TR" dirty="0"/>
              <a:t>, </a:t>
            </a:r>
            <a:r>
              <a:rPr lang="tr-TR" dirty="0" err="1"/>
              <a:t>professionals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leaders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explicit</a:t>
            </a:r>
            <a:r>
              <a:rPr lang="tr-TR" dirty="0"/>
              <a:t> </a:t>
            </a:r>
            <a:r>
              <a:rPr lang="tr-TR" dirty="0" err="1"/>
              <a:t>professional</a:t>
            </a:r>
            <a:r>
              <a:rPr lang="tr-TR" dirty="0"/>
              <a:t> </a:t>
            </a:r>
            <a:r>
              <a:rPr lang="tr-TR" dirty="0" err="1"/>
              <a:t>jobs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historians</a:t>
            </a:r>
            <a:r>
              <a:rPr lang="tr-TR" dirty="0"/>
              <a:t> is </a:t>
            </a:r>
            <a:r>
              <a:rPr lang="tr-TR" dirty="0" err="1"/>
              <a:t>considerable</a:t>
            </a:r>
            <a:r>
              <a:rPr lang="tr-TR" dirty="0"/>
              <a:t>, but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do not </a:t>
            </a:r>
            <a:r>
              <a:rPr lang="tr-TR" dirty="0" err="1"/>
              <a:t>become</a:t>
            </a:r>
            <a:r>
              <a:rPr lang="tr-TR" dirty="0"/>
              <a:t> </a:t>
            </a:r>
            <a:r>
              <a:rPr lang="tr-TR" dirty="0" err="1"/>
              <a:t>professional</a:t>
            </a:r>
            <a:r>
              <a:rPr lang="tr-TR" dirty="0"/>
              <a:t> </a:t>
            </a:r>
            <a:r>
              <a:rPr lang="tr-TR" dirty="0" err="1"/>
              <a:t>historians</a:t>
            </a:r>
            <a:r>
              <a:rPr lang="tr-TR" dirty="0"/>
              <a:t>. Professional </a:t>
            </a:r>
            <a:r>
              <a:rPr lang="tr-TR" dirty="0" err="1"/>
              <a:t>historians</a:t>
            </a:r>
            <a:r>
              <a:rPr lang="tr-TR" dirty="0"/>
              <a:t> </a:t>
            </a:r>
            <a:r>
              <a:rPr lang="tr-TR" dirty="0" err="1"/>
              <a:t>teach</a:t>
            </a:r>
            <a:r>
              <a:rPr lang="tr-TR" dirty="0"/>
              <a:t> at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, </a:t>
            </a:r>
            <a:r>
              <a:rPr lang="tr-TR" dirty="0" err="1"/>
              <a:t>work</a:t>
            </a:r>
            <a:r>
              <a:rPr lang="tr-TR" dirty="0"/>
              <a:t> in </a:t>
            </a:r>
            <a:r>
              <a:rPr lang="tr-TR" dirty="0" err="1"/>
              <a:t>museums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media</a:t>
            </a:r>
            <a:r>
              <a:rPr lang="tr-TR" dirty="0"/>
              <a:t> </a:t>
            </a:r>
            <a:r>
              <a:rPr lang="tr-TR" dirty="0" err="1"/>
              <a:t>centers</a:t>
            </a:r>
            <a:r>
              <a:rPr lang="tr-TR" dirty="0"/>
              <a:t>, do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businesses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agencies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participate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growing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consultancies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categories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—</a:t>
            </a:r>
            <a:r>
              <a:rPr lang="tr-TR" dirty="0" err="1"/>
              <a:t>indeed</a:t>
            </a:r>
            <a:r>
              <a:rPr lang="tr-TR" dirty="0"/>
              <a:t> </a:t>
            </a:r>
            <a:r>
              <a:rPr lang="tr-TR" dirty="0" err="1"/>
              <a:t>vital</a:t>
            </a:r>
            <a:r>
              <a:rPr lang="tr-TR" dirty="0"/>
              <a:t>—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enterprise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, but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broader</a:t>
            </a:r>
            <a:r>
              <a:rPr lang="tr-TR" dirty="0"/>
              <a:t> </a:t>
            </a:r>
            <a:r>
              <a:rPr lang="tr-TR" dirty="0" err="1"/>
              <a:t>professional</a:t>
            </a:r>
            <a:r>
              <a:rPr lang="tr-TR" dirty="0"/>
              <a:t> </a:t>
            </a:r>
            <a:r>
              <a:rPr lang="tr-TR" dirty="0" err="1"/>
              <a:t>purposes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/>
              <a:t>History</a:t>
            </a:r>
            <a:r>
              <a:rPr lang="tr-TR" b="1" dirty="0"/>
              <a:t> </a:t>
            </a:r>
            <a:r>
              <a:rPr lang="tr-TR" b="1" dirty="0" err="1"/>
              <a:t>Helps</a:t>
            </a:r>
            <a:r>
              <a:rPr lang="tr-TR" b="1" dirty="0"/>
              <a:t> Us </a:t>
            </a:r>
            <a:r>
              <a:rPr lang="tr-TR" b="1" dirty="0" err="1"/>
              <a:t>Understand</a:t>
            </a:r>
            <a:r>
              <a:rPr lang="tr-TR" b="1" dirty="0"/>
              <a:t> </a:t>
            </a:r>
            <a:r>
              <a:rPr lang="tr-TR" b="1" dirty="0" err="1"/>
              <a:t>People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Societies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,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offers</a:t>
            </a:r>
            <a:r>
              <a:rPr lang="tr-TR" dirty="0"/>
              <a:t> a </a:t>
            </a:r>
            <a:r>
              <a:rPr lang="tr-TR" dirty="0" err="1"/>
              <a:t>storehouse</a:t>
            </a:r>
            <a:r>
              <a:rPr lang="tr-TR" dirty="0"/>
              <a:t> of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</a:t>
            </a:r>
            <a:r>
              <a:rPr lang="tr-TR" dirty="0" err="1"/>
              <a:t>behave</a:t>
            </a:r>
            <a:r>
              <a:rPr lang="tr-TR" dirty="0"/>
              <a:t>. </a:t>
            </a:r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operations</a:t>
            </a:r>
            <a:r>
              <a:rPr lang="tr-TR" dirty="0"/>
              <a:t> of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is </a:t>
            </a:r>
            <a:r>
              <a:rPr lang="tr-TR" dirty="0" err="1"/>
              <a:t>difficult</a:t>
            </a:r>
            <a:r>
              <a:rPr lang="tr-TR" dirty="0"/>
              <a:t>, </a:t>
            </a:r>
            <a:r>
              <a:rPr lang="tr-TR" dirty="0" err="1"/>
              <a:t>though</a:t>
            </a:r>
            <a:r>
              <a:rPr lang="tr-TR" dirty="0"/>
              <a:t> a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disciplines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attempt</a:t>
            </a:r>
            <a:r>
              <a:rPr lang="tr-TR" dirty="0"/>
              <a:t>. An </a:t>
            </a:r>
            <a:r>
              <a:rPr lang="tr-TR" dirty="0" err="1"/>
              <a:t>exclusive</a:t>
            </a:r>
            <a:r>
              <a:rPr lang="tr-TR" dirty="0"/>
              <a:t> </a:t>
            </a:r>
            <a:r>
              <a:rPr lang="tr-TR" dirty="0" err="1"/>
              <a:t>reliance</a:t>
            </a:r>
            <a:r>
              <a:rPr lang="tr-TR" dirty="0"/>
              <a:t> on </a:t>
            </a:r>
            <a:r>
              <a:rPr lang="tr-TR" dirty="0" err="1"/>
              <a:t>current</a:t>
            </a:r>
            <a:r>
              <a:rPr lang="tr-TR" dirty="0"/>
              <a:t> data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needlessly</a:t>
            </a:r>
            <a:r>
              <a:rPr lang="tr-TR" dirty="0"/>
              <a:t> </a:t>
            </a:r>
            <a:r>
              <a:rPr lang="tr-TR" dirty="0" err="1"/>
              <a:t>handicap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efforts</a:t>
            </a:r>
            <a:r>
              <a:rPr lang="tr-TR" dirty="0"/>
              <a:t>. </a:t>
            </a:r>
            <a:r>
              <a:rPr lang="tr-TR" dirty="0" err="1"/>
              <a:t>How</a:t>
            </a:r>
            <a:r>
              <a:rPr lang="tr-TR" dirty="0"/>
              <a:t> can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nation</a:t>
            </a:r>
            <a:r>
              <a:rPr lang="tr-TR" dirty="0"/>
              <a:t> is at </a:t>
            </a:r>
            <a:r>
              <a:rPr lang="tr-TR" dirty="0" err="1"/>
              <a:t>peace</a:t>
            </a:r>
            <a:r>
              <a:rPr lang="tr-TR" dirty="0"/>
              <a:t>—</a:t>
            </a:r>
            <a:r>
              <a:rPr lang="tr-TR" dirty="0" err="1"/>
              <a:t>unless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materials</a:t>
            </a:r>
            <a:r>
              <a:rPr lang="tr-TR" dirty="0"/>
              <a:t>? </a:t>
            </a:r>
            <a:r>
              <a:rPr lang="tr-TR" dirty="0" err="1"/>
              <a:t>How</a:t>
            </a:r>
            <a:r>
              <a:rPr lang="tr-TR" dirty="0"/>
              <a:t> can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genius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influence</a:t>
            </a:r>
            <a:r>
              <a:rPr lang="tr-TR" dirty="0"/>
              <a:t> of </a:t>
            </a:r>
            <a:r>
              <a:rPr lang="tr-TR" dirty="0" err="1"/>
              <a:t>technological</a:t>
            </a:r>
            <a:r>
              <a:rPr lang="tr-TR" dirty="0"/>
              <a:t> </a:t>
            </a:r>
            <a:r>
              <a:rPr lang="tr-TR" dirty="0" err="1"/>
              <a:t>innovation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role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beliefs</a:t>
            </a:r>
            <a:r>
              <a:rPr lang="tr-TR" dirty="0"/>
              <a:t> </a:t>
            </a:r>
            <a:r>
              <a:rPr lang="tr-TR" dirty="0" err="1"/>
              <a:t>play</a:t>
            </a:r>
            <a:r>
              <a:rPr lang="tr-TR" dirty="0"/>
              <a:t> in </a:t>
            </a:r>
            <a:r>
              <a:rPr lang="tr-TR" dirty="0" err="1"/>
              <a:t>shaping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life,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don't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experiences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Importance</a:t>
            </a:r>
            <a:r>
              <a:rPr lang="tr-TR" b="1" dirty="0"/>
              <a:t> of </a:t>
            </a:r>
            <a:r>
              <a:rPr lang="tr-TR" b="1" dirty="0" err="1"/>
              <a:t>History</a:t>
            </a:r>
            <a:r>
              <a:rPr lang="tr-TR" b="1" dirty="0"/>
              <a:t> in </a:t>
            </a:r>
            <a:r>
              <a:rPr lang="tr-TR" b="1" dirty="0" err="1"/>
              <a:t>Our</a:t>
            </a:r>
            <a:r>
              <a:rPr lang="tr-TR" b="1" dirty="0"/>
              <a:t> </a:t>
            </a:r>
            <a:r>
              <a:rPr lang="tr-TR" b="1" dirty="0" err="1"/>
              <a:t>Own</a:t>
            </a:r>
            <a:r>
              <a:rPr lang="tr-TR" b="1" dirty="0"/>
              <a:t> </a:t>
            </a:r>
            <a:r>
              <a:rPr lang="tr-TR" b="1" dirty="0" err="1"/>
              <a:t>Lives</a:t>
            </a:r>
            <a:endParaRPr lang="tr-TR" dirty="0"/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studying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underlie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quite</a:t>
            </a:r>
            <a:r>
              <a:rPr lang="tr-TR" dirty="0"/>
              <a:t> </a:t>
            </a:r>
            <a:r>
              <a:rPr lang="tr-TR" dirty="0" err="1"/>
              <a:t>diverse</a:t>
            </a:r>
            <a:r>
              <a:rPr lang="tr-TR" dirty="0"/>
              <a:t> </a:t>
            </a:r>
            <a:r>
              <a:rPr lang="tr-TR" dirty="0" err="1"/>
              <a:t>uses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in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.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well</a:t>
            </a:r>
            <a:r>
              <a:rPr lang="tr-TR" dirty="0"/>
              <a:t> </a:t>
            </a:r>
            <a:r>
              <a:rPr lang="tr-TR" dirty="0" err="1"/>
              <a:t>told</a:t>
            </a:r>
            <a:r>
              <a:rPr lang="tr-TR" dirty="0"/>
              <a:t> is </a:t>
            </a:r>
            <a:r>
              <a:rPr lang="tr-TR" dirty="0" err="1"/>
              <a:t>beautiful</a:t>
            </a:r>
            <a:r>
              <a:rPr lang="tr-TR" dirty="0"/>
              <a:t>.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historians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appeal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reading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of </a:t>
            </a:r>
            <a:r>
              <a:rPr lang="tr-TR" dirty="0" err="1"/>
              <a:t>dramatic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skillful</a:t>
            </a:r>
            <a:r>
              <a:rPr lang="tr-TR" dirty="0"/>
              <a:t> </a:t>
            </a:r>
            <a:r>
              <a:rPr lang="tr-TR" dirty="0" err="1"/>
              <a:t>writing</a:t>
            </a:r>
            <a:r>
              <a:rPr lang="tr-TR" dirty="0"/>
              <a:t>—as </a:t>
            </a:r>
            <a:r>
              <a:rPr lang="tr-TR" dirty="0" err="1"/>
              <a:t>well</a:t>
            </a:r>
            <a:r>
              <a:rPr lang="tr-TR" dirty="0"/>
              <a:t> as of </a:t>
            </a:r>
            <a:r>
              <a:rPr lang="tr-TR" dirty="0" err="1"/>
              <a:t>accuracy</a:t>
            </a:r>
            <a:r>
              <a:rPr lang="tr-TR" dirty="0"/>
              <a:t>. </a:t>
            </a:r>
            <a:r>
              <a:rPr lang="tr-TR" dirty="0" err="1"/>
              <a:t>Biography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military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appeal</a:t>
            </a:r>
            <a:r>
              <a:rPr lang="tr-TR" dirty="0"/>
              <a:t> in </a:t>
            </a:r>
            <a:r>
              <a:rPr lang="tr-TR" dirty="0" err="1"/>
              <a:t>part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tales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contain</a:t>
            </a:r>
            <a:r>
              <a:rPr lang="tr-TR" dirty="0"/>
              <a:t>. </a:t>
            </a:r>
            <a:r>
              <a:rPr lang="tr-TR" dirty="0" err="1"/>
              <a:t>History</a:t>
            </a:r>
            <a:r>
              <a:rPr lang="tr-TR" dirty="0"/>
              <a:t> as art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entertainment</a:t>
            </a:r>
            <a:r>
              <a:rPr lang="tr-TR" dirty="0"/>
              <a:t> </a:t>
            </a:r>
            <a:r>
              <a:rPr lang="tr-TR" dirty="0" err="1"/>
              <a:t>serves</a:t>
            </a:r>
            <a:r>
              <a:rPr lang="tr-TR" dirty="0"/>
              <a:t> a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purpose</a:t>
            </a:r>
            <a:r>
              <a:rPr lang="tr-TR" dirty="0"/>
              <a:t>, on </a:t>
            </a:r>
            <a:r>
              <a:rPr lang="tr-TR" dirty="0" err="1"/>
              <a:t>aesthetic</a:t>
            </a:r>
            <a:r>
              <a:rPr lang="tr-TR" dirty="0"/>
              <a:t> </a:t>
            </a:r>
            <a:r>
              <a:rPr lang="tr-TR" dirty="0" err="1"/>
              <a:t>grounds</a:t>
            </a:r>
            <a:r>
              <a:rPr lang="tr-TR" dirty="0"/>
              <a:t> but </a:t>
            </a:r>
            <a:r>
              <a:rPr lang="tr-TR" dirty="0" err="1"/>
              <a:t>also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. </a:t>
            </a:r>
            <a:r>
              <a:rPr lang="tr-TR" dirty="0" err="1"/>
              <a:t>Stories</a:t>
            </a:r>
            <a:r>
              <a:rPr lang="tr-TR" dirty="0"/>
              <a:t> </a:t>
            </a:r>
            <a:r>
              <a:rPr lang="tr-TR" dirty="0" err="1"/>
              <a:t>well</a:t>
            </a:r>
            <a:r>
              <a:rPr lang="tr-TR" dirty="0"/>
              <a:t> done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reveal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actually</a:t>
            </a:r>
            <a:r>
              <a:rPr lang="tr-TR" dirty="0"/>
              <a:t> </a:t>
            </a:r>
            <a:r>
              <a:rPr lang="tr-TR" dirty="0" err="1"/>
              <a:t>functioned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prompt</a:t>
            </a:r>
            <a:r>
              <a:rPr lang="tr-TR" dirty="0"/>
              <a:t> </a:t>
            </a:r>
            <a:r>
              <a:rPr lang="tr-TR" dirty="0" err="1"/>
              <a:t>thoughts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 in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times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places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/>
              <a:t>History</a:t>
            </a:r>
            <a:r>
              <a:rPr lang="tr-TR" b="1" dirty="0"/>
              <a:t> </a:t>
            </a:r>
            <a:r>
              <a:rPr lang="tr-TR" b="1" dirty="0" err="1"/>
              <a:t>Contributes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Moral </a:t>
            </a:r>
            <a:r>
              <a:rPr lang="tr-TR" b="1" dirty="0" err="1"/>
              <a:t>Understanding</a:t>
            </a:r>
            <a:endParaRPr lang="tr-TR" dirty="0"/>
          </a:p>
          <a:p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provides</a:t>
            </a:r>
            <a:r>
              <a:rPr lang="tr-TR" dirty="0"/>
              <a:t> a </a:t>
            </a:r>
            <a:r>
              <a:rPr lang="tr-TR" dirty="0" err="1"/>
              <a:t>terrain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moral </a:t>
            </a:r>
            <a:r>
              <a:rPr lang="tr-TR" dirty="0" err="1"/>
              <a:t>contemplation</a:t>
            </a:r>
            <a:r>
              <a:rPr lang="tr-TR" dirty="0"/>
              <a:t>. </a:t>
            </a:r>
            <a:r>
              <a:rPr lang="tr-TR" dirty="0" err="1"/>
              <a:t>Studying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of </a:t>
            </a:r>
            <a:r>
              <a:rPr lang="tr-TR" dirty="0" err="1"/>
              <a:t>individuals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situations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allows</a:t>
            </a:r>
            <a:r>
              <a:rPr lang="tr-TR" dirty="0"/>
              <a:t> a </a:t>
            </a:r>
            <a:r>
              <a:rPr lang="tr-TR" dirty="0" err="1"/>
              <a:t>student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test his </a:t>
            </a:r>
            <a:r>
              <a:rPr lang="tr-TR" dirty="0" err="1"/>
              <a:t>or</a:t>
            </a:r>
            <a:r>
              <a:rPr lang="tr-TR" dirty="0"/>
              <a:t> her </a:t>
            </a:r>
            <a:r>
              <a:rPr lang="tr-TR" dirty="0" err="1"/>
              <a:t>own</a:t>
            </a:r>
            <a:r>
              <a:rPr lang="tr-TR" dirty="0"/>
              <a:t> moral sense,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hone</a:t>
            </a:r>
            <a:r>
              <a:rPr lang="tr-TR" dirty="0"/>
              <a:t> it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complexities</a:t>
            </a:r>
            <a:r>
              <a:rPr lang="tr-TR" dirty="0"/>
              <a:t> </a:t>
            </a:r>
            <a:r>
              <a:rPr lang="tr-TR" dirty="0" err="1"/>
              <a:t>individuals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faced</a:t>
            </a:r>
            <a:r>
              <a:rPr lang="tr-TR" dirty="0"/>
              <a:t> in </a:t>
            </a:r>
            <a:r>
              <a:rPr lang="tr-TR" dirty="0" err="1"/>
              <a:t>difficult</a:t>
            </a:r>
            <a:r>
              <a:rPr lang="tr-TR" dirty="0"/>
              <a:t> </a:t>
            </a:r>
            <a:r>
              <a:rPr lang="tr-TR" dirty="0" err="1"/>
              <a:t>settings</a:t>
            </a:r>
            <a:r>
              <a:rPr lang="tr-TR" dirty="0"/>
              <a:t>.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weathered</a:t>
            </a:r>
            <a:r>
              <a:rPr lang="tr-TR" dirty="0"/>
              <a:t> </a:t>
            </a:r>
            <a:r>
              <a:rPr lang="tr-TR" dirty="0" err="1"/>
              <a:t>adversity</a:t>
            </a:r>
            <a:r>
              <a:rPr lang="tr-TR" dirty="0"/>
              <a:t> not </a:t>
            </a:r>
            <a:r>
              <a:rPr lang="tr-TR" dirty="0" err="1"/>
              <a:t>just</a:t>
            </a:r>
            <a:r>
              <a:rPr lang="tr-TR" dirty="0"/>
              <a:t> in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of </a:t>
            </a:r>
            <a:r>
              <a:rPr lang="tr-TR" dirty="0" err="1"/>
              <a:t>fiction</a:t>
            </a:r>
            <a:r>
              <a:rPr lang="tr-TR" dirty="0"/>
              <a:t>, but in </a:t>
            </a:r>
            <a:r>
              <a:rPr lang="tr-TR" dirty="0" err="1"/>
              <a:t>real</a:t>
            </a:r>
            <a:r>
              <a:rPr lang="tr-TR" dirty="0"/>
              <a:t>,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circumstances</a:t>
            </a:r>
            <a:r>
              <a:rPr lang="tr-TR" dirty="0"/>
              <a:t> can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inspiration</a:t>
            </a:r>
            <a:r>
              <a:rPr lang="tr-TR" dirty="0"/>
              <a:t>. "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teaching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" is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phrase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describes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a </a:t>
            </a:r>
            <a:r>
              <a:rPr lang="tr-TR" dirty="0" err="1"/>
              <a:t>study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—a </a:t>
            </a:r>
            <a:r>
              <a:rPr lang="tr-TR" dirty="0" err="1"/>
              <a:t>study</a:t>
            </a:r>
            <a:r>
              <a:rPr lang="tr-TR" dirty="0"/>
              <a:t> not </a:t>
            </a:r>
            <a:r>
              <a:rPr lang="tr-TR" dirty="0" err="1"/>
              <a:t>only</a:t>
            </a:r>
            <a:r>
              <a:rPr lang="tr-TR" dirty="0"/>
              <a:t> of </a:t>
            </a:r>
            <a:r>
              <a:rPr lang="tr-TR" dirty="0" err="1"/>
              <a:t>certifiable</a:t>
            </a:r>
            <a:r>
              <a:rPr lang="tr-TR" dirty="0"/>
              <a:t> </a:t>
            </a:r>
            <a:r>
              <a:rPr lang="tr-TR" dirty="0" err="1"/>
              <a:t>heroes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 men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successfully</a:t>
            </a:r>
            <a:r>
              <a:rPr lang="tr-TR" dirty="0"/>
              <a:t> </a:t>
            </a:r>
            <a:r>
              <a:rPr lang="tr-TR" dirty="0" err="1"/>
              <a:t>worked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moral </a:t>
            </a:r>
            <a:r>
              <a:rPr lang="tr-TR" dirty="0" err="1"/>
              <a:t>dilemmas</a:t>
            </a:r>
            <a:r>
              <a:rPr lang="tr-TR" dirty="0"/>
              <a:t>, but </a:t>
            </a:r>
            <a:r>
              <a:rPr lang="tr-TR" dirty="0" err="1"/>
              <a:t>also</a:t>
            </a:r>
            <a:r>
              <a:rPr lang="tr-TR" dirty="0"/>
              <a:t> of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ordinary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lessons</a:t>
            </a:r>
            <a:r>
              <a:rPr lang="tr-TR" dirty="0"/>
              <a:t> in </a:t>
            </a:r>
            <a:r>
              <a:rPr lang="tr-TR" dirty="0" err="1"/>
              <a:t>courage</a:t>
            </a:r>
            <a:r>
              <a:rPr lang="tr-TR" dirty="0"/>
              <a:t>, </a:t>
            </a:r>
            <a:r>
              <a:rPr lang="tr-TR" dirty="0" err="1"/>
              <a:t>diligence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constructive</a:t>
            </a:r>
            <a:r>
              <a:rPr lang="tr-TR" dirty="0"/>
              <a:t> protest.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/>
              <a:t>History</a:t>
            </a:r>
            <a:r>
              <a:rPr lang="tr-TR" b="1" dirty="0"/>
              <a:t> </a:t>
            </a:r>
            <a:r>
              <a:rPr lang="tr-TR" b="1" dirty="0" err="1"/>
              <a:t>Provides</a:t>
            </a:r>
            <a:r>
              <a:rPr lang="tr-TR" b="1" dirty="0"/>
              <a:t> </a:t>
            </a:r>
            <a:r>
              <a:rPr lang="tr-TR" b="1" dirty="0" err="1"/>
              <a:t>Identity</a:t>
            </a:r>
            <a:endParaRPr lang="tr-TR" dirty="0"/>
          </a:p>
          <a:p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helps</a:t>
            </a:r>
            <a:r>
              <a:rPr lang="tr-TR" dirty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identity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unquestionably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modern </a:t>
            </a:r>
            <a:r>
              <a:rPr lang="tr-TR" dirty="0" err="1"/>
              <a:t>nations</a:t>
            </a:r>
            <a:r>
              <a:rPr lang="tr-TR" dirty="0"/>
              <a:t> </a:t>
            </a:r>
            <a:r>
              <a:rPr lang="tr-TR" dirty="0" err="1"/>
              <a:t>encourage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teaching</a:t>
            </a:r>
            <a:r>
              <a:rPr lang="tr-TR" dirty="0"/>
              <a:t> in </a:t>
            </a:r>
            <a:r>
              <a:rPr lang="tr-TR" dirty="0" err="1"/>
              <a:t>some</a:t>
            </a:r>
            <a:r>
              <a:rPr lang="tr-TR" dirty="0"/>
              <a:t> form. </a:t>
            </a:r>
            <a:r>
              <a:rPr lang="tr-TR" dirty="0" err="1"/>
              <a:t>Historical</a:t>
            </a:r>
            <a:r>
              <a:rPr lang="tr-TR" dirty="0"/>
              <a:t> data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evidence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families</a:t>
            </a:r>
            <a:r>
              <a:rPr lang="tr-TR" dirty="0"/>
              <a:t>, </a:t>
            </a:r>
            <a:r>
              <a:rPr lang="tr-TR" dirty="0" err="1"/>
              <a:t>groups</a:t>
            </a:r>
            <a:r>
              <a:rPr lang="tr-TR" dirty="0"/>
              <a:t>, </a:t>
            </a:r>
            <a:r>
              <a:rPr lang="tr-TR" dirty="0" err="1"/>
              <a:t>institutions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formed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evolved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retaining</a:t>
            </a:r>
            <a:r>
              <a:rPr lang="tr-TR" dirty="0"/>
              <a:t> </a:t>
            </a:r>
            <a:r>
              <a:rPr lang="tr-TR" dirty="0" err="1"/>
              <a:t>cohesion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Americans</a:t>
            </a:r>
            <a:r>
              <a:rPr lang="tr-TR" dirty="0"/>
              <a:t>, </a:t>
            </a:r>
            <a:r>
              <a:rPr lang="tr-TR" dirty="0" err="1"/>
              <a:t>studying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one's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obvious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it </a:t>
            </a:r>
            <a:r>
              <a:rPr lang="tr-TR" dirty="0" err="1"/>
              <a:t>provides</a:t>
            </a:r>
            <a:r>
              <a:rPr lang="tr-TR" dirty="0"/>
              <a:t> </a:t>
            </a:r>
            <a:r>
              <a:rPr lang="tr-TR" dirty="0" err="1"/>
              <a:t>facts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genealogy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(at a </a:t>
            </a:r>
            <a:r>
              <a:rPr lang="tr-TR" dirty="0" err="1"/>
              <a:t>slightly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complex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) a </a:t>
            </a:r>
            <a:r>
              <a:rPr lang="tr-TR" dirty="0" err="1"/>
              <a:t>basis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has </a:t>
            </a:r>
            <a:r>
              <a:rPr lang="tr-TR" dirty="0" err="1"/>
              <a:t>interacted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larger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.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identity</a:t>
            </a:r>
            <a:r>
              <a:rPr lang="tr-TR" dirty="0"/>
              <a:t> is </a:t>
            </a:r>
            <a:r>
              <a:rPr lang="tr-TR" dirty="0" err="1"/>
              <a:t>established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confirmed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Studying</a:t>
            </a:r>
            <a:r>
              <a:rPr lang="tr-TR" b="1" dirty="0"/>
              <a:t> </a:t>
            </a:r>
            <a:r>
              <a:rPr lang="tr-TR" b="1" dirty="0" err="1"/>
              <a:t>History</a:t>
            </a:r>
            <a:r>
              <a:rPr lang="tr-TR" b="1" dirty="0"/>
              <a:t> Is </a:t>
            </a:r>
            <a:r>
              <a:rPr lang="tr-TR" b="1" dirty="0" err="1"/>
              <a:t>Essential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</a:t>
            </a:r>
            <a:r>
              <a:rPr lang="tr-TR" b="1" dirty="0" err="1"/>
              <a:t>Good</a:t>
            </a:r>
            <a:r>
              <a:rPr lang="tr-TR" b="1" dirty="0"/>
              <a:t> </a:t>
            </a:r>
            <a:r>
              <a:rPr lang="tr-TR" b="1" dirty="0" err="1"/>
              <a:t>Citizenship</a:t>
            </a:r>
            <a:endParaRPr lang="tr-TR" dirty="0"/>
          </a:p>
          <a:p>
            <a:r>
              <a:rPr lang="tr-TR" dirty="0"/>
              <a:t>A </a:t>
            </a:r>
            <a:r>
              <a:rPr lang="tr-TR" dirty="0" err="1"/>
              <a:t>study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is </a:t>
            </a:r>
            <a:r>
              <a:rPr lang="tr-TR" dirty="0" err="1"/>
              <a:t>essential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citizenship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justification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in </a:t>
            </a:r>
            <a:r>
              <a:rPr lang="tr-TR" dirty="0" err="1"/>
              <a:t>school</a:t>
            </a:r>
            <a:r>
              <a:rPr lang="tr-TR" dirty="0"/>
              <a:t> </a:t>
            </a:r>
            <a:r>
              <a:rPr lang="tr-TR" dirty="0" err="1"/>
              <a:t>curricula</a:t>
            </a:r>
            <a:r>
              <a:rPr lang="tr-TR" dirty="0"/>
              <a:t>.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advocates</a:t>
            </a:r>
            <a:r>
              <a:rPr lang="tr-TR" dirty="0"/>
              <a:t> of </a:t>
            </a:r>
            <a:r>
              <a:rPr lang="tr-TR" dirty="0" err="1"/>
              <a:t>citizenship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hope</a:t>
            </a:r>
            <a:r>
              <a:rPr lang="tr-TR" dirty="0"/>
              <a:t> </a:t>
            </a:r>
            <a:r>
              <a:rPr lang="tr-TR" dirty="0" err="1"/>
              <a:t>merely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promote</a:t>
            </a:r>
            <a:r>
              <a:rPr lang="tr-TR" dirty="0"/>
              <a:t>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identity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loyalty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a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spiced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vivid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lessons</a:t>
            </a:r>
            <a:r>
              <a:rPr lang="tr-TR" dirty="0"/>
              <a:t> in </a:t>
            </a:r>
            <a:r>
              <a:rPr lang="tr-TR" dirty="0" err="1"/>
              <a:t>individual</a:t>
            </a:r>
            <a:r>
              <a:rPr lang="tr-TR" dirty="0"/>
              <a:t> </a:t>
            </a:r>
            <a:r>
              <a:rPr lang="tr-TR" dirty="0" err="1"/>
              <a:t>success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morality</a:t>
            </a:r>
            <a:r>
              <a:rPr lang="tr-TR" dirty="0"/>
              <a:t>. But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citizenship</a:t>
            </a:r>
            <a:r>
              <a:rPr lang="tr-TR" dirty="0"/>
              <a:t> </a:t>
            </a:r>
            <a:r>
              <a:rPr lang="tr-TR" dirty="0" err="1"/>
              <a:t>goes</a:t>
            </a:r>
            <a:r>
              <a:rPr lang="tr-TR" dirty="0"/>
              <a:t> </a:t>
            </a:r>
            <a:r>
              <a:rPr lang="tr-TR" dirty="0" err="1"/>
              <a:t>beyond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narrow</a:t>
            </a:r>
            <a:r>
              <a:rPr lang="tr-TR" dirty="0"/>
              <a:t> </a:t>
            </a:r>
            <a:r>
              <a:rPr lang="tr-TR" dirty="0" err="1"/>
              <a:t>goal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can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challenge</a:t>
            </a:r>
            <a:r>
              <a:rPr lang="tr-TR" dirty="0"/>
              <a:t> it at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/>
              <a:t>What</a:t>
            </a:r>
            <a:r>
              <a:rPr lang="tr-TR" b="1" dirty="0"/>
              <a:t> </a:t>
            </a:r>
            <a:r>
              <a:rPr lang="tr-TR" b="1" dirty="0" err="1"/>
              <a:t>Skills</a:t>
            </a:r>
            <a:r>
              <a:rPr lang="tr-TR" b="1" dirty="0"/>
              <a:t> </a:t>
            </a:r>
            <a:r>
              <a:rPr lang="tr-TR" b="1" dirty="0" err="1"/>
              <a:t>Does</a:t>
            </a:r>
            <a:r>
              <a:rPr lang="tr-TR" b="1" dirty="0"/>
              <a:t> a </a:t>
            </a:r>
            <a:r>
              <a:rPr lang="tr-TR" b="1" dirty="0" err="1"/>
              <a:t>Student</a:t>
            </a:r>
            <a:r>
              <a:rPr lang="tr-TR" b="1" dirty="0"/>
              <a:t> of </a:t>
            </a:r>
            <a:r>
              <a:rPr lang="tr-TR" b="1" dirty="0" err="1"/>
              <a:t>History</a:t>
            </a:r>
            <a:r>
              <a:rPr lang="tr-TR" b="1" dirty="0"/>
              <a:t> </a:t>
            </a:r>
            <a:r>
              <a:rPr lang="tr-TR" b="1" dirty="0" err="1"/>
              <a:t>Develop</a:t>
            </a:r>
            <a:r>
              <a:rPr lang="tr-TR" b="1" dirty="0"/>
              <a:t>?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a </a:t>
            </a:r>
            <a:r>
              <a:rPr lang="tr-TR" dirty="0" err="1"/>
              <a:t>well</a:t>
            </a:r>
            <a:r>
              <a:rPr lang="tr-TR" dirty="0"/>
              <a:t>-</a:t>
            </a:r>
            <a:r>
              <a:rPr lang="tr-TR" dirty="0" err="1"/>
              <a:t>trained</a:t>
            </a:r>
            <a:r>
              <a:rPr lang="tr-TR" dirty="0"/>
              <a:t> </a:t>
            </a:r>
            <a:r>
              <a:rPr lang="tr-TR" dirty="0" err="1"/>
              <a:t>student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, </a:t>
            </a:r>
            <a:r>
              <a:rPr lang="tr-TR" dirty="0" err="1"/>
              <a:t>schooled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on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materials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on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studies</a:t>
            </a:r>
            <a:r>
              <a:rPr lang="tr-TR" dirty="0"/>
              <a:t> in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, </a:t>
            </a:r>
            <a:r>
              <a:rPr lang="tr-TR" dirty="0" err="1"/>
              <a:t>learn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do?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is </a:t>
            </a:r>
            <a:r>
              <a:rPr lang="tr-TR" dirty="0" err="1"/>
              <a:t>manageable</a:t>
            </a:r>
            <a:r>
              <a:rPr lang="tr-TR" dirty="0"/>
              <a:t>, but it </a:t>
            </a:r>
            <a:r>
              <a:rPr lang="tr-TR" dirty="0" err="1"/>
              <a:t>contains</a:t>
            </a:r>
            <a:r>
              <a:rPr lang="tr-TR" dirty="0"/>
              <a:t> </a:t>
            </a:r>
            <a:r>
              <a:rPr lang="tr-TR" dirty="0" err="1"/>
              <a:t>several</a:t>
            </a:r>
            <a:r>
              <a:rPr lang="tr-TR" dirty="0"/>
              <a:t> </a:t>
            </a:r>
            <a:r>
              <a:rPr lang="tr-TR" dirty="0" err="1"/>
              <a:t>overlapping</a:t>
            </a:r>
            <a:r>
              <a:rPr lang="tr-TR" dirty="0"/>
              <a:t> </a:t>
            </a:r>
            <a:r>
              <a:rPr lang="tr-TR" dirty="0" err="1"/>
              <a:t>categories</a:t>
            </a:r>
            <a:r>
              <a:rPr lang="tr-TR" dirty="0"/>
              <a:t>.</a:t>
            </a:r>
          </a:p>
          <a:p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Ability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Assess</a:t>
            </a:r>
            <a:r>
              <a:rPr lang="tr-TR" i="1" dirty="0"/>
              <a:t> </a:t>
            </a:r>
            <a:r>
              <a:rPr lang="tr-TR" i="1" dirty="0" err="1"/>
              <a:t>Evidence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builds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 in </a:t>
            </a:r>
            <a:r>
              <a:rPr lang="tr-TR" dirty="0" err="1"/>
              <a:t>dealing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assessing</a:t>
            </a:r>
            <a:r>
              <a:rPr lang="tr-TR" dirty="0"/>
              <a:t>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kinds</a:t>
            </a:r>
            <a:r>
              <a:rPr lang="tr-TR" dirty="0"/>
              <a:t> of </a:t>
            </a:r>
            <a:r>
              <a:rPr lang="tr-TR" dirty="0" err="1"/>
              <a:t>evidence</a:t>
            </a:r>
            <a:r>
              <a:rPr lang="tr-TR" dirty="0"/>
              <a:t>—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sorts</a:t>
            </a:r>
            <a:r>
              <a:rPr lang="tr-TR" dirty="0"/>
              <a:t> of </a:t>
            </a:r>
            <a:r>
              <a:rPr lang="tr-TR" dirty="0" err="1"/>
              <a:t>evidence</a:t>
            </a:r>
            <a:r>
              <a:rPr lang="tr-TR" dirty="0"/>
              <a:t> </a:t>
            </a:r>
            <a:r>
              <a:rPr lang="tr-TR" dirty="0" err="1"/>
              <a:t>historians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in </a:t>
            </a:r>
            <a:r>
              <a:rPr lang="tr-TR" dirty="0" err="1"/>
              <a:t>shaping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accurate</a:t>
            </a:r>
            <a:r>
              <a:rPr lang="tr-TR" dirty="0"/>
              <a:t> </a:t>
            </a:r>
            <a:r>
              <a:rPr lang="tr-TR" dirty="0" err="1"/>
              <a:t>pictures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can.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interpret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statements</a:t>
            </a:r>
            <a:r>
              <a:rPr lang="tr-TR" dirty="0"/>
              <a:t> of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leaders</a:t>
            </a:r>
            <a:r>
              <a:rPr lang="tr-TR" dirty="0"/>
              <a:t>—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kind</a:t>
            </a:r>
            <a:r>
              <a:rPr lang="tr-TR" dirty="0"/>
              <a:t> of </a:t>
            </a:r>
            <a:r>
              <a:rPr lang="tr-TR" dirty="0" err="1"/>
              <a:t>evidence</a:t>
            </a:r>
            <a:r>
              <a:rPr lang="tr-TR" dirty="0"/>
              <a:t>—</a:t>
            </a:r>
            <a:r>
              <a:rPr lang="tr-TR" dirty="0" err="1"/>
              <a:t>helps</a:t>
            </a:r>
            <a:r>
              <a:rPr lang="tr-TR" dirty="0"/>
              <a:t> form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capacity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distinguish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objective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self-</a:t>
            </a:r>
            <a:r>
              <a:rPr lang="tr-TR" dirty="0" err="1"/>
              <a:t>serving</a:t>
            </a:r>
            <a:r>
              <a:rPr lang="tr-TR" dirty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statements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present</a:t>
            </a:r>
            <a:r>
              <a:rPr lang="tr-TR" dirty="0"/>
              <a:t>-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leaders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Ability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Assess</a:t>
            </a:r>
            <a:r>
              <a:rPr lang="tr-TR" i="1" dirty="0"/>
              <a:t> </a:t>
            </a:r>
            <a:r>
              <a:rPr lang="tr-TR" i="1" dirty="0" err="1"/>
              <a:t>Conflicting</a:t>
            </a:r>
            <a:r>
              <a:rPr lang="tr-TR" i="1" dirty="0"/>
              <a:t> </a:t>
            </a:r>
            <a:r>
              <a:rPr lang="tr-TR" i="1" dirty="0" err="1"/>
              <a:t>Interpretations</a:t>
            </a:r>
            <a:r>
              <a:rPr lang="tr-TR" dirty="0"/>
              <a:t>. 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gaining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skill</a:t>
            </a:r>
            <a:r>
              <a:rPr lang="tr-TR" dirty="0"/>
              <a:t> in </a:t>
            </a:r>
            <a:r>
              <a:rPr lang="tr-TR" dirty="0" err="1"/>
              <a:t>sorting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diverse</a:t>
            </a:r>
            <a:r>
              <a:rPr lang="tr-TR" dirty="0"/>
              <a:t>,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conflicting</a:t>
            </a:r>
            <a:r>
              <a:rPr lang="tr-TR" dirty="0"/>
              <a:t> </a:t>
            </a:r>
            <a:r>
              <a:rPr lang="tr-TR" dirty="0" err="1"/>
              <a:t>interpretations</a:t>
            </a:r>
            <a:r>
              <a:rPr lang="tr-TR" dirty="0"/>
              <a:t>. </a:t>
            </a:r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—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central</a:t>
            </a:r>
            <a:r>
              <a:rPr lang="tr-TR" dirty="0"/>
              <a:t> </a:t>
            </a:r>
            <a:r>
              <a:rPr lang="tr-TR" dirty="0" err="1"/>
              <a:t>goal</a:t>
            </a:r>
            <a:r>
              <a:rPr lang="tr-TR" dirty="0"/>
              <a:t> of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—is </a:t>
            </a:r>
            <a:r>
              <a:rPr lang="tr-TR" dirty="0" err="1"/>
              <a:t>inherently</a:t>
            </a:r>
            <a:r>
              <a:rPr lang="tr-TR" dirty="0"/>
              <a:t> </a:t>
            </a:r>
            <a:r>
              <a:rPr lang="tr-TR" dirty="0" err="1"/>
              <a:t>imprecise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certainly</a:t>
            </a:r>
            <a:r>
              <a:rPr lang="tr-TR" dirty="0"/>
              <a:t> </a:t>
            </a:r>
            <a:r>
              <a:rPr lang="tr-TR" dirty="0" err="1"/>
              <a:t>holds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going</a:t>
            </a:r>
            <a:r>
              <a:rPr lang="tr-TR" dirty="0"/>
              <a:t> on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present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.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identify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conflicting</a:t>
            </a:r>
            <a:r>
              <a:rPr lang="tr-TR" dirty="0"/>
              <a:t> </a:t>
            </a:r>
            <a:r>
              <a:rPr lang="tr-TR" dirty="0" err="1"/>
              <a:t>interpretations</a:t>
            </a:r>
            <a:r>
              <a:rPr lang="tr-TR" dirty="0"/>
              <a:t> is an </a:t>
            </a:r>
            <a:r>
              <a:rPr lang="tr-TR" dirty="0" err="1"/>
              <a:t>essential</a:t>
            </a:r>
            <a:r>
              <a:rPr lang="tr-TR" dirty="0"/>
              <a:t> </a:t>
            </a:r>
            <a:r>
              <a:rPr lang="tr-TR" dirty="0" err="1"/>
              <a:t>citizenship</a:t>
            </a:r>
            <a:r>
              <a:rPr lang="tr-TR" dirty="0"/>
              <a:t> </a:t>
            </a:r>
            <a:r>
              <a:rPr lang="tr-TR" dirty="0" err="1"/>
              <a:t>skill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, as an </a:t>
            </a:r>
            <a:r>
              <a:rPr lang="tr-TR" dirty="0" err="1"/>
              <a:t>often</a:t>
            </a:r>
            <a:r>
              <a:rPr lang="tr-TR" dirty="0"/>
              <a:t>-</a:t>
            </a:r>
            <a:r>
              <a:rPr lang="tr-TR" dirty="0" err="1"/>
              <a:t>contested</a:t>
            </a:r>
            <a:r>
              <a:rPr lang="tr-TR" dirty="0"/>
              <a:t> </a:t>
            </a:r>
            <a:r>
              <a:rPr lang="tr-TR" dirty="0" err="1"/>
              <a:t>laboratory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, </a:t>
            </a:r>
            <a:r>
              <a:rPr lang="tr-TR" dirty="0" err="1"/>
              <a:t>provides</a:t>
            </a:r>
            <a:r>
              <a:rPr lang="tr-TR" dirty="0"/>
              <a:t> </a:t>
            </a:r>
            <a:r>
              <a:rPr lang="tr-TR" dirty="0" err="1"/>
              <a:t>training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i="1" dirty="0" err="1"/>
              <a:t>Experience</a:t>
            </a:r>
            <a:r>
              <a:rPr lang="tr-TR" i="1" dirty="0"/>
              <a:t> in </a:t>
            </a:r>
            <a:r>
              <a:rPr lang="tr-TR" i="1" dirty="0" err="1"/>
              <a:t>Assessing</a:t>
            </a:r>
            <a:r>
              <a:rPr lang="tr-TR" i="1" dirty="0"/>
              <a:t> </a:t>
            </a:r>
            <a:r>
              <a:rPr lang="tr-TR" i="1" dirty="0" err="1"/>
              <a:t>Past</a:t>
            </a:r>
            <a:r>
              <a:rPr lang="tr-TR" i="1" dirty="0"/>
              <a:t> </a:t>
            </a:r>
            <a:r>
              <a:rPr lang="tr-TR" i="1" dirty="0" err="1"/>
              <a:t>Examples</a:t>
            </a:r>
            <a:r>
              <a:rPr lang="tr-TR" i="1" dirty="0"/>
              <a:t> of </a:t>
            </a:r>
            <a:r>
              <a:rPr lang="tr-TR" i="1" dirty="0" err="1"/>
              <a:t>Change</a:t>
            </a:r>
            <a:r>
              <a:rPr lang="tr-TR" dirty="0"/>
              <a:t>. </a:t>
            </a:r>
            <a:r>
              <a:rPr lang="tr-TR" dirty="0" err="1"/>
              <a:t>Experience</a:t>
            </a:r>
            <a:r>
              <a:rPr lang="tr-TR" dirty="0"/>
              <a:t> in </a:t>
            </a:r>
            <a:r>
              <a:rPr lang="tr-TR" dirty="0" err="1"/>
              <a:t>assessing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change</a:t>
            </a:r>
            <a:r>
              <a:rPr lang="tr-TR" dirty="0"/>
              <a:t> is </a:t>
            </a:r>
            <a:r>
              <a:rPr lang="tr-TR" dirty="0" err="1"/>
              <a:t>vital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 in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today</a:t>
            </a:r>
            <a:r>
              <a:rPr lang="tr-TR" dirty="0"/>
              <a:t>—</a:t>
            </a:r>
            <a:r>
              <a:rPr lang="tr-TR" dirty="0" err="1"/>
              <a:t>it's</a:t>
            </a:r>
            <a:r>
              <a:rPr lang="tr-TR" dirty="0"/>
              <a:t> an </a:t>
            </a:r>
            <a:r>
              <a:rPr lang="tr-TR" dirty="0" err="1"/>
              <a:t>essential</a:t>
            </a:r>
            <a:r>
              <a:rPr lang="tr-TR" dirty="0"/>
              <a:t> </a:t>
            </a:r>
            <a:r>
              <a:rPr lang="tr-TR" dirty="0" err="1"/>
              <a:t>skill</a:t>
            </a:r>
            <a:r>
              <a:rPr lang="tr-TR" dirty="0"/>
              <a:t> in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regularly</a:t>
            </a:r>
            <a:r>
              <a:rPr lang="tr-TR" dirty="0"/>
              <a:t> </a:t>
            </a:r>
            <a:r>
              <a:rPr lang="tr-TR" dirty="0" err="1"/>
              <a:t>told</a:t>
            </a:r>
            <a:r>
              <a:rPr lang="tr-TR" dirty="0"/>
              <a:t> is </a:t>
            </a:r>
            <a:r>
              <a:rPr lang="tr-TR" dirty="0" err="1"/>
              <a:t>our</a:t>
            </a:r>
            <a:r>
              <a:rPr lang="tr-TR" dirty="0"/>
              <a:t> "ever-</a:t>
            </a:r>
            <a:r>
              <a:rPr lang="tr-TR" dirty="0" err="1"/>
              <a:t>changing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." </a:t>
            </a:r>
            <a:r>
              <a:rPr lang="tr-TR" dirty="0" err="1"/>
              <a:t>Analysis</a:t>
            </a:r>
            <a:r>
              <a:rPr lang="tr-TR" dirty="0"/>
              <a:t> of </a:t>
            </a:r>
            <a:r>
              <a:rPr lang="tr-TR" dirty="0" err="1"/>
              <a:t>change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developing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capacity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determining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magnitude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significance</a:t>
            </a:r>
            <a:r>
              <a:rPr lang="tr-TR" dirty="0"/>
              <a:t> of </a:t>
            </a:r>
            <a:r>
              <a:rPr lang="tr-TR" dirty="0" err="1"/>
              <a:t>change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. </a:t>
            </a:r>
            <a:r>
              <a:rPr lang="tr-TR" dirty="0" err="1"/>
              <a:t>Comparing</a:t>
            </a:r>
            <a:r>
              <a:rPr lang="tr-TR" dirty="0"/>
              <a:t>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relevant</a:t>
            </a:r>
            <a:r>
              <a:rPr lang="tr-TR" dirty="0"/>
              <a:t> </a:t>
            </a:r>
            <a:r>
              <a:rPr lang="tr-TR" dirty="0" err="1"/>
              <a:t>examples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helps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develop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capacity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</TotalTime>
  <Words>803</Words>
  <Application>Microsoft Office PowerPoint</Application>
  <PresentationFormat>Ekran Gösterisi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Cumba</vt:lpstr>
      <vt:lpstr>WHY STUDY HISTORY?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STUDY HISTORY?</dc:title>
  <dc:creator>pc</dc:creator>
  <cp:lastModifiedBy>pc</cp:lastModifiedBy>
  <cp:revision>2</cp:revision>
  <dcterms:created xsi:type="dcterms:W3CDTF">2018-01-12T14:32:44Z</dcterms:created>
  <dcterms:modified xsi:type="dcterms:W3CDTF">2018-01-12T14:37:57Z</dcterms:modified>
</cp:coreProperties>
</file>