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8" r:id="rId3"/>
    <p:sldId id="291" r:id="rId4"/>
    <p:sldId id="292" r:id="rId5"/>
    <p:sldId id="290" r:id="rId6"/>
    <p:sldId id="28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5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FD844-0AAB-2540-9B54-BD1F226739F3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255A-C3AB-1C46-88FB-4FF2BA1F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255A-C3AB-1C46-88FB-4FF2BA1F04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Presbiyopi‘nin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telafi edilmesi</a:t>
            </a:r>
            <a:b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Ergonomik yararlar</a:t>
            </a:r>
            <a:b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Optik yararlar </a:t>
            </a:r>
            <a:endParaRPr lang="tr-T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255A-C3AB-1C46-88FB-4FF2BA1F04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2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6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8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3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7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062"/>
            <a:ext cx="7772400" cy="1470025"/>
          </a:xfrm>
        </p:spPr>
        <p:txBody>
          <a:bodyPr/>
          <a:lstStyle/>
          <a:p>
            <a:r>
              <a:rPr lang="en-US" dirty="0" err="1"/>
              <a:t>Endodontik</a:t>
            </a:r>
            <a:r>
              <a:rPr lang="en-US" dirty="0"/>
              <a:t> </a:t>
            </a:r>
            <a:r>
              <a:rPr lang="en-US" dirty="0" err="1"/>
              <a:t>Tedavide</a:t>
            </a:r>
            <a:r>
              <a:rPr lang="en-US" dirty="0"/>
              <a:t> Kullanılan </a:t>
            </a:r>
            <a:r>
              <a:rPr lang="en-US" dirty="0" err="1"/>
              <a:t>Aletler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682" y="2422397"/>
            <a:ext cx="5830669" cy="43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2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ENDODONTİK MİKROSKOP VE BÜYÜTEÇLER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 t="13804" b="13804"/>
          <a:stretch>
            <a:fillRect/>
          </a:stretch>
        </p:blipFill>
        <p:spPr>
          <a:xfrm>
            <a:off x="2109450" y="2239228"/>
            <a:ext cx="4326747" cy="2379544"/>
          </a:xfrm>
        </p:spPr>
      </p:pic>
      <p:sp>
        <p:nvSpPr>
          <p:cNvPr id="12" name="Rectangle 11"/>
          <p:cNvSpPr/>
          <p:nvPr/>
        </p:nvSpPr>
        <p:spPr>
          <a:xfrm>
            <a:off x="457200" y="1322497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6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6022-D6F7-F941-854B-29F6BF56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29984-3CF9-224B-A969-3B3502363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9CCCC-58F7-9A4B-AD5F-ECDDA1C37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982" y="731837"/>
            <a:ext cx="4249615" cy="55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8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20DE-4AE9-554D-B6A8-A2F2BE0B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A6BE7-5F47-DC43-879B-EA6FA90CD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465" y="943763"/>
            <a:ext cx="3443526" cy="344352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CACAEF-A4E6-A646-825E-26A276F32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910" y="4192474"/>
            <a:ext cx="47371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CAA4-F6DE-E841-A72D-3E48000C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056EA-46FB-C04C-9D54-06469F23D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ENDODONTİDE KULLANIM ALANLARI</a:t>
            </a:r>
          </a:p>
          <a:p>
            <a:r>
              <a:rPr lang="tr-TR" dirty="0" err="1"/>
              <a:t>Teşhis</a:t>
            </a:r>
            <a:r>
              <a:rPr lang="tr-TR" dirty="0"/>
              <a:t>,</a:t>
            </a:r>
          </a:p>
          <a:p>
            <a:r>
              <a:rPr lang="tr-TR" dirty="0" err="1"/>
              <a:t>Giris</a:t>
            </a:r>
            <a:r>
              <a:rPr lang="tr-TR" dirty="0"/>
              <a:t>̧ </a:t>
            </a:r>
            <a:r>
              <a:rPr lang="tr-TR" dirty="0" err="1"/>
              <a:t>kavitesinin</a:t>
            </a:r>
            <a:r>
              <a:rPr lang="tr-TR" dirty="0"/>
              <a:t> hazırlanması,</a:t>
            </a:r>
          </a:p>
          <a:p>
            <a:r>
              <a:rPr lang="tr-TR" dirty="0"/>
              <a:t>Kanal </a:t>
            </a:r>
            <a:r>
              <a:rPr lang="tr-TR" dirty="0" err="1"/>
              <a:t>ağızlarının</a:t>
            </a:r>
            <a:r>
              <a:rPr lang="tr-TR" dirty="0"/>
              <a:t> yerinin belirlenmesi, </a:t>
            </a:r>
            <a:r>
              <a:rPr lang="tr-TR" dirty="0" err="1"/>
              <a:t>Kök</a:t>
            </a:r>
            <a:r>
              <a:rPr lang="tr-TR" dirty="0"/>
              <a:t> kanalının  </a:t>
            </a:r>
            <a:r>
              <a:rPr lang="tr-TR" dirty="0" err="1"/>
              <a:t>şekillendirilmesi</a:t>
            </a:r>
            <a:r>
              <a:rPr lang="tr-TR" dirty="0"/>
              <a:t>,</a:t>
            </a:r>
          </a:p>
          <a:p>
            <a:r>
              <a:rPr lang="tr-TR" dirty="0"/>
              <a:t>Kök kanalının üç boyutlu olarak tamamen doldurulması</a:t>
            </a:r>
          </a:p>
          <a:p>
            <a:r>
              <a:rPr lang="tr-TR" dirty="0"/>
              <a:t>Tekrarlayan </a:t>
            </a:r>
            <a:r>
              <a:rPr lang="tr-TR" dirty="0" err="1"/>
              <a:t>kök</a:t>
            </a:r>
            <a:r>
              <a:rPr lang="tr-TR" dirty="0"/>
              <a:t> kanal tedavileri,</a:t>
            </a:r>
            <a:br>
              <a:rPr lang="tr-TR" dirty="0"/>
            </a:br>
            <a:r>
              <a:rPr lang="tr-TR" dirty="0"/>
              <a:t>Kırık aletlerin kanaldan </a:t>
            </a:r>
            <a:r>
              <a:rPr lang="tr-TR" dirty="0" err="1"/>
              <a:t>uzaklaştırılması</a:t>
            </a:r>
            <a:r>
              <a:rPr lang="tr-TR" dirty="0"/>
              <a:t>, </a:t>
            </a:r>
            <a:r>
              <a:rPr lang="tr-TR" dirty="0" err="1"/>
              <a:t>Perforasyon</a:t>
            </a:r>
            <a:r>
              <a:rPr lang="tr-TR" dirty="0"/>
              <a:t> tamiri,</a:t>
            </a:r>
            <a:br>
              <a:rPr lang="tr-TR" dirty="0"/>
            </a:br>
            <a:r>
              <a:rPr lang="tr-TR" dirty="0" err="1"/>
              <a:t>Açık</a:t>
            </a:r>
            <a:r>
              <a:rPr lang="tr-TR" dirty="0"/>
              <a:t> </a:t>
            </a:r>
            <a:r>
              <a:rPr lang="tr-TR" dirty="0" err="1"/>
              <a:t>apeksli</a:t>
            </a:r>
            <a:r>
              <a:rPr lang="tr-TR" dirty="0"/>
              <a:t> </a:t>
            </a:r>
            <a:r>
              <a:rPr lang="tr-TR" dirty="0" err="1"/>
              <a:t>dişin</a:t>
            </a:r>
            <a:r>
              <a:rPr lang="tr-TR" dirty="0"/>
              <a:t> </a:t>
            </a:r>
            <a:r>
              <a:rPr lang="tr-TR" dirty="0" err="1"/>
              <a:t>kök</a:t>
            </a:r>
            <a:r>
              <a:rPr lang="tr-TR" dirty="0"/>
              <a:t> kanal tedavisi.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435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9" y="3390507"/>
            <a:ext cx="4291452" cy="3467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292" y="3320218"/>
            <a:ext cx="4607708" cy="30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75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9829</TotalTime>
  <Words>56</Words>
  <Application>Microsoft Macintosh PowerPoint</Application>
  <PresentationFormat>On-screen Show (4:3)</PresentationFormat>
  <Paragraphs>11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Endodontik Tedavide Kullanılan Aletler</vt:lpstr>
      <vt:lpstr>ENDODONTİK MİKROSKOP VE BÜYÜTEÇLER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Endodontik Tedavi İlkeleri</dc:title>
  <dc:creator>Funda Yılmaz</dc:creator>
  <cp:lastModifiedBy>1053</cp:lastModifiedBy>
  <cp:revision>45</cp:revision>
  <dcterms:created xsi:type="dcterms:W3CDTF">2016-09-20T10:56:42Z</dcterms:created>
  <dcterms:modified xsi:type="dcterms:W3CDTF">2021-06-06T19:43:28Z</dcterms:modified>
</cp:coreProperties>
</file>