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49467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59F91625-7DCC-43ED-B5BA-17D7FFC369A8}"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2797885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681034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48075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2081228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97051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498876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1139185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2659039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662949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F91625-7DCC-43ED-B5BA-17D7FFC369A8}"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751808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9F91625-7DCC-43ED-B5BA-17D7FFC369A8}"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33418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9F91625-7DCC-43ED-B5BA-17D7FFC369A8}" type="datetimeFigureOut">
              <a:rPr lang="tr-TR" smtClean="0"/>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1421629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9F91625-7DCC-43ED-B5BA-17D7FFC369A8}"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02419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91625-7DCC-43ED-B5BA-17D7FFC369A8}" type="datetimeFigureOut">
              <a:rPr lang="tr-TR" smtClean="0"/>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126380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9F91625-7DCC-43ED-B5BA-17D7FFC369A8}"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95992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9F91625-7DCC-43ED-B5BA-17D7FFC369A8}"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093064-790F-4D11-BD4A-40F13ECB81AF}" type="slidenum">
              <a:rPr lang="tr-TR" smtClean="0"/>
              <a:t>‹#›</a:t>
            </a:fld>
            <a:endParaRPr lang="tr-TR"/>
          </a:p>
        </p:txBody>
      </p:sp>
    </p:spTree>
    <p:extLst>
      <p:ext uri="{BB962C8B-B14F-4D97-AF65-F5344CB8AC3E}">
        <p14:creationId xmlns:p14="http://schemas.microsoft.com/office/powerpoint/2010/main" val="323927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9F91625-7DCC-43ED-B5BA-17D7FFC369A8}" type="datetimeFigureOut">
              <a:rPr lang="tr-TR" smtClean="0"/>
              <a:t>13.11.2017</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B093064-790F-4D11-BD4A-40F13ECB81AF}" type="slidenum">
              <a:rPr lang="tr-TR" smtClean="0"/>
              <a:t>‹#›</a:t>
            </a:fld>
            <a:endParaRPr lang="tr-TR"/>
          </a:p>
        </p:txBody>
      </p:sp>
    </p:spTree>
    <p:extLst>
      <p:ext uri="{BB962C8B-B14F-4D97-AF65-F5344CB8AC3E}">
        <p14:creationId xmlns:p14="http://schemas.microsoft.com/office/powerpoint/2010/main" val="39316430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b="1" dirty="0"/>
              <a:t>TUTUKLU VE HÜKÜMLÜLERE TEBLİGAT</a:t>
            </a:r>
            <a:endParaRPr lang="tr-TR" dirty="0"/>
          </a:p>
          <a:p>
            <a:r>
              <a:rPr lang="en-US" dirty="0" err="1"/>
              <a:t>Mevkuf</a:t>
            </a:r>
            <a:r>
              <a:rPr lang="en-US" dirty="0"/>
              <a:t> </a:t>
            </a:r>
            <a:r>
              <a:rPr lang="en-US" dirty="0" err="1"/>
              <a:t>ve</a:t>
            </a:r>
            <a:r>
              <a:rPr lang="en-US" dirty="0"/>
              <a:t> </a:t>
            </a:r>
            <a:r>
              <a:rPr lang="en-US" dirty="0" err="1"/>
              <a:t>mahkumlara</a:t>
            </a:r>
            <a:r>
              <a:rPr lang="en-US" dirty="0"/>
              <a:t> </a:t>
            </a:r>
            <a:r>
              <a:rPr lang="en-US" dirty="0" err="1"/>
              <a:t>ait</a:t>
            </a:r>
            <a:r>
              <a:rPr lang="en-US" dirty="0"/>
              <a:t> </a:t>
            </a:r>
            <a:r>
              <a:rPr lang="en-US" dirty="0" err="1"/>
              <a:t>tebliğlerin</a:t>
            </a:r>
            <a:r>
              <a:rPr lang="en-US" dirty="0"/>
              <a:t> </a:t>
            </a:r>
            <a:r>
              <a:rPr lang="en-US" dirty="0" err="1"/>
              <a:t>yapılmasını</a:t>
            </a:r>
            <a:r>
              <a:rPr lang="en-US" dirty="0"/>
              <a:t>, </a:t>
            </a:r>
            <a:r>
              <a:rPr lang="en-US" dirty="0" err="1"/>
              <a:t>bunların</a:t>
            </a:r>
            <a:r>
              <a:rPr lang="en-US" dirty="0"/>
              <a:t> </a:t>
            </a:r>
            <a:r>
              <a:rPr lang="en-US" dirty="0" err="1"/>
              <a:t>bulunduğu</a:t>
            </a:r>
            <a:r>
              <a:rPr lang="en-US" dirty="0"/>
              <a:t> </a:t>
            </a:r>
            <a:r>
              <a:rPr lang="en-US" dirty="0" err="1"/>
              <a:t>müessese</a:t>
            </a:r>
            <a:r>
              <a:rPr lang="en-US" dirty="0"/>
              <a:t> </a:t>
            </a:r>
            <a:r>
              <a:rPr lang="en-US" dirty="0" err="1"/>
              <a:t>müdür</a:t>
            </a:r>
            <a:r>
              <a:rPr lang="en-US" dirty="0"/>
              <a:t> </a:t>
            </a:r>
            <a:r>
              <a:rPr lang="en-US" dirty="0" err="1"/>
              <a:t>veya</a:t>
            </a:r>
            <a:r>
              <a:rPr lang="en-US" dirty="0"/>
              <a:t> </a:t>
            </a:r>
            <a:r>
              <a:rPr lang="en-US" dirty="0" err="1"/>
              <a:t>memuru</a:t>
            </a:r>
            <a:r>
              <a:rPr lang="en-US" dirty="0"/>
              <a:t> </a:t>
            </a:r>
            <a:r>
              <a:rPr lang="en-US" dirty="0" err="1"/>
              <a:t>temin</a:t>
            </a:r>
            <a:r>
              <a:rPr lang="en-US" dirty="0"/>
              <a:t> </a:t>
            </a:r>
            <a:r>
              <a:rPr lang="en-US" dirty="0" err="1"/>
              <a:t>eder</a:t>
            </a:r>
            <a:r>
              <a:rPr lang="en-US" dirty="0"/>
              <a:t>.</a:t>
            </a:r>
            <a:endParaRPr lang="tr-TR" dirty="0"/>
          </a:p>
          <a:p>
            <a:endParaRPr lang="tr-TR" dirty="0"/>
          </a:p>
        </p:txBody>
      </p:sp>
    </p:spTree>
    <p:extLst>
      <p:ext uri="{BB962C8B-B14F-4D97-AF65-F5344CB8AC3E}">
        <p14:creationId xmlns:p14="http://schemas.microsoft.com/office/powerpoint/2010/main" val="115031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i="1" dirty="0"/>
              <a:t> </a:t>
            </a:r>
            <a:endParaRPr lang="tr-TR" dirty="0"/>
          </a:p>
          <a:p>
            <a:r>
              <a:rPr lang="en-US" b="1" dirty="0"/>
              <a:t>MUHATABIN GEÇİCİ OLARAK BAŞKA YERE GİTMESİ</a:t>
            </a:r>
            <a:endParaRPr lang="tr-TR" dirty="0"/>
          </a:p>
          <a:p>
            <a:r>
              <a:rPr lang="tr-TR" dirty="0"/>
              <a:t>K</a:t>
            </a:r>
            <a:r>
              <a:rPr lang="tr-TR" dirty="0" smtClean="0"/>
              <a:t>endisine </a:t>
            </a:r>
            <a:r>
              <a:rPr lang="tr-TR" dirty="0"/>
              <a:t>tebliğ yapılacak kimsenin muvakkaten başka yere gittiğini belirtilirse; keyfiyet ve beyanda bulunanın adı ve soyadı tebliğ mazbatasına yazılarak altı beyan yapan tarafından imzalanır ve tebliğ memuru tebliğ evrakını bu kişilere verir. Bu kişiler tebliğ evrakını kabule mecburdurlar. Kendisine tebliğ yapılacak kimsenin muvakkaten başka bir yere gittiğini belirten kimse, beyanını imzadan imtina ederse, tebliğ eden bu beyanı şerh ve imza eder.</a:t>
            </a:r>
          </a:p>
          <a:p>
            <a:endParaRPr lang="tr-TR" dirty="0"/>
          </a:p>
        </p:txBody>
      </p:sp>
    </p:spTree>
    <p:extLst>
      <p:ext uri="{BB962C8B-B14F-4D97-AF65-F5344CB8AC3E}">
        <p14:creationId xmlns:p14="http://schemas.microsoft.com/office/powerpoint/2010/main" val="188851075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20</Words>
  <Application>Microsoft Office PowerPoint</Application>
  <PresentationFormat>Geniş ekran</PresentationFormat>
  <Paragraphs>5</Paragraphs>
  <Slides>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vt:i4>
      </vt:variant>
    </vt:vector>
  </HeadingPairs>
  <TitlesOfParts>
    <vt:vector size="5" baseType="lpstr">
      <vt:lpstr>Century Gothic</vt:lpstr>
      <vt:lpstr>Wingdings 3</vt:lpstr>
      <vt:lpstr>Dilim</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2017-11-13T19:04:18Z</dcterms:created>
  <dcterms:modified xsi:type="dcterms:W3CDTF">2017-11-13T19:05:03Z</dcterms:modified>
</cp:coreProperties>
</file>