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0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30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847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6312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003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867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970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930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39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4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78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97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6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23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6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12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2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91CA23-A1D1-4AC0-9734-FB9CAC889050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D4E889-67CF-4ABB-8D17-4FBD6E0C92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421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D9F67554-C6C4-4F2F-965F-97678BD61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599872"/>
            <a:ext cx="9144793" cy="165825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4BFE48D4-729C-4D76-B2D6-C8F6829DB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2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045C974A-BC9A-4818-99B4-52685CF92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7598"/>
            <a:ext cx="12191999" cy="682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6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DD590F7-D291-4236-8E0A-73C72DF46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252539"/>
            <a:ext cx="10516511" cy="435292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ADB2FFB-70D9-4BFE-8238-C2A4E7BF8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44" y="1404939"/>
            <a:ext cx="10516511" cy="435292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B1A7B818-A2C1-4C52-BB83-EB0DA21E4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483" y="486953"/>
            <a:ext cx="9525865" cy="557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6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B3151E0A-7E5C-4BB8-8DFD-6390015DE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94" y="-951"/>
            <a:ext cx="9707327" cy="632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3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868BA91-6DF4-40F9-B2C6-72B7C5C70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76" y="745588"/>
            <a:ext cx="11156647" cy="57677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5D19BC5A-111D-4CDB-A3EF-ECD723C13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06" y="1122260"/>
            <a:ext cx="10654179" cy="482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315A4016-BD98-477C-A0FC-CA89A14E1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252539"/>
            <a:ext cx="10516511" cy="435292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865FB889-C0CF-483F-9A6B-4F155BD2D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659" y="703852"/>
            <a:ext cx="9516681" cy="545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7275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Ergun GOKTAS</dc:creator>
  <cp:lastModifiedBy>Ergun GOKTAS</cp:lastModifiedBy>
  <cp:revision>2</cp:revision>
  <dcterms:created xsi:type="dcterms:W3CDTF">2018-05-19T15:05:21Z</dcterms:created>
  <dcterms:modified xsi:type="dcterms:W3CDTF">2018-05-19T15:14:11Z</dcterms:modified>
</cp:coreProperties>
</file>