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70" r:id="rId2"/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1CA23-A1D1-4AC0-9734-FB9CAC889050}" type="datetimeFigureOut">
              <a:rPr lang="tr-TR" smtClean="0"/>
              <a:t>19.05.2018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4E889-67CF-4ABB-8D17-4FBD6E0C9221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308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1CA23-A1D1-4AC0-9734-FB9CAC889050}" type="datetimeFigureOut">
              <a:rPr lang="tr-TR" smtClean="0"/>
              <a:t>19.05.2018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4E889-67CF-4ABB-8D17-4FBD6E0C92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2307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1CA23-A1D1-4AC0-9734-FB9CAC889050}" type="datetimeFigureOut">
              <a:rPr lang="tr-TR" smtClean="0"/>
              <a:t>19.05.2018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4E889-67CF-4ABB-8D17-4FBD6E0C92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18476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1CA23-A1D1-4AC0-9734-FB9CAC889050}" type="datetimeFigureOut">
              <a:rPr lang="tr-TR" smtClean="0"/>
              <a:t>19.05.2018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4E889-67CF-4ABB-8D17-4FBD6E0C9221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763122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1CA23-A1D1-4AC0-9734-FB9CAC889050}" type="datetimeFigureOut">
              <a:rPr lang="tr-TR" smtClean="0"/>
              <a:t>19.05.2018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4E889-67CF-4ABB-8D17-4FBD6E0C92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80030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1CA23-A1D1-4AC0-9734-FB9CAC889050}" type="datetimeFigureOut">
              <a:rPr lang="tr-TR" smtClean="0"/>
              <a:t>19.05.2018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4E889-67CF-4ABB-8D17-4FBD6E0C9221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098676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1CA23-A1D1-4AC0-9734-FB9CAC889050}" type="datetimeFigureOut">
              <a:rPr lang="tr-TR" smtClean="0"/>
              <a:t>19.05.2018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4E889-67CF-4ABB-8D17-4FBD6E0C92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09704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1CA23-A1D1-4AC0-9734-FB9CAC889050}" type="datetimeFigureOut">
              <a:rPr lang="tr-TR" smtClean="0"/>
              <a:t>19.05.2018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4E889-67CF-4ABB-8D17-4FBD6E0C92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99305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1CA23-A1D1-4AC0-9734-FB9CAC889050}" type="datetimeFigureOut">
              <a:rPr lang="tr-TR" smtClean="0"/>
              <a:t>19.05.2018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4E889-67CF-4ABB-8D17-4FBD6E0C92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4395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1CA23-A1D1-4AC0-9734-FB9CAC889050}" type="datetimeFigureOut">
              <a:rPr lang="tr-TR" smtClean="0"/>
              <a:t>19.05.2018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4E889-67CF-4ABB-8D17-4FBD6E0C92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9469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1CA23-A1D1-4AC0-9734-FB9CAC889050}" type="datetimeFigureOut">
              <a:rPr lang="tr-TR" smtClean="0"/>
              <a:t>19.05.2018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4E889-67CF-4ABB-8D17-4FBD6E0C92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278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1CA23-A1D1-4AC0-9734-FB9CAC889050}" type="datetimeFigureOut">
              <a:rPr lang="tr-TR" smtClean="0"/>
              <a:t>19.05.2018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4E889-67CF-4ABB-8D17-4FBD6E0C92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9972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1CA23-A1D1-4AC0-9734-FB9CAC889050}" type="datetimeFigureOut">
              <a:rPr lang="tr-TR" smtClean="0"/>
              <a:t>19.05.2018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4E889-67CF-4ABB-8D17-4FBD6E0C92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6637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1CA23-A1D1-4AC0-9734-FB9CAC889050}" type="datetimeFigureOut">
              <a:rPr lang="tr-TR" smtClean="0"/>
              <a:t>19.05.2018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4E889-67CF-4ABB-8D17-4FBD6E0C92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8238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1CA23-A1D1-4AC0-9734-FB9CAC889050}" type="datetimeFigureOut">
              <a:rPr lang="tr-TR" smtClean="0"/>
              <a:t>19.05.2018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4E889-67CF-4ABB-8D17-4FBD6E0C92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4765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1CA23-A1D1-4AC0-9734-FB9CAC889050}" type="datetimeFigureOut">
              <a:rPr lang="tr-TR" smtClean="0"/>
              <a:t>19.05.2018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4E889-67CF-4ABB-8D17-4FBD6E0C92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9120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1CA23-A1D1-4AC0-9734-FB9CAC889050}" type="datetimeFigureOut">
              <a:rPr lang="tr-TR" smtClean="0"/>
              <a:t>19.05.2018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4E889-67CF-4ABB-8D17-4FBD6E0C92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2250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291CA23-A1D1-4AC0-9734-FB9CAC889050}" type="datetimeFigureOut">
              <a:rPr lang="tr-TR" smtClean="0"/>
              <a:t>19.05.2018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6D4E889-67CF-4ABB-8D17-4FBD6E0C92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64214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>
            <a:extLst>
              <a:ext uri="{FF2B5EF4-FFF2-40B4-BE49-F238E27FC236}">
                <a16:creationId xmlns:a16="http://schemas.microsoft.com/office/drawing/2014/main" id="{D9F67554-C6C4-4F2F-965F-97678BD618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3603" y="2599872"/>
            <a:ext cx="9144793" cy="1658256"/>
          </a:xfrm>
          <a:prstGeom prst="rect">
            <a:avLst/>
          </a:prstGeom>
        </p:spPr>
      </p:pic>
      <p:pic>
        <p:nvPicPr>
          <p:cNvPr id="5" name="Resim 4">
            <a:extLst>
              <a:ext uri="{FF2B5EF4-FFF2-40B4-BE49-F238E27FC236}">
                <a16:creationId xmlns:a16="http://schemas.microsoft.com/office/drawing/2014/main" id="{4BFE48D4-729C-4D76-B2D6-C8F6829DB9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322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>
            <a:extLst>
              <a:ext uri="{FF2B5EF4-FFF2-40B4-BE49-F238E27FC236}">
                <a16:creationId xmlns:a16="http://schemas.microsoft.com/office/drawing/2014/main" id="{045C974A-BC9A-4818-99B4-52685CF929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67598"/>
            <a:ext cx="12191999" cy="6820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78616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>
            <a:extLst>
              <a:ext uri="{FF2B5EF4-FFF2-40B4-BE49-F238E27FC236}">
                <a16:creationId xmlns:a16="http://schemas.microsoft.com/office/drawing/2014/main" id="{1DD590F7-D291-4236-8E0A-73C72DF46B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7744" y="1252539"/>
            <a:ext cx="10516511" cy="4352921"/>
          </a:xfrm>
          <a:prstGeom prst="rect">
            <a:avLst/>
          </a:prstGeom>
        </p:spPr>
      </p:pic>
      <p:pic>
        <p:nvPicPr>
          <p:cNvPr id="5" name="Resim 4">
            <a:extLst>
              <a:ext uri="{FF2B5EF4-FFF2-40B4-BE49-F238E27FC236}">
                <a16:creationId xmlns:a16="http://schemas.microsoft.com/office/drawing/2014/main" id="{7ADB2FFB-70D9-4BFE-8238-C2A4E7BF8F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144" y="1404939"/>
            <a:ext cx="10516511" cy="4352921"/>
          </a:xfrm>
          <a:prstGeom prst="rect">
            <a:avLst/>
          </a:prstGeom>
        </p:spPr>
      </p:pic>
      <p:pic>
        <p:nvPicPr>
          <p:cNvPr id="6" name="Resim 5">
            <a:extLst>
              <a:ext uri="{FF2B5EF4-FFF2-40B4-BE49-F238E27FC236}">
                <a16:creationId xmlns:a16="http://schemas.microsoft.com/office/drawing/2014/main" id="{B1A7B818-A2C1-4C52-BB83-EB0DA21E4E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9483" y="486953"/>
            <a:ext cx="9525865" cy="5573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1263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>
            <a:extLst>
              <a:ext uri="{FF2B5EF4-FFF2-40B4-BE49-F238E27FC236}">
                <a16:creationId xmlns:a16="http://schemas.microsoft.com/office/drawing/2014/main" id="{B3151E0A-7E5C-4BB8-8DFD-6390015DEA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9994" y="-951"/>
            <a:ext cx="9707327" cy="6322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9033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>
            <a:extLst>
              <a:ext uri="{FF2B5EF4-FFF2-40B4-BE49-F238E27FC236}">
                <a16:creationId xmlns:a16="http://schemas.microsoft.com/office/drawing/2014/main" id="{5868BA91-6DF4-40F9-B2C6-72B7C5C705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676" y="745588"/>
            <a:ext cx="11156647" cy="576775"/>
          </a:xfrm>
          <a:prstGeom prst="rect">
            <a:avLst/>
          </a:prstGeom>
        </p:spPr>
      </p:pic>
      <p:pic>
        <p:nvPicPr>
          <p:cNvPr id="5" name="Resim 4">
            <a:extLst>
              <a:ext uri="{FF2B5EF4-FFF2-40B4-BE49-F238E27FC236}">
                <a16:creationId xmlns:a16="http://schemas.microsoft.com/office/drawing/2014/main" id="{5D19BC5A-111D-4CDB-A3EF-ECD723C135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8806" y="1122260"/>
            <a:ext cx="10654179" cy="4821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61156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>
            <a:extLst>
              <a:ext uri="{FF2B5EF4-FFF2-40B4-BE49-F238E27FC236}">
                <a16:creationId xmlns:a16="http://schemas.microsoft.com/office/drawing/2014/main" id="{315A4016-BD98-477C-A0FC-CA89A14E1B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7744" y="1252539"/>
            <a:ext cx="10516511" cy="4352921"/>
          </a:xfrm>
          <a:prstGeom prst="rect">
            <a:avLst/>
          </a:prstGeom>
        </p:spPr>
      </p:pic>
      <p:pic>
        <p:nvPicPr>
          <p:cNvPr id="5" name="Resim 4">
            <a:extLst>
              <a:ext uri="{FF2B5EF4-FFF2-40B4-BE49-F238E27FC236}">
                <a16:creationId xmlns:a16="http://schemas.microsoft.com/office/drawing/2014/main" id="{865FB889-C0CF-483F-9A6B-4F155BD2D1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7659" y="703852"/>
            <a:ext cx="9516681" cy="5450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6472752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7</TotalTime>
  <Words>0</Words>
  <Application>Microsoft Office PowerPoint</Application>
  <PresentationFormat>Geniş ekran</PresentationFormat>
  <Paragraphs>0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9" baseType="lpstr">
      <vt:lpstr>Century Gothic</vt:lpstr>
      <vt:lpstr>Wingdings 3</vt:lpstr>
      <vt:lpstr>Dilim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Ergun GOKTAS</dc:creator>
  <cp:lastModifiedBy>Ergun GOKTAS</cp:lastModifiedBy>
  <cp:revision>2</cp:revision>
  <dcterms:created xsi:type="dcterms:W3CDTF">2018-05-19T15:05:21Z</dcterms:created>
  <dcterms:modified xsi:type="dcterms:W3CDTF">2018-05-19T15:14:11Z</dcterms:modified>
</cp:coreProperties>
</file>