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41DB-7D1E-4608-90E3-6513C1B86CE9}" type="datetimeFigureOut">
              <a:rPr lang="tr-TR" smtClean="0"/>
              <a:pPr/>
              <a:t>09.04.2014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C702-2EEB-4FFD-877E-06451595773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41DB-7D1E-4608-90E3-6513C1B86CE9}" type="datetimeFigureOut">
              <a:rPr lang="tr-TR" smtClean="0"/>
              <a:pPr/>
              <a:t>09.04.2014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C702-2EEB-4FFD-877E-06451595773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41DB-7D1E-4608-90E3-6513C1B86CE9}" type="datetimeFigureOut">
              <a:rPr lang="tr-TR" smtClean="0"/>
              <a:pPr/>
              <a:t>09.04.2014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C702-2EEB-4FFD-877E-06451595773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41DB-7D1E-4608-90E3-6513C1B86CE9}" type="datetimeFigureOut">
              <a:rPr lang="tr-TR" smtClean="0"/>
              <a:pPr/>
              <a:t>09.04.2014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C702-2EEB-4FFD-877E-06451595773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41DB-7D1E-4608-90E3-6513C1B86CE9}" type="datetimeFigureOut">
              <a:rPr lang="tr-TR" smtClean="0"/>
              <a:pPr/>
              <a:t>09.04.2014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C702-2EEB-4FFD-877E-06451595773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41DB-7D1E-4608-90E3-6513C1B86CE9}" type="datetimeFigureOut">
              <a:rPr lang="tr-TR" smtClean="0"/>
              <a:pPr/>
              <a:t>09.04.2014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C702-2EEB-4FFD-877E-06451595773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41DB-7D1E-4608-90E3-6513C1B86CE9}" type="datetimeFigureOut">
              <a:rPr lang="tr-TR" smtClean="0"/>
              <a:pPr/>
              <a:t>09.04.2014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C702-2EEB-4FFD-877E-06451595773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41DB-7D1E-4608-90E3-6513C1B86CE9}" type="datetimeFigureOut">
              <a:rPr lang="tr-TR" smtClean="0"/>
              <a:pPr/>
              <a:t>09.04.2014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C702-2EEB-4FFD-877E-06451595773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41DB-7D1E-4608-90E3-6513C1B86CE9}" type="datetimeFigureOut">
              <a:rPr lang="tr-TR" smtClean="0"/>
              <a:pPr/>
              <a:t>09.04.2014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C702-2EEB-4FFD-877E-06451595773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41DB-7D1E-4608-90E3-6513C1B86CE9}" type="datetimeFigureOut">
              <a:rPr lang="tr-TR" smtClean="0"/>
              <a:pPr/>
              <a:t>09.04.2014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C702-2EEB-4FFD-877E-06451595773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41DB-7D1E-4608-90E3-6513C1B86CE9}" type="datetimeFigureOut">
              <a:rPr lang="tr-TR" smtClean="0"/>
              <a:pPr/>
              <a:t>09.04.2014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C702-2EEB-4FFD-877E-06451595773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841DB-7D1E-4608-90E3-6513C1B86CE9}" type="datetimeFigureOut">
              <a:rPr lang="tr-TR" smtClean="0"/>
              <a:pPr/>
              <a:t>09.04.2014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EC702-2EEB-4FFD-877E-06451595773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DİŞ HEKİMLİĞİNDE KULLANILAN TEL MATERYALLER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PROF.DR.PELİN ÖZKAN</a:t>
            </a:r>
          </a:p>
          <a:p>
            <a:endParaRPr lang="tr-TR" dirty="0"/>
          </a:p>
        </p:txBody>
      </p:sp>
      <p:pic>
        <p:nvPicPr>
          <p:cNvPr id="1026" name="Picture 2" descr="C:\Documents and Settings\PELİN\Belgelerim\Resimlerim\images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333875"/>
            <a:ext cx="1819275" cy="2524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4- Eğri Kron pensi: Karga burun pens de denir.Uçları yarım ay şeklinde kıvrıktır.</a:t>
            </a:r>
          </a:p>
          <a:p>
            <a:r>
              <a:rPr lang="tr-TR" dirty="0" smtClean="0"/>
              <a:t>5- Kesici pens: Kroşe telinin kesilmesinde kullanılır.Uç kısmı da kesici olup yan tarafında kesim için özel bir tertibat vardır.</a:t>
            </a:r>
          </a:p>
          <a:p>
            <a:r>
              <a:rPr lang="tr-TR" dirty="0" smtClean="0"/>
              <a:t>6- Oluklu pens:Üst ağzı yarım alt ağzı daire şeklindedir.Kroşe tellerini yatay olarak bükmek de kullanılır.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7- Ağzı çentikli düz pens: Konik olan uçlarının iç yüzeyleri çentiklidir ve teli sıkıca kavramaya yarar.</a:t>
            </a:r>
          </a:p>
          <a:p>
            <a:r>
              <a:rPr lang="tr-TR" dirty="0" smtClean="0"/>
              <a:t>8- </a:t>
            </a:r>
            <a:r>
              <a:rPr lang="tr-TR" dirty="0" err="1" smtClean="0"/>
              <a:t>Aderer</a:t>
            </a:r>
            <a:r>
              <a:rPr lang="tr-TR" dirty="0" smtClean="0"/>
              <a:t> pensi:Düz kron pensi gibidir ama üzerinde belirli aralıklarla oluklar vardır.</a:t>
            </a:r>
          </a:p>
          <a:p>
            <a:r>
              <a:rPr lang="tr-TR" dirty="0" smtClean="0"/>
              <a:t>9- </a:t>
            </a:r>
            <a:r>
              <a:rPr lang="tr-TR" dirty="0" err="1" smtClean="0"/>
              <a:t>Nesbett</a:t>
            </a:r>
            <a:r>
              <a:rPr lang="tr-TR" dirty="0" smtClean="0"/>
              <a:t> pensi:Bir ucu yarım ay şeklinde diğer ucu topuz başlıdır, kroşe teline özel kıvrımlar vermek için kullanılır.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10- </a:t>
            </a:r>
            <a:r>
              <a:rPr lang="tr-TR" dirty="0" err="1" smtClean="0"/>
              <a:t>Peeso</a:t>
            </a:r>
            <a:r>
              <a:rPr lang="tr-TR" dirty="0" smtClean="0"/>
              <a:t> pensi:Düz kron pensi gibidir.</a:t>
            </a:r>
          </a:p>
          <a:p>
            <a:r>
              <a:rPr lang="tr-TR" dirty="0" smtClean="0"/>
              <a:t>11- Adams pensi:Kesici ucu düz olan bir penstir.</a:t>
            </a:r>
          </a:p>
          <a:p>
            <a:r>
              <a:rPr lang="tr-TR" dirty="0" smtClean="0"/>
              <a:t>12- El mengenesi:Kroşe teli uzun ekseni boyunca yuvadan geçirilir ve bir vida ile </a:t>
            </a:r>
            <a:r>
              <a:rPr lang="tr-TR" dirty="0" err="1" smtClean="0"/>
              <a:t>tesbit</a:t>
            </a:r>
            <a:r>
              <a:rPr lang="tr-TR" dirty="0" smtClean="0"/>
              <a:t> edilir.</a:t>
            </a:r>
          </a:p>
          <a:p>
            <a:r>
              <a:rPr lang="tr-TR" dirty="0" smtClean="0"/>
              <a:t>13- Metal eğesi:Kroşe uçlarını inceltmek için kullanılır.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Ağız içindeki sıvı ve dokularla reaksiyona girmeyen bazı metal ve metal alaşımlarından standart olarak hazırlanmış olan kroşe tellerinin kesitlerine göre iki çeşidi vardır:</a:t>
            </a:r>
          </a:p>
          <a:p>
            <a:r>
              <a:rPr lang="tr-TR" dirty="0" smtClean="0"/>
              <a:t>Yuvarlak kroşe teli:Kesiti çember şeklindedir.Çapı 0.7- 0.9 mm arasında olanlar kroşe yapımında kullanılır.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Çapı daha ince olanlar </a:t>
            </a:r>
            <a:r>
              <a:rPr lang="tr-TR" dirty="0" err="1" smtClean="0"/>
              <a:t>ortodontik</a:t>
            </a:r>
            <a:r>
              <a:rPr lang="tr-TR" dirty="0" smtClean="0"/>
              <a:t> çalışmalarda,daha kalın olanlar çene kırıklarında uygulanan </a:t>
            </a:r>
            <a:r>
              <a:rPr lang="tr-TR" dirty="0" err="1" smtClean="0"/>
              <a:t>şinelerde</a:t>
            </a:r>
            <a:r>
              <a:rPr lang="tr-TR" dirty="0" smtClean="0"/>
              <a:t> yani </a:t>
            </a:r>
            <a:r>
              <a:rPr lang="tr-TR" dirty="0" err="1" smtClean="0"/>
              <a:t>splintlerde</a:t>
            </a:r>
            <a:r>
              <a:rPr lang="tr-TR" dirty="0" smtClean="0"/>
              <a:t> kullanılır.</a:t>
            </a:r>
          </a:p>
          <a:p>
            <a:r>
              <a:rPr lang="tr-TR" dirty="0" smtClean="0"/>
              <a:t>Yuvarlak tellerden Jackson ve geri dönen kroşeler hazırlanabilir.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err="1" smtClean="0"/>
              <a:t>Ortodontik</a:t>
            </a:r>
            <a:r>
              <a:rPr lang="tr-TR" dirty="0" smtClean="0"/>
              <a:t> teller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pic>
        <p:nvPicPr>
          <p:cNvPr id="3074" name="Picture 2" descr="C:\Documents and Settings\PELİN\Belgelerim\Resimlerim\indir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492896"/>
            <a:ext cx="2143125" cy="2143125"/>
          </a:xfrm>
          <a:prstGeom prst="rect">
            <a:avLst/>
          </a:prstGeom>
          <a:noFill/>
        </p:spPr>
      </p:pic>
      <p:pic>
        <p:nvPicPr>
          <p:cNvPr id="3075" name="Picture 3" descr="C:\Documents and Settings\PELİN\Belgelerim\Resimlerim\indir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2636912"/>
            <a:ext cx="2543175" cy="1790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Protezlerde kullanılan teller</a:t>
            </a:r>
            <a:endParaRPr lang="tr-TR" dirty="0"/>
          </a:p>
        </p:txBody>
      </p:sp>
      <p:pic>
        <p:nvPicPr>
          <p:cNvPr id="4098" name="Picture 2" descr="C:\Documents and Settings\PELİN\Belgelerim\Resimlerim\indir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852936"/>
            <a:ext cx="2143125" cy="2143125"/>
          </a:xfrm>
          <a:prstGeom prst="rect">
            <a:avLst/>
          </a:prstGeom>
          <a:noFill/>
        </p:spPr>
      </p:pic>
      <p:pic>
        <p:nvPicPr>
          <p:cNvPr id="4099" name="Picture 3" descr="C:\Documents and Settings\PELİN\Belgelerim\Resimlerim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3140968"/>
            <a:ext cx="2895600" cy="1581150"/>
          </a:xfrm>
          <a:prstGeom prst="rect">
            <a:avLst/>
          </a:prstGeom>
          <a:noFill/>
        </p:spPr>
      </p:pic>
      <p:pic>
        <p:nvPicPr>
          <p:cNvPr id="4100" name="Picture 4" descr="C:\Documents and Settings\PELİN\Belgelerim\Resimlerim\indi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63888" y="5445224"/>
            <a:ext cx="1743075" cy="866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Yarım Yuvarlak Kroşe Telleri:Kesiti yarım yuvarlak olup bir yüzü düzdür ve bu yüz diş üzerine gelir.Çapı 0.9- 1.2 mm.dir</a:t>
            </a:r>
          </a:p>
          <a:p>
            <a:r>
              <a:rPr lang="tr-TR" dirty="0" smtClean="0"/>
              <a:t>Kesiti oval </a:t>
            </a:r>
            <a:r>
              <a:rPr lang="tr-TR" dirty="0" err="1" smtClean="0"/>
              <a:t>veye</a:t>
            </a:r>
            <a:r>
              <a:rPr lang="tr-TR" dirty="0" smtClean="0"/>
              <a:t> üçgen şeklinde olanlar ise bazı özel kroşelerin yapımında kullanılır.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Kroşe telleri </a:t>
            </a:r>
            <a:r>
              <a:rPr lang="tr-TR" dirty="0" err="1" smtClean="0"/>
              <a:t>inoxy</a:t>
            </a:r>
            <a:r>
              <a:rPr lang="tr-TR" dirty="0" smtClean="0"/>
              <a:t> yani paslanmaz çelik alaşımından veya </a:t>
            </a:r>
            <a:r>
              <a:rPr lang="tr-TR" dirty="0" err="1" smtClean="0"/>
              <a:t>Au</a:t>
            </a:r>
            <a:r>
              <a:rPr lang="tr-TR" dirty="0" smtClean="0"/>
              <a:t>- </a:t>
            </a:r>
            <a:r>
              <a:rPr lang="tr-TR" dirty="0" err="1" smtClean="0"/>
              <a:t>Pt</a:t>
            </a:r>
            <a:r>
              <a:rPr lang="tr-TR" dirty="0" smtClean="0"/>
              <a:t> alaşımlarından yapılırlar.İçlerinde bir miktar da </a:t>
            </a:r>
            <a:r>
              <a:rPr lang="tr-TR" dirty="0" err="1" smtClean="0"/>
              <a:t>Fe</a:t>
            </a:r>
            <a:r>
              <a:rPr lang="tr-TR" dirty="0" smtClean="0"/>
              <a:t> bulunduğu için sıcaklık karşısında kolayca okside olurlar. Bu nedenle şekil verirken ısıtılmaları sakıncalıdır.Özellikle 600 derecenin üzerinde ısıtma bükme işlemini kolaylaştırır ama telin </a:t>
            </a:r>
            <a:r>
              <a:rPr lang="tr-TR" dirty="0" err="1" smtClean="0"/>
              <a:t>fleksibilitesi</a:t>
            </a:r>
            <a:r>
              <a:rPr lang="tr-TR" dirty="0" smtClean="0"/>
              <a:t> kaybolur.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Kroşe Bükülmesinde Kullanılan Aletler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Kroşe Pensi denilen bu aletler kroşenin rahatça şekillendirilmesini sağlarlar.</a:t>
            </a:r>
          </a:p>
          <a:p>
            <a:r>
              <a:rPr lang="tr-TR" dirty="0" smtClean="0"/>
              <a:t>1- </a:t>
            </a:r>
            <a:r>
              <a:rPr lang="tr-TR" dirty="0" err="1" smtClean="0"/>
              <a:t>Waldaschs</a:t>
            </a:r>
            <a:r>
              <a:rPr lang="tr-TR" dirty="0" smtClean="0"/>
              <a:t> ( </a:t>
            </a:r>
            <a:r>
              <a:rPr lang="tr-TR" dirty="0" err="1" smtClean="0"/>
              <a:t>valzak</a:t>
            </a:r>
            <a:r>
              <a:rPr lang="tr-TR" dirty="0" smtClean="0"/>
              <a:t> ):Bir ucu oluk diğer ucu çıkıntı şeklindedir.Yarım ay şeklinde tel bükülebilir.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2- </a:t>
            </a:r>
            <a:r>
              <a:rPr lang="tr-TR" dirty="0" err="1" smtClean="0"/>
              <a:t>Universal</a:t>
            </a:r>
            <a:r>
              <a:rPr lang="tr-TR" dirty="0" smtClean="0"/>
              <a:t> pens:İki ucu da giderek incelen yapıdadır.Tel kolayca sıkıştırılır ve gerektiğinde telin kesimi de yapılabilir.</a:t>
            </a:r>
          </a:p>
          <a:p>
            <a:r>
              <a:rPr lang="tr-TR" dirty="0" smtClean="0"/>
              <a:t>3- Düz kron pensi: İki ucu da koniktir ve tutucu yüzeyleri düzdür.Protezde </a:t>
            </a:r>
            <a:r>
              <a:rPr lang="tr-TR" dirty="0" err="1" smtClean="0"/>
              <a:t>ano</a:t>
            </a:r>
            <a:r>
              <a:rPr lang="tr-TR" dirty="0" smtClean="0"/>
              <a:t> ve kron yapımında kullanılır ama kroşe telini tutmak ve bükmekte de yararlanılır.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365</Words>
  <Application>Microsoft Office PowerPoint</Application>
  <PresentationFormat>Ekran Gösterisi (4:3)</PresentationFormat>
  <Paragraphs>26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DİŞ HEKİMLİĞİNDE KULLANILAN TEL MATERYALLER</vt:lpstr>
      <vt:lpstr>Slayt 2</vt:lpstr>
      <vt:lpstr>Slayt 3</vt:lpstr>
      <vt:lpstr>  Ortodontik teller  </vt:lpstr>
      <vt:lpstr>Protezlerde kullanılan teller</vt:lpstr>
      <vt:lpstr>Slayt 6</vt:lpstr>
      <vt:lpstr>Slayt 7</vt:lpstr>
      <vt:lpstr>Kroşe Bükülmesinde Kullanılan Aletler</vt:lpstr>
      <vt:lpstr>Slayt 9</vt:lpstr>
      <vt:lpstr>Slayt 10</vt:lpstr>
      <vt:lpstr>Slayt 11</vt:lpstr>
      <vt:lpstr>Slayt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DİŞ HEKİMLİĞİNDE KULLANILAN TEL MATERYALLER</dc:title>
  <dc:creator>PelinOzkan</dc:creator>
  <cp:lastModifiedBy>PelinOzkan</cp:lastModifiedBy>
  <cp:revision>8</cp:revision>
  <dcterms:created xsi:type="dcterms:W3CDTF">2014-04-04T09:16:24Z</dcterms:created>
  <dcterms:modified xsi:type="dcterms:W3CDTF">2014-04-09T11:15:38Z</dcterms:modified>
</cp:coreProperties>
</file>