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64"/>
  </p:notesMasterIdLst>
  <p:sldIdLst>
    <p:sldId id="256" r:id="rId2"/>
    <p:sldId id="279" r:id="rId3"/>
    <p:sldId id="280" r:id="rId4"/>
    <p:sldId id="257" r:id="rId5"/>
    <p:sldId id="258" r:id="rId6"/>
    <p:sldId id="259" r:id="rId7"/>
    <p:sldId id="277" r:id="rId8"/>
    <p:sldId id="282" r:id="rId9"/>
    <p:sldId id="283" r:id="rId10"/>
    <p:sldId id="260" r:id="rId11"/>
    <p:sldId id="261" r:id="rId12"/>
    <p:sldId id="262" r:id="rId13"/>
    <p:sldId id="263" r:id="rId14"/>
    <p:sldId id="264" r:id="rId15"/>
    <p:sldId id="265" r:id="rId16"/>
    <p:sldId id="266" r:id="rId17"/>
    <p:sldId id="281" r:id="rId18"/>
    <p:sldId id="284" r:id="rId19"/>
    <p:sldId id="269"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7" r:id="rId41"/>
    <p:sldId id="316" r:id="rId42"/>
    <p:sldId id="317" r:id="rId43"/>
    <p:sldId id="318" r:id="rId44"/>
    <p:sldId id="319" r:id="rId45"/>
    <p:sldId id="308" r:id="rId46"/>
    <p:sldId id="309" r:id="rId47"/>
    <p:sldId id="313" r:id="rId48"/>
    <p:sldId id="311" r:id="rId49"/>
    <p:sldId id="312" r:id="rId50"/>
    <p:sldId id="314" r:id="rId51"/>
    <p:sldId id="315" r:id="rId52"/>
    <p:sldId id="267" r:id="rId53"/>
    <p:sldId id="268" r:id="rId54"/>
    <p:sldId id="270" r:id="rId55"/>
    <p:sldId id="271" r:id="rId56"/>
    <p:sldId id="320" r:id="rId57"/>
    <p:sldId id="272" r:id="rId58"/>
    <p:sldId id="273" r:id="rId59"/>
    <p:sldId id="274" r:id="rId60"/>
    <p:sldId id="276" r:id="rId61"/>
    <p:sldId id="310" r:id="rId62"/>
    <p:sldId id="285" r:id="rId63"/>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74"/>
  </p:normalViewPr>
  <p:slideViewPr>
    <p:cSldViewPr snapToGrid="0" snapToObjects="1">
      <p:cViewPr varScale="1">
        <p:scale>
          <a:sx n="102" d="100"/>
          <a:sy n="102" d="100"/>
        </p:scale>
        <p:origin x="41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ata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706D68-586B-4896-8476-81FECCE742D3}" type="doc">
      <dgm:prSet loTypeId="urn:microsoft.com/office/officeart/2016/7/layout/BasicTimeline" loCatId="process" qsTypeId="urn:microsoft.com/office/officeart/2005/8/quickstyle/simple1" qsCatId="simple" csTypeId="urn:microsoft.com/office/officeart/2005/8/colors/accent4_2" csCatId="accent4" phldr="1"/>
      <dgm:spPr/>
      <dgm:t>
        <a:bodyPr/>
        <a:lstStyle/>
        <a:p>
          <a:endParaRPr lang="en-US"/>
        </a:p>
      </dgm:t>
    </dgm:pt>
    <dgm:pt modelId="{C6778AFC-E27F-4BDC-88B8-D48CC26FA003}">
      <dgm:prSet/>
      <dgm:spPr/>
      <dgm:t>
        <a:bodyPr/>
        <a:lstStyle/>
        <a:p>
          <a:pPr>
            <a:defRPr b="1"/>
          </a:pPr>
          <a:r>
            <a:rPr lang="en-US"/>
            <a:t>1940</a:t>
          </a:r>
        </a:p>
      </dgm:t>
    </dgm:pt>
    <dgm:pt modelId="{B9398443-A431-4B42-A045-19CF6E9A1578}" type="parTrans" cxnId="{4B0CDEB4-F0EF-46DF-91E3-DCBA110D82B9}">
      <dgm:prSet/>
      <dgm:spPr/>
      <dgm:t>
        <a:bodyPr/>
        <a:lstStyle/>
        <a:p>
          <a:endParaRPr lang="en-US"/>
        </a:p>
      </dgm:t>
    </dgm:pt>
    <dgm:pt modelId="{BE2C3D2E-2390-4E2F-8239-B76B095B9E1D}" type="sibTrans" cxnId="{4B0CDEB4-F0EF-46DF-91E3-DCBA110D82B9}">
      <dgm:prSet/>
      <dgm:spPr/>
      <dgm:t>
        <a:bodyPr/>
        <a:lstStyle/>
        <a:p>
          <a:endParaRPr lang="en-US"/>
        </a:p>
      </dgm:t>
    </dgm:pt>
    <dgm:pt modelId="{71B4D5EE-2CC9-45FA-9889-E96AF0799EA4}">
      <dgm:prSet/>
      <dgm:spPr/>
      <dgm:t>
        <a:bodyPr/>
        <a:lstStyle/>
        <a:p>
          <a:r>
            <a:rPr lang="en-US"/>
            <a:t>$200 billion in 1940. </a:t>
          </a:r>
        </a:p>
      </dgm:t>
    </dgm:pt>
    <dgm:pt modelId="{8978A933-A350-41DD-8C44-AFE89C120BE6}" type="parTrans" cxnId="{BC1A8A48-CE47-4F01-8F16-F6AD3CF7684F}">
      <dgm:prSet/>
      <dgm:spPr/>
      <dgm:t>
        <a:bodyPr/>
        <a:lstStyle/>
        <a:p>
          <a:endParaRPr lang="en-US"/>
        </a:p>
      </dgm:t>
    </dgm:pt>
    <dgm:pt modelId="{2F13DE97-7705-4239-AB2D-DBAE7E5D83ED}" type="sibTrans" cxnId="{BC1A8A48-CE47-4F01-8F16-F6AD3CF7684F}">
      <dgm:prSet/>
      <dgm:spPr/>
      <dgm:t>
        <a:bodyPr/>
        <a:lstStyle/>
        <a:p>
          <a:endParaRPr lang="en-US"/>
        </a:p>
      </dgm:t>
    </dgm:pt>
    <dgm:pt modelId="{8708CB78-C664-49CB-90B2-E09BBAEE0456}">
      <dgm:prSet/>
      <dgm:spPr/>
      <dgm:t>
        <a:bodyPr/>
        <a:lstStyle/>
        <a:p>
          <a:pPr>
            <a:defRPr b="1"/>
          </a:pPr>
          <a:r>
            <a:rPr lang="en-US"/>
            <a:t>1950</a:t>
          </a:r>
        </a:p>
      </dgm:t>
    </dgm:pt>
    <dgm:pt modelId="{8F1EBC01-F0A6-473D-B73D-86E6A936364D}" type="parTrans" cxnId="{807CD33A-CF08-4D02-A73F-16638651C9F3}">
      <dgm:prSet/>
      <dgm:spPr/>
      <dgm:t>
        <a:bodyPr/>
        <a:lstStyle/>
        <a:p>
          <a:endParaRPr lang="en-US"/>
        </a:p>
      </dgm:t>
    </dgm:pt>
    <dgm:pt modelId="{95014747-453F-475F-AE17-4D305B5A5742}" type="sibTrans" cxnId="{807CD33A-CF08-4D02-A73F-16638651C9F3}">
      <dgm:prSet/>
      <dgm:spPr/>
      <dgm:t>
        <a:bodyPr/>
        <a:lstStyle/>
        <a:p>
          <a:endParaRPr lang="en-US"/>
        </a:p>
      </dgm:t>
    </dgm:pt>
    <dgm:pt modelId="{0E056485-2926-45DF-8F2C-77FFFEA0DC5C}">
      <dgm:prSet/>
      <dgm:spPr/>
      <dgm:t>
        <a:bodyPr/>
        <a:lstStyle/>
        <a:p>
          <a:r>
            <a:rPr lang="en-US"/>
            <a:t>$300 billion by 1950, </a:t>
          </a:r>
        </a:p>
      </dgm:t>
    </dgm:pt>
    <dgm:pt modelId="{7AE29F58-4010-40AB-8122-1A3E8EC84E05}" type="parTrans" cxnId="{0270057C-EE2E-4719-B49B-D3E05E901CF0}">
      <dgm:prSet/>
      <dgm:spPr/>
      <dgm:t>
        <a:bodyPr/>
        <a:lstStyle/>
        <a:p>
          <a:endParaRPr lang="en-US"/>
        </a:p>
      </dgm:t>
    </dgm:pt>
    <dgm:pt modelId="{69033EB6-9B56-4E0C-914C-965F94445729}" type="sibTrans" cxnId="{0270057C-EE2E-4719-B49B-D3E05E901CF0}">
      <dgm:prSet/>
      <dgm:spPr/>
      <dgm:t>
        <a:bodyPr/>
        <a:lstStyle/>
        <a:p>
          <a:endParaRPr lang="en-US"/>
        </a:p>
      </dgm:t>
    </dgm:pt>
    <dgm:pt modelId="{71956DAF-2A5D-4D6D-AC93-EAAF9972A786}">
      <dgm:prSet/>
      <dgm:spPr/>
      <dgm:t>
        <a:bodyPr/>
        <a:lstStyle/>
        <a:p>
          <a:pPr>
            <a:defRPr b="1"/>
          </a:pPr>
          <a:r>
            <a:rPr lang="en-US"/>
            <a:t>1960</a:t>
          </a:r>
        </a:p>
      </dgm:t>
    </dgm:pt>
    <dgm:pt modelId="{CB3703DD-D88E-4E86-8662-CCBA09652717}" type="parTrans" cxnId="{0E0FE725-B193-40FF-AA98-5228707BF2C1}">
      <dgm:prSet/>
      <dgm:spPr/>
      <dgm:t>
        <a:bodyPr/>
        <a:lstStyle/>
        <a:p>
          <a:endParaRPr lang="en-US"/>
        </a:p>
      </dgm:t>
    </dgm:pt>
    <dgm:pt modelId="{BB4B6614-1174-4D1D-83AA-0221D581D8D7}" type="sibTrans" cxnId="{0E0FE725-B193-40FF-AA98-5228707BF2C1}">
      <dgm:prSet/>
      <dgm:spPr/>
      <dgm:t>
        <a:bodyPr/>
        <a:lstStyle/>
        <a:p>
          <a:endParaRPr lang="en-US"/>
        </a:p>
      </dgm:t>
    </dgm:pt>
    <dgm:pt modelId="{83486045-6F7C-47CB-A6AA-E7FF9CBB4E9B}">
      <dgm:prSet/>
      <dgm:spPr/>
      <dgm:t>
        <a:bodyPr/>
        <a:lstStyle/>
        <a:p>
          <a:r>
            <a:rPr lang="en-US" dirty="0"/>
            <a:t>$500 billion by 1960, firmly establishing the United States as the richest and most powerful nation in the world. </a:t>
          </a:r>
        </a:p>
      </dgm:t>
    </dgm:pt>
    <dgm:pt modelId="{03FBDFF3-0DDD-4047-B96E-E0C1ED9BAB2F}" type="parTrans" cxnId="{A2DCC497-061E-42CD-A8BF-4C46218B860A}">
      <dgm:prSet/>
      <dgm:spPr/>
      <dgm:t>
        <a:bodyPr/>
        <a:lstStyle/>
        <a:p>
          <a:endParaRPr lang="en-US"/>
        </a:p>
      </dgm:t>
    </dgm:pt>
    <dgm:pt modelId="{CFB8E586-D0E1-480F-888B-7284781EA9E4}" type="sibTrans" cxnId="{A2DCC497-061E-42CD-A8BF-4C46218B860A}">
      <dgm:prSet/>
      <dgm:spPr/>
      <dgm:t>
        <a:bodyPr/>
        <a:lstStyle/>
        <a:p>
          <a:endParaRPr lang="en-US"/>
        </a:p>
      </dgm:t>
    </dgm:pt>
    <dgm:pt modelId="{0495B814-60B3-1B49-BA92-BEB075B56235}" type="pres">
      <dgm:prSet presAssocID="{A6706D68-586B-4896-8476-81FECCE742D3}" presName="root" presStyleCnt="0">
        <dgm:presLayoutVars>
          <dgm:chMax/>
          <dgm:chPref/>
          <dgm:animLvl val="lvl"/>
        </dgm:presLayoutVars>
      </dgm:prSet>
      <dgm:spPr/>
    </dgm:pt>
    <dgm:pt modelId="{CBB33FAD-788E-5E44-98AB-11010F67FC6D}" type="pres">
      <dgm:prSet presAssocID="{A6706D68-586B-4896-8476-81FECCE742D3}" presName="divider" presStyleLbl="fgAccFollowNode1" presStyleIdx="0" presStyleCnt="1"/>
      <dgm:spPr>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tailEnd type="triangle" w="lg" len="lg"/>
        </a:ln>
        <a:effectLst/>
      </dgm:spPr>
    </dgm:pt>
    <dgm:pt modelId="{E2D08AF3-0DEB-8B4C-9E4F-009E0EC3044A}" type="pres">
      <dgm:prSet presAssocID="{A6706D68-586B-4896-8476-81FECCE742D3}" presName="nodes" presStyleCnt="0">
        <dgm:presLayoutVars>
          <dgm:chMax/>
          <dgm:chPref/>
          <dgm:animLvl val="lvl"/>
        </dgm:presLayoutVars>
      </dgm:prSet>
      <dgm:spPr/>
    </dgm:pt>
    <dgm:pt modelId="{D3CEC8C1-D4F9-4F4E-BC6C-19935B82329F}" type="pres">
      <dgm:prSet presAssocID="{C6778AFC-E27F-4BDC-88B8-D48CC26FA003}" presName="composite" presStyleCnt="0"/>
      <dgm:spPr/>
    </dgm:pt>
    <dgm:pt modelId="{AAF737E3-78BA-C84A-9D9C-67B727089AB9}" type="pres">
      <dgm:prSet presAssocID="{C6778AFC-E27F-4BDC-88B8-D48CC26FA003}" presName="L1TextContainer" presStyleLbl="revTx" presStyleIdx="0" presStyleCnt="3">
        <dgm:presLayoutVars>
          <dgm:chMax val="1"/>
          <dgm:chPref val="1"/>
          <dgm:bulletEnabled val="1"/>
        </dgm:presLayoutVars>
      </dgm:prSet>
      <dgm:spPr/>
    </dgm:pt>
    <dgm:pt modelId="{F40B4499-C954-B143-A8FB-181DE7DF4883}" type="pres">
      <dgm:prSet presAssocID="{C6778AFC-E27F-4BDC-88B8-D48CC26FA003}" presName="L2TextContainerWrapper" presStyleCnt="0">
        <dgm:presLayoutVars>
          <dgm:chMax val="0"/>
          <dgm:chPref val="0"/>
          <dgm:bulletEnabled val="1"/>
        </dgm:presLayoutVars>
      </dgm:prSet>
      <dgm:spPr/>
    </dgm:pt>
    <dgm:pt modelId="{06855F2D-E546-BD44-B3FC-4D5F0A9457E8}" type="pres">
      <dgm:prSet presAssocID="{C6778AFC-E27F-4BDC-88B8-D48CC26FA003}" presName="L2TextContainer" presStyleLbl="bgAcc1" presStyleIdx="0" presStyleCnt="3"/>
      <dgm:spPr/>
    </dgm:pt>
    <dgm:pt modelId="{E9EAD49D-BAFB-2D46-95BB-E941E1468152}" type="pres">
      <dgm:prSet presAssocID="{C6778AFC-E27F-4BDC-88B8-D48CC26FA003}" presName="FlexibleEmptyPlaceHolder" presStyleCnt="0"/>
      <dgm:spPr/>
    </dgm:pt>
    <dgm:pt modelId="{CA9430A4-64D3-8746-BF36-B84D3CD99855}" type="pres">
      <dgm:prSet presAssocID="{C6778AFC-E27F-4BDC-88B8-D48CC26FA003}" presName="ConnectLine" presStyleLbl="sibTrans1D1" presStyleIdx="0" presStyleCnt="3"/>
      <dgm:spPr>
        <a:noFill/>
        <a:ln w="6350" cap="flat" cmpd="sng" algn="ctr">
          <a:solidFill>
            <a:schemeClr val="accent4">
              <a:hueOff val="0"/>
              <a:satOff val="0"/>
              <a:lumOff val="0"/>
              <a:alphaOff val="0"/>
            </a:schemeClr>
          </a:solidFill>
          <a:prstDash val="dash"/>
          <a:miter lim="800000"/>
        </a:ln>
        <a:effectLst/>
      </dgm:spPr>
    </dgm:pt>
    <dgm:pt modelId="{25CEF86E-C373-7D4F-B672-E523D7EC0765}" type="pres">
      <dgm:prSet presAssocID="{C6778AFC-E27F-4BDC-88B8-D48CC26FA003}" presName="ConnectorPoint" presStyleLbl="alignNode1" presStyleIdx="0" presStyleCnt="3"/>
      <dgm:spPr/>
    </dgm:pt>
    <dgm:pt modelId="{E0287CA6-E024-804F-8847-06DBD2E35BC0}" type="pres">
      <dgm:prSet presAssocID="{C6778AFC-E27F-4BDC-88B8-D48CC26FA003}" presName="EmptyPlaceHolder" presStyleCnt="0"/>
      <dgm:spPr/>
    </dgm:pt>
    <dgm:pt modelId="{AF9F6D52-8354-9E41-ACFD-8FA607CA11E3}" type="pres">
      <dgm:prSet presAssocID="{BE2C3D2E-2390-4E2F-8239-B76B095B9E1D}" presName="spaceBetweenRectangles" presStyleCnt="0"/>
      <dgm:spPr/>
    </dgm:pt>
    <dgm:pt modelId="{B5196072-017B-3648-878A-819F023CB708}" type="pres">
      <dgm:prSet presAssocID="{8708CB78-C664-49CB-90B2-E09BBAEE0456}" presName="composite" presStyleCnt="0"/>
      <dgm:spPr/>
    </dgm:pt>
    <dgm:pt modelId="{764EBB00-7A35-3648-A1D5-18974DC3E026}" type="pres">
      <dgm:prSet presAssocID="{8708CB78-C664-49CB-90B2-E09BBAEE0456}" presName="L1TextContainer" presStyleLbl="revTx" presStyleIdx="1" presStyleCnt="3">
        <dgm:presLayoutVars>
          <dgm:chMax val="1"/>
          <dgm:chPref val="1"/>
          <dgm:bulletEnabled val="1"/>
        </dgm:presLayoutVars>
      </dgm:prSet>
      <dgm:spPr/>
    </dgm:pt>
    <dgm:pt modelId="{0D3A9CC2-1A3C-9E4C-8A6C-96763562CEA9}" type="pres">
      <dgm:prSet presAssocID="{8708CB78-C664-49CB-90B2-E09BBAEE0456}" presName="L2TextContainerWrapper" presStyleCnt="0">
        <dgm:presLayoutVars>
          <dgm:chMax val="0"/>
          <dgm:chPref val="0"/>
          <dgm:bulletEnabled val="1"/>
        </dgm:presLayoutVars>
      </dgm:prSet>
      <dgm:spPr/>
    </dgm:pt>
    <dgm:pt modelId="{0B7DA1E6-3B4D-6C49-8D17-2B98FD3F22AD}" type="pres">
      <dgm:prSet presAssocID="{8708CB78-C664-49CB-90B2-E09BBAEE0456}" presName="L2TextContainer" presStyleLbl="bgAcc1" presStyleIdx="1" presStyleCnt="3"/>
      <dgm:spPr/>
    </dgm:pt>
    <dgm:pt modelId="{8067A592-FC48-2344-9736-394AA291F224}" type="pres">
      <dgm:prSet presAssocID="{8708CB78-C664-49CB-90B2-E09BBAEE0456}" presName="FlexibleEmptyPlaceHolder" presStyleCnt="0"/>
      <dgm:spPr/>
    </dgm:pt>
    <dgm:pt modelId="{32B4FFB2-22AE-A44D-A9CD-56C4D69B7C36}" type="pres">
      <dgm:prSet presAssocID="{8708CB78-C664-49CB-90B2-E09BBAEE0456}" presName="ConnectLine" presStyleLbl="sibTrans1D1" presStyleIdx="1" presStyleCnt="3"/>
      <dgm:spPr>
        <a:noFill/>
        <a:ln w="6350" cap="flat" cmpd="sng" algn="ctr">
          <a:solidFill>
            <a:schemeClr val="accent4">
              <a:hueOff val="0"/>
              <a:satOff val="0"/>
              <a:lumOff val="0"/>
              <a:alphaOff val="0"/>
            </a:schemeClr>
          </a:solidFill>
          <a:prstDash val="dash"/>
          <a:miter lim="800000"/>
        </a:ln>
        <a:effectLst/>
      </dgm:spPr>
    </dgm:pt>
    <dgm:pt modelId="{64ED26FC-E02F-564B-B7C4-97FCCAB642FC}" type="pres">
      <dgm:prSet presAssocID="{8708CB78-C664-49CB-90B2-E09BBAEE0456}" presName="ConnectorPoint" presStyleLbl="alignNode1" presStyleIdx="1" presStyleCnt="3"/>
      <dgm:spPr/>
    </dgm:pt>
    <dgm:pt modelId="{33A4F94E-973F-C649-9603-D51E8E63BCFC}" type="pres">
      <dgm:prSet presAssocID="{8708CB78-C664-49CB-90B2-E09BBAEE0456}" presName="EmptyPlaceHolder" presStyleCnt="0"/>
      <dgm:spPr/>
    </dgm:pt>
    <dgm:pt modelId="{F4ADA159-CD11-864A-B9DE-19A171D7BA24}" type="pres">
      <dgm:prSet presAssocID="{95014747-453F-475F-AE17-4D305B5A5742}" presName="spaceBetweenRectangles" presStyleCnt="0"/>
      <dgm:spPr/>
    </dgm:pt>
    <dgm:pt modelId="{3A9FB382-AC20-8542-9F52-EADE611BF3E6}" type="pres">
      <dgm:prSet presAssocID="{71956DAF-2A5D-4D6D-AC93-EAAF9972A786}" presName="composite" presStyleCnt="0"/>
      <dgm:spPr/>
    </dgm:pt>
    <dgm:pt modelId="{4AD78FBE-59C6-2D41-B265-68203350CC11}" type="pres">
      <dgm:prSet presAssocID="{71956DAF-2A5D-4D6D-AC93-EAAF9972A786}" presName="L1TextContainer" presStyleLbl="revTx" presStyleIdx="2" presStyleCnt="3">
        <dgm:presLayoutVars>
          <dgm:chMax val="1"/>
          <dgm:chPref val="1"/>
          <dgm:bulletEnabled val="1"/>
        </dgm:presLayoutVars>
      </dgm:prSet>
      <dgm:spPr/>
    </dgm:pt>
    <dgm:pt modelId="{E4DF91AB-5FAE-8145-98C5-C902F9B983D7}" type="pres">
      <dgm:prSet presAssocID="{71956DAF-2A5D-4D6D-AC93-EAAF9972A786}" presName="L2TextContainerWrapper" presStyleCnt="0">
        <dgm:presLayoutVars>
          <dgm:chMax val="0"/>
          <dgm:chPref val="0"/>
          <dgm:bulletEnabled val="1"/>
        </dgm:presLayoutVars>
      </dgm:prSet>
      <dgm:spPr/>
    </dgm:pt>
    <dgm:pt modelId="{8D33CA54-88EA-FF46-B527-670F5B5DE81F}" type="pres">
      <dgm:prSet presAssocID="{71956DAF-2A5D-4D6D-AC93-EAAF9972A786}" presName="L2TextContainer" presStyleLbl="bgAcc1" presStyleIdx="2" presStyleCnt="3"/>
      <dgm:spPr/>
    </dgm:pt>
    <dgm:pt modelId="{967BCB02-7085-7449-8B56-8794B280DBE1}" type="pres">
      <dgm:prSet presAssocID="{71956DAF-2A5D-4D6D-AC93-EAAF9972A786}" presName="FlexibleEmptyPlaceHolder" presStyleCnt="0"/>
      <dgm:spPr/>
    </dgm:pt>
    <dgm:pt modelId="{8B3807E2-5D53-2C40-95A8-09CFD51B36AA}" type="pres">
      <dgm:prSet presAssocID="{71956DAF-2A5D-4D6D-AC93-EAAF9972A786}" presName="ConnectLine" presStyleLbl="sibTrans1D1" presStyleIdx="2" presStyleCnt="3"/>
      <dgm:spPr>
        <a:noFill/>
        <a:ln w="6350" cap="flat" cmpd="sng" algn="ctr">
          <a:solidFill>
            <a:schemeClr val="accent4">
              <a:hueOff val="0"/>
              <a:satOff val="0"/>
              <a:lumOff val="0"/>
              <a:alphaOff val="0"/>
            </a:schemeClr>
          </a:solidFill>
          <a:prstDash val="dash"/>
          <a:miter lim="800000"/>
        </a:ln>
        <a:effectLst/>
      </dgm:spPr>
    </dgm:pt>
    <dgm:pt modelId="{992D80CA-E3E3-9A4F-BCF2-33303FB8327B}" type="pres">
      <dgm:prSet presAssocID="{71956DAF-2A5D-4D6D-AC93-EAAF9972A786}" presName="ConnectorPoint" presStyleLbl="alignNode1" presStyleIdx="2" presStyleCnt="3"/>
      <dgm:spPr/>
    </dgm:pt>
    <dgm:pt modelId="{E6C47D24-94E4-EE40-A140-67D888DF98C8}" type="pres">
      <dgm:prSet presAssocID="{71956DAF-2A5D-4D6D-AC93-EAAF9972A786}" presName="EmptyPlaceHolder" presStyleCnt="0"/>
      <dgm:spPr/>
    </dgm:pt>
  </dgm:ptLst>
  <dgm:cxnLst>
    <dgm:cxn modelId="{685DB00E-AC35-A548-88B2-83D9ED6A11F7}" type="presOf" srcId="{71956DAF-2A5D-4D6D-AC93-EAAF9972A786}" destId="{4AD78FBE-59C6-2D41-B265-68203350CC11}" srcOrd="0" destOrd="0" presId="urn:microsoft.com/office/officeart/2016/7/layout/BasicTimeline"/>
    <dgm:cxn modelId="{9DBC721C-0291-E848-958A-0A9D7E34A1AB}" type="presOf" srcId="{83486045-6F7C-47CB-A6AA-E7FF9CBB4E9B}" destId="{8D33CA54-88EA-FF46-B527-670F5B5DE81F}" srcOrd="0" destOrd="0" presId="urn:microsoft.com/office/officeart/2016/7/layout/BasicTimeline"/>
    <dgm:cxn modelId="{0E0FE725-B193-40FF-AA98-5228707BF2C1}" srcId="{A6706D68-586B-4896-8476-81FECCE742D3}" destId="{71956DAF-2A5D-4D6D-AC93-EAAF9972A786}" srcOrd="2" destOrd="0" parTransId="{CB3703DD-D88E-4E86-8662-CCBA09652717}" sibTransId="{BB4B6614-1174-4D1D-83AA-0221D581D8D7}"/>
    <dgm:cxn modelId="{13D5AE28-B3D3-5842-AE36-0C53EB17B024}" type="presOf" srcId="{8708CB78-C664-49CB-90B2-E09BBAEE0456}" destId="{764EBB00-7A35-3648-A1D5-18974DC3E026}" srcOrd="0" destOrd="0" presId="urn:microsoft.com/office/officeart/2016/7/layout/BasicTimeline"/>
    <dgm:cxn modelId="{807CD33A-CF08-4D02-A73F-16638651C9F3}" srcId="{A6706D68-586B-4896-8476-81FECCE742D3}" destId="{8708CB78-C664-49CB-90B2-E09BBAEE0456}" srcOrd="1" destOrd="0" parTransId="{8F1EBC01-F0A6-473D-B73D-86E6A936364D}" sibTransId="{95014747-453F-475F-AE17-4D305B5A5742}"/>
    <dgm:cxn modelId="{BC1A8A48-CE47-4F01-8F16-F6AD3CF7684F}" srcId="{C6778AFC-E27F-4BDC-88B8-D48CC26FA003}" destId="{71B4D5EE-2CC9-45FA-9889-E96AF0799EA4}" srcOrd="0" destOrd="0" parTransId="{8978A933-A350-41DD-8C44-AFE89C120BE6}" sibTransId="{2F13DE97-7705-4239-AB2D-DBAE7E5D83ED}"/>
    <dgm:cxn modelId="{7479B06A-5FB6-9A40-A5A2-C06B18CDDB01}" type="presOf" srcId="{A6706D68-586B-4896-8476-81FECCE742D3}" destId="{0495B814-60B3-1B49-BA92-BEB075B56235}" srcOrd="0" destOrd="0" presId="urn:microsoft.com/office/officeart/2016/7/layout/BasicTimeline"/>
    <dgm:cxn modelId="{49CD0875-2EF2-5C49-8F62-718FF7FB718F}" type="presOf" srcId="{0E056485-2926-45DF-8F2C-77FFFEA0DC5C}" destId="{0B7DA1E6-3B4D-6C49-8D17-2B98FD3F22AD}" srcOrd="0" destOrd="0" presId="urn:microsoft.com/office/officeart/2016/7/layout/BasicTimeline"/>
    <dgm:cxn modelId="{0270057C-EE2E-4719-B49B-D3E05E901CF0}" srcId="{8708CB78-C664-49CB-90B2-E09BBAEE0456}" destId="{0E056485-2926-45DF-8F2C-77FFFEA0DC5C}" srcOrd="0" destOrd="0" parTransId="{7AE29F58-4010-40AB-8122-1A3E8EC84E05}" sibTransId="{69033EB6-9B56-4E0C-914C-965F94445729}"/>
    <dgm:cxn modelId="{A2DCC497-061E-42CD-A8BF-4C46218B860A}" srcId="{71956DAF-2A5D-4D6D-AC93-EAAF9972A786}" destId="{83486045-6F7C-47CB-A6AA-E7FF9CBB4E9B}" srcOrd="0" destOrd="0" parTransId="{03FBDFF3-0DDD-4047-B96E-E0C1ED9BAB2F}" sibTransId="{CFB8E586-D0E1-480F-888B-7284781EA9E4}"/>
    <dgm:cxn modelId="{4B0CDEB4-F0EF-46DF-91E3-DCBA110D82B9}" srcId="{A6706D68-586B-4896-8476-81FECCE742D3}" destId="{C6778AFC-E27F-4BDC-88B8-D48CC26FA003}" srcOrd="0" destOrd="0" parTransId="{B9398443-A431-4B42-A045-19CF6E9A1578}" sibTransId="{BE2C3D2E-2390-4E2F-8239-B76B095B9E1D}"/>
    <dgm:cxn modelId="{63FE5FBB-251D-2140-8B1D-1A12D6481C67}" type="presOf" srcId="{71B4D5EE-2CC9-45FA-9889-E96AF0799EA4}" destId="{06855F2D-E546-BD44-B3FC-4D5F0A9457E8}" srcOrd="0" destOrd="0" presId="urn:microsoft.com/office/officeart/2016/7/layout/BasicTimeline"/>
    <dgm:cxn modelId="{A33184F1-A632-2141-919D-7151D4FA6C69}" type="presOf" srcId="{C6778AFC-E27F-4BDC-88B8-D48CC26FA003}" destId="{AAF737E3-78BA-C84A-9D9C-67B727089AB9}" srcOrd="0" destOrd="0" presId="urn:microsoft.com/office/officeart/2016/7/layout/BasicTimeline"/>
    <dgm:cxn modelId="{062DBE92-0468-4C4A-9823-31F6860817D1}" type="presParOf" srcId="{0495B814-60B3-1B49-BA92-BEB075B56235}" destId="{CBB33FAD-788E-5E44-98AB-11010F67FC6D}" srcOrd="0" destOrd="0" presId="urn:microsoft.com/office/officeart/2016/7/layout/BasicTimeline"/>
    <dgm:cxn modelId="{F274012B-95C6-5B46-8FAE-88ECD4D15ECF}" type="presParOf" srcId="{0495B814-60B3-1B49-BA92-BEB075B56235}" destId="{E2D08AF3-0DEB-8B4C-9E4F-009E0EC3044A}" srcOrd="1" destOrd="0" presId="urn:microsoft.com/office/officeart/2016/7/layout/BasicTimeline"/>
    <dgm:cxn modelId="{263BF370-7CFC-AA46-B2EA-54D0CB68D310}" type="presParOf" srcId="{E2D08AF3-0DEB-8B4C-9E4F-009E0EC3044A}" destId="{D3CEC8C1-D4F9-4F4E-BC6C-19935B82329F}" srcOrd="0" destOrd="0" presId="urn:microsoft.com/office/officeart/2016/7/layout/BasicTimeline"/>
    <dgm:cxn modelId="{7A24E159-46A2-E443-8642-82AFC86E816C}" type="presParOf" srcId="{D3CEC8C1-D4F9-4F4E-BC6C-19935B82329F}" destId="{AAF737E3-78BA-C84A-9D9C-67B727089AB9}" srcOrd="0" destOrd="0" presId="urn:microsoft.com/office/officeart/2016/7/layout/BasicTimeline"/>
    <dgm:cxn modelId="{01AFEEA2-FE54-7C49-AE35-E042FFE49818}" type="presParOf" srcId="{D3CEC8C1-D4F9-4F4E-BC6C-19935B82329F}" destId="{F40B4499-C954-B143-A8FB-181DE7DF4883}" srcOrd="1" destOrd="0" presId="urn:microsoft.com/office/officeart/2016/7/layout/BasicTimeline"/>
    <dgm:cxn modelId="{7313EC5F-E67C-6146-9710-ACDB3AF4F622}" type="presParOf" srcId="{F40B4499-C954-B143-A8FB-181DE7DF4883}" destId="{06855F2D-E546-BD44-B3FC-4D5F0A9457E8}" srcOrd="0" destOrd="0" presId="urn:microsoft.com/office/officeart/2016/7/layout/BasicTimeline"/>
    <dgm:cxn modelId="{F65AF26D-82ED-AE47-A634-558AD2FF56A8}" type="presParOf" srcId="{F40B4499-C954-B143-A8FB-181DE7DF4883}" destId="{E9EAD49D-BAFB-2D46-95BB-E941E1468152}" srcOrd="1" destOrd="0" presId="urn:microsoft.com/office/officeart/2016/7/layout/BasicTimeline"/>
    <dgm:cxn modelId="{6C19ED6E-2DAA-7446-A877-8611F2C1122C}" type="presParOf" srcId="{D3CEC8C1-D4F9-4F4E-BC6C-19935B82329F}" destId="{CA9430A4-64D3-8746-BF36-B84D3CD99855}" srcOrd="2" destOrd="0" presId="urn:microsoft.com/office/officeart/2016/7/layout/BasicTimeline"/>
    <dgm:cxn modelId="{0FB05CC1-5BD2-7A43-80BB-3E7B5743470A}" type="presParOf" srcId="{D3CEC8C1-D4F9-4F4E-BC6C-19935B82329F}" destId="{25CEF86E-C373-7D4F-B672-E523D7EC0765}" srcOrd="3" destOrd="0" presId="urn:microsoft.com/office/officeart/2016/7/layout/BasicTimeline"/>
    <dgm:cxn modelId="{FB114A16-6111-6246-BAA2-D4BE1E381F7D}" type="presParOf" srcId="{D3CEC8C1-D4F9-4F4E-BC6C-19935B82329F}" destId="{E0287CA6-E024-804F-8847-06DBD2E35BC0}" srcOrd="4" destOrd="0" presId="urn:microsoft.com/office/officeart/2016/7/layout/BasicTimeline"/>
    <dgm:cxn modelId="{F5CF4DD5-F848-5F49-9BB5-0B754DCB2D86}" type="presParOf" srcId="{E2D08AF3-0DEB-8B4C-9E4F-009E0EC3044A}" destId="{AF9F6D52-8354-9E41-ACFD-8FA607CA11E3}" srcOrd="1" destOrd="0" presId="urn:microsoft.com/office/officeart/2016/7/layout/BasicTimeline"/>
    <dgm:cxn modelId="{5B2196F8-6511-C349-AB9C-B258904DD352}" type="presParOf" srcId="{E2D08AF3-0DEB-8B4C-9E4F-009E0EC3044A}" destId="{B5196072-017B-3648-878A-819F023CB708}" srcOrd="2" destOrd="0" presId="urn:microsoft.com/office/officeart/2016/7/layout/BasicTimeline"/>
    <dgm:cxn modelId="{F85CA844-1289-1841-B4D1-9EA15FE3BFCD}" type="presParOf" srcId="{B5196072-017B-3648-878A-819F023CB708}" destId="{764EBB00-7A35-3648-A1D5-18974DC3E026}" srcOrd="0" destOrd="0" presId="urn:microsoft.com/office/officeart/2016/7/layout/BasicTimeline"/>
    <dgm:cxn modelId="{F9FC7217-4EF9-4B43-8343-89920BB6FBC6}" type="presParOf" srcId="{B5196072-017B-3648-878A-819F023CB708}" destId="{0D3A9CC2-1A3C-9E4C-8A6C-96763562CEA9}" srcOrd="1" destOrd="0" presId="urn:microsoft.com/office/officeart/2016/7/layout/BasicTimeline"/>
    <dgm:cxn modelId="{9DB8E76F-1963-D844-B55E-FEDBD2C12134}" type="presParOf" srcId="{0D3A9CC2-1A3C-9E4C-8A6C-96763562CEA9}" destId="{0B7DA1E6-3B4D-6C49-8D17-2B98FD3F22AD}" srcOrd="0" destOrd="0" presId="urn:microsoft.com/office/officeart/2016/7/layout/BasicTimeline"/>
    <dgm:cxn modelId="{DCFD4534-5444-514C-83CC-7733A0BD5C57}" type="presParOf" srcId="{0D3A9CC2-1A3C-9E4C-8A6C-96763562CEA9}" destId="{8067A592-FC48-2344-9736-394AA291F224}" srcOrd="1" destOrd="0" presId="urn:microsoft.com/office/officeart/2016/7/layout/BasicTimeline"/>
    <dgm:cxn modelId="{4C8745BC-3598-424A-B8AA-AF38F0898ED9}" type="presParOf" srcId="{B5196072-017B-3648-878A-819F023CB708}" destId="{32B4FFB2-22AE-A44D-A9CD-56C4D69B7C36}" srcOrd="2" destOrd="0" presId="urn:microsoft.com/office/officeart/2016/7/layout/BasicTimeline"/>
    <dgm:cxn modelId="{8A07C8BF-E4DC-E24C-8BCC-1AB516A7F08A}" type="presParOf" srcId="{B5196072-017B-3648-878A-819F023CB708}" destId="{64ED26FC-E02F-564B-B7C4-97FCCAB642FC}" srcOrd="3" destOrd="0" presId="urn:microsoft.com/office/officeart/2016/7/layout/BasicTimeline"/>
    <dgm:cxn modelId="{94946DCB-9E54-1841-9A3A-B731D0747573}" type="presParOf" srcId="{B5196072-017B-3648-878A-819F023CB708}" destId="{33A4F94E-973F-C649-9603-D51E8E63BCFC}" srcOrd="4" destOrd="0" presId="urn:microsoft.com/office/officeart/2016/7/layout/BasicTimeline"/>
    <dgm:cxn modelId="{01904E81-4E5E-2E41-BF1D-4EAA266B019A}" type="presParOf" srcId="{E2D08AF3-0DEB-8B4C-9E4F-009E0EC3044A}" destId="{F4ADA159-CD11-864A-B9DE-19A171D7BA24}" srcOrd="3" destOrd="0" presId="urn:microsoft.com/office/officeart/2016/7/layout/BasicTimeline"/>
    <dgm:cxn modelId="{A0A1142C-EDF2-E848-B544-96DBB43B29D8}" type="presParOf" srcId="{E2D08AF3-0DEB-8B4C-9E4F-009E0EC3044A}" destId="{3A9FB382-AC20-8542-9F52-EADE611BF3E6}" srcOrd="4" destOrd="0" presId="urn:microsoft.com/office/officeart/2016/7/layout/BasicTimeline"/>
    <dgm:cxn modelId="{40C32339-82C4-8742-90BC-E0BCE8BCCC08}" type="presParOf" srcId="{3A9FB382-AC20-8542-9F52-EADE611BF3E6}" destId="{4AD78FBE-59C6-2D41-B265-68203350CC11}" srcOrd="0" destOrd="0" presId="urn:microsoft.com/office/officeart/2016/7/layout/BasicTimeline"/>
    <dgm:cxn modelId="{CE0DAC25-0094-9E44-BE73-C19B79971ACA}" type="presParOf" srcId="{3A9FB382-AC20-8542-9F52-EADE611BF3E6}" destId="{E4DF91AB-5FAE-8145-98C5-C902F9B983D7}" srcOrd="1" destOrd="0" presId="urn:microsoft.com/office/officeart/2016/7/layout/BasicTimeline"/>
    <dgm:cxn modelId="{9350E024-3136-854B-A092-EC72D1A99326}" type="presParOf" srcId="{E4DF91AB-5FAE-8145-98C5-C902F9B983D7}" destId="{8D33CA54-88EA-FF46-B527-670F5B5DE81F}" srcOrd="0" destOrd="0" presId="urn:microsoft.com/office/officeart/2016/7/layout/BasicTimeline"/>
    <dgm:cxn modelId="{B0F581D7-8E57-7B47-87CF-4CA0CA45BBA6}" type="presParOf" srcId="{E4DF91AB-5FAE-8145-98C5-C902F9B983D7}" destId="{967BCB02-7085-7449-8B56-8794B280DBE1}" srcOrd="1" destOrd="0" presId="urn:microsoft.com/office/officeart/2016/7/layout/BasicTimeline"/>
    <dgm:cxn modelId="{470FFD5B-DA26-5541-80D5-58D6F8CD654D}" type="presParOf" srcId="{3A9FB382-AC20-8542-9F52-EADE611BF3E6}" destId="{8B3807E2-5D53-2C40-95A8-09CFD51B36AA}" srcOrd="2" destOrd="0" presId="urn:microsoft.com/office/officeart/2016/7/layout/BasicTimeline"/>
    <dgm:cxn modelId="{1FB10F4C-BD7B-5741-9735-77702C481F20}" type="presParOf" srcId="{3A9FB382-AC20-8542-9F52-EADE611BF3E6}" destId="{992D80CA-E3E3-9A4F-BCF2-33303FB8327B}" srcOrd="3" destOrd="0" presId="urn:microsoft.com/office/officeart/2016/7/layout/BasicTimeline"/>
    <dgm:cxn modelId="{CAC12355-DF5E-3F42-A9B2-081C30205AA6}" type="presParOf" srcId="{3A9FB382-AC20-8542-9F52-EADE611BF3E6}" destId="{E6C47D24-94E4-EE40-A140-67D888DF98C8}"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9B8122-858D-4189-A716-03AFC08ECA2B}"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F1655BD5-F733-4380-A325-F2FB621E1947}">
      <dgm:prSet/>
      <dgm:spPr/>
      <dgm:t>
        <a:bodyPr/>
        <a:lstStyle/>
        <a:p>
          <a:pPr>
            <a:defRPr b="1"/>
          </a:pPr>
          <a:r>
            <a:rPr lang="en-US"/>
            <a:t>1945 and 1955</a:t>
          </a:r>
        </a:p>
      </dgm:t>
    </dgm:pt>
    <dgm:pt modelId="{B6EBA63E-F727-4251-871C-1F07AFCEBCD4}" type="parTrans" cxnId="{8BF3CA41-F6C9-4D11-A42D-4A454B512910}">
      <dgm:prSet/>
      <dgm:spPr/>
      <dgm:t>
        <a:bodyPr/>
        <a:lstStyle/>
        <a:p>
          <a:endParaRPr lang="en-US"/>
        </a:p>
      </dgm:t>
    </dgm:pt>
    <dgm:pt modelId="{AF6E9700-ABBE-491E-9B63-00FCF8CCDED5}" type="sibTrans" cxnId="{8BF3CA41-F6C9-4D11-A42D-4A454B512910}">
      <dgm:prSet/>
      <dgm:spPr/>
      <dgm:t>
        <a:bodyPr/>
        <a:lstStyle/>
        <a:p>
          <a:endParaRPr lang="en-US"/>
        </a:p>
      </dgm:t>
    </dgm:pt>
    <dgm:pt modelId="{CDF5ACA9-B86D-4F9B-A541-6141940EB673}">
      <dgm:prSet/>
      <dgm:spPr/>
      <dgm:t>
        <a:bodyPr/>
        <a:lstStyle/>
        <a:p>
          <a:r>
            <a:rPr lang="en-US"/>
            <a:t>New car sales quadrupled between 1945 and 1955, and by the end of the 1950s some 75 percent of American households owned at least one car. </a:t>
          </a:r>
        </a:p>
      </dgm:t>
    </dgm:pt>
    <dgm:pt modelId="{8F352B1E-A09E-419C-B27A-B57EF6AF2CDC}" type="parTrans" cxnId="{C46B8005-9A24-4F79-8EC1-8C172140DA9F}">
      <dgm:prSet/>
      <dgm:spPr/>
      <dgm:t>
        <a:bodyPr/>
        <a:lstStyle/>
        <a:p>
          <a:endParaRPr lang="en-US"/>
        </a:p>
      </dgm:t>
    </dgm:pt>
    <dgm:pt modelId="{8B907BC5-861C-4810-83A2-78AE9BB84B04}" type="sibTrans" cxnId="{C46B8005-9A24-4F79-8EC1-8C172140DA9F}">
      <dgm:prSet/>
      <dgm:spPr/>
      <dgm:t>
        <a:bodyPr/>
        <a:lstStyle/>
        <a:p>
          <a:endParaRPr lang="en-US"/>
        </a:p>
      </dgm:t>
    </dgm:pt>
    <dgm:pt modelId="{15F274E6-F794-46B0-857D-6FBECE07D3C4}">
      <dgm:prSet/>
      <dgm:spPr/>
      <dgm:t>
        <a:bodyPr/>
        <a:lstStyle/>
        <a:p>
          <a:pPr>
            <a:defRPr b="1"/>
          </a:pPr>
          <a:r>
            <a:rPr lang="en-US"/>
            <a:t>1965</a:t>
          </a:r>
        </a:p>
      </dgm:t>
    </dgm:pt>
    <dgm:pt modelId="{05DA3CB0-6301-4FEE-9181-DD834E1DC575}" type="parTrans" cxnId="{31CE581E-D0E5-46C0-A356-F197AE3DD191}">
      <dgm:prSet/>
      <dgm:spPr/>
      <dgm:t>
        <a:bodyPr/>
        <a:lstStyle/>
        <a:p>
          <a:endParaRPr lang="en-US"/>
        </a:p>
      </dgm:t>
    </dgm:pt>
    <dgm:pt modelId="{60D67422-050C-4F9B-A267-A7784ADA1383}" type="sibTrans" cxnId="{31CE581E-D0E5-46C0-A356-F197AE3DD191}">
      <dgm:prSet/>
      <dgm:spPr/>
      <dgm:t>
        <a:bodyPr/>
        <a:lstStyle/>
        <a:p>
          <a:endParaRPr lang="en-US"/>
        </a:p>
      </dgm:t>
    </dgm:pt>
    <dgm:pt modelId="{B8673275-F882-4CA5-8179-4E80801259C1}">
      <dgm:prSet/>
      <dgm:spPr/>
      <dgm:t>
        <a:bodyPr/>
        <a:lstStyle/>
        <a:p>
          <a:r>
            <a:rPr lang="en-US"/>
            <a:t>In 1965, the nation’s automobile industry reached its peak, producing 11.1 million new cars, trucks and buses and accounting for one out of every six American jobs.</a:t>
          </a:r>
        </a:p>
      </dgm:t>
    </dgm:pt>
    <dgm:pt modelId="{BB5709D7-6C8F-413B-A5AC-3A4702D14D2A}" type="parTrans" cxnId="{1722D556-1B5A-40E0-A611-F0D500DFD2CD}">
      <dgm:prSet/>
      <dgm:spPr/>
      <dgm:t>
        <a:bodyPr/>
        <a:lstStyle/>
        <a:p>
          <a:endParaRPr lang="en-US"/>
        </a:p>
      </dgm:t>
    </dgm:pt>
    <dgm:pt modelId="{47EBA448-DEF3-4E37-A709-A41BCF3D2490}" type="sibTrans" cxnId="{1722D556-1B5A-40E0-A611-F0D500DFD2CD}">
      <dgm:prSet/>
      <dgm:spPr/>
      <dgm:t>
        <a:bodyPr/>
        <a:lstStyle/>
        <a:p>
          <a:endParaRPr lang="en-US"/>
        </a:p>
      </dgm:t>
    </dgm:pt>
    <dgm:pt modelId="{E79CC145-42FB-4647-8A53-908437BFE875}" type="pres">
      <dgm:prSet presAssocID="{159B8122-858D-4189-A716-03AFC08ECA2B}" presName="root" presStyleCnt="0">
        <dgm:presLayoutVars>
          <dgm:chMax/>
          <dgm:chPref/>
          <dgm:animLvl val="lvl"/>
        </dgm:presLayoutVars>
      </dgm:prSet>
      <dgm:spPr/>
    </dgm:pt>
    <dgm:pt modelId="{96857280-5A1B-654D-8637-E8142C790CF0}" type="pres">
      <dgm:prSet presAssocID="{159B8122-858D-4189-A716-03AFC08ECA2B}" presName="divider" presStyleLbl="fgAcc1" presStyleIdx="0" presStyleCnt="3"/>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gm:spPr>
    </dgm:pt>
    <dgm:pt modelId="{1ED9F8D7-8AED-DC4E-A3AD-B4F8F6DFD0FD}" type="pres">
      <dgm:prSet presAssocID="{159B8122-858D-4189-A716-03AFC08ECA2B}" presName="nodes" presStyleCnt="0">
        <dgm:presLayoutVars>
          <dgm:chMax/>
          <dgm:chPref/>
          <dgm:animLvl val="lvl"/>
        </dgm:presLayoutVars>
      </dgm:prSet>
      <dgm:spPr/>
    </dgm:pt>
    <dgm:pt modelId="{548D2180-50BF-304A-852A-BA956913668D}" type="pres">
      <dgm:prSet presAssocID="{F1655BD5-F733-4380-A325-F2FB621E1947}" presName="composite1" presStyleCnt="0"/>
      <dgm:spPr/>
    </dgm:pt>
    <dgm:pt modelId="{1AB3EDD2-1EF7-FA4A-8A2E-D9BC530966D6}" type="pres">
      <dgm:prSet presAssocID="{F1655BD5-F733-4380-A325-F2FB621E1947}" presName="ConnectorPoint1" presStyleLbl="lnNode1" presStyleIdx="0" presStyleCnt="2"/>
      <dgm:spPr/>
    </dgm:pt>
    <dgm:pt modelId="{83505227-67FC-CC47-A217-A51B376AB4FF}" type="pres">
      <dgm:prSet presAssocID="{F1655BD5-F733-4380-A325-F2FB621E1947}" presName="DropPinPlaceHolder1" presStyleCnt="0"/>
      <dgm:spPr/>
    </dgm:pt>
    <dgm:pt modelId="{63B851BB-62AE-B743-A4A1-6B24573CBF1B}" type="pres">
      <dgm:prSet presAssocID="{F1655BD5-F733-4380-A325-F2FB621E1947}" presName="DropPin1" presStyleLbl="alignNode1" presStyleIdx="0" presStyleCnt="2"/>
      <dgm:spPr/>
    </dgm:pt>
    <dgm:pt modelId="{9FA2D963-BEEB-D840-BD75-55BA68AD92A2}" type="pres">
      <dgm:prSet presAssocID="{F1655BD5-F733-4380-A325-F2FB621E1947}" presName="Ellipse1" presStyleLbl="fgAcc1" presStyleIdx="1" presStyleCnt="3"/>
      <dgm:spPr>
        <a:solidFill>
          <a:schemeClr val="lt1">
            <a:alpha val="90000"/>
            <a:hueOff val="0"/>
            <a:satOff val="0"/>
            <a:lumOff val="0"/>
            <a:alphaOff val="0"/>
          </a:schemeClr>
        </a:solidFill>
        <a:ln w="12700" cap="flat" cmpd="sng" algn="ctr">
          <a:noFill/>
          <a:prstDash val="solid"/>
          <a:miter lim="800000"/>
        </a:ln>
        <a:effectLst/>
      </dgm:spPr>
    </dgm:pt>
    <dgm:pt modelId="{3E2E74B9-7D86-674B-A6A6-AA1FC9C02D25}" type="pres">
      <dgm:prSet presAssocID="{F1655BD5-F733-4380-A325-F2FB621E1947}" presName="L2TextContainer1" presStyleLbl="revTx" presStyleIdx="0" presStyleCnt="4">
        <dgm:presLayoutVars>
          <dgm:bulletEnabled val="1"/>
        </dgm:presLayoutVars>
      </dgm:prSet>
      <dgm:spPr/>
    </dgm:pt>
    <dgm:pt modelId="{7706F07A-C4AF-F642-A545-8CCD6FC9B66D}" type="pres">
      <dgm:prSet presAssocID="{F1655BD5-F733-4380-A325-F2FB621E1947}" presName="L1TextContainer1" presStyleLbl="revTx" presStyleIdx="1" presStyleCnt="4">
        <dgm:presLayoutVars>
          <dgm:chMax val="1"/>
          <dgm:chPref val="1"/>
          <dgm:bulletEnabled val="1"/>
        </dgm:presLayoutVars>
      </dgm:prSet>
      <dgm:spPr/>
    </dgm:pt>
    <dgm:pt modelId="{82B63CD1-311D-7B42-8406-3477DC631B3A}" type="pres">
      <dgm:prSet presAssocID="{F1655BD5-F733-4380-A325-F2FB621E1947}" presName="ConnectLine1" presStyleLbl="sibTrans1D1" presStyleIdx="0" presStyleCnt="2"/>
      <dgm:spPr>
        <a:noFill/>
        <a:ln w="12700" cap="flat" cmpd="sng" algn="ctr">
          <a:solidFill>
            <a:schemeClr val="accent2">
              <a:hueOff val="0"/>
              <a:satOff val="0"/>
              <a:lumOff val="0"/>
              <a:alphaOff val="0"/>
            </a:schemeClr>
          </a:solidFill>
          <a:prstDash val="dash"/>
          <a:miter lim="800000"/>
        </a:ln>
        <a:effectLst/>
      </dgm:spPr>
    </dgm:pt>
    <dgm:pt modelId="{6F45CB0D-4290-5A43-9DF5-1468FFBF35CF}" type="pres">
      <dgm:prSet presAssocID="{F1655BD5-F733-4380-A325-F2FB621E1947}" presName="EmptyPlaceHolder1" presStyleCnt="0"/>
      <dgm:spPr/>
    </dgm:pt>
    <dgm:pt modelId="{A41F4A91-5E24-5644-856B-84CF69AB815D}" type="pres">
      <dgm:prSet presAssocID="{AF6E9700-ABBE-491E-9B63-00FCF8CCDED5}" presName="spaceBetweenRectangles1" presStyleCnt="0"/>
      <dgm:spPr/>
    </dgm:pt>
    <dgm:pt modelId="{363D3F0A-EC34-244C-A534-2A3FD3F2E62B}" type="pres">
      <dgm:prSet presAssocID="{15F274E6-F794-46B0-857D-6FBECE07D3C4}" presName="composite1" presStyleCnt="0"/>
      <dgm:spPr/>
    </dgm:pt>
    <dgm:pt modelId="{DCF25662-2811-2140-A588-2C7FC175E1D4}" type="pres">
      <dgm:prSet presAssocID="{15F274E6-F794-46B0-857D-6FBECE07D3C4}" presName="ConnectorPoint1" presStyleLbl="lnNode1" presStyleIdx="1" presStyleCnt="2"/>
      <dgm:spPr/>
    </dgm:pt>
    <dgm:pt modelId="{570C3EEF-217E-EC4D-B43A-D24DB715F2E9}" type="pres">
      <dgm:prSet presAssocID="{15F274E6-F794-46B0-857D-6FBECE07D3C4}" presName="DropPinPlaceHolder1" presStyleCnt="0"/>
      <dgm:spPr/>
    </dgm:pt>
    <dgm:pt modelId="{2BCEB1BD-7E41-F34F-873C-73BEC32DE340}" type="pres">
      <dgm:prSet presAssocID="{15F274E6-F794-46B0-857D-6FBECE07D3C4}" presName="DropPin1" presStyleLbl="alignNode1" presStyleIdx="1" presStyleCnt="2"/>
      <dgm:spPr/>
    </dgm:pt>
    <dgm:pt modelId="{12E1AE2D-F9D6-8B46-BFC4-543EEF903A78}" type="pres">
      <dgm:prSet presAssocID="{15F274E6-F794-46B0-857D-6FBECE07D3C4}" presName="Ellipse1" presStyleLbl="fgAcc1" presStyleIdx="2" presStyleCnt="3"/>
      <dgm:spPr>
        <a:solidFill>
          <a:schemeClr val="lt1">
            <a:alpha val="90000"/>
            <a:hueOff val="0"/>
            <a:satOff val="0"/>
            <a:lumOff val="0"/>
            <a:alphaOff val="0"/>
          </a:schemeClr>
        </a:solidFill>
        <a:ln w="12700" cap="flat" cmpd="sng" algn="ctr">
          <a:noFill/>
          <a:prstDash val="solid"/>
          <a:miter lim="800000"/>
        </a:ln>
        <a:effectLst/>
      </dgm:spPr>
    </dgm:pt>
    <dgm:pt modelId="{54AA57A2-7B80-9342-A7E5-52B088F4202E}" type="pres">
      <dgm:prSet presAssocID="{15F274E6-F794-46B0-857D-6FBECE07D3C4}" presName="L2TextContainer1" presStyleLbl="revTx" presStyleIdx="2" presStyleCnt="4">
        <dgm:presLayoutVars>
          <dgm:bulletEnabled val="1"/>
        </dgm:presLayoutVars>
      </dgm:prSet>
      <dgm:spPr/>
    </dgm:pt>
    <dgm:pt modelId="{586D7B50-0BC9-8D41-9218-5758A7F4AC72}" type="pres">
      <dgm:prSet presAssocID="{15F274E6-F794-46B0-857D-6FBECE07D3C4}" presName="L1TextContainer1" presStyleLbl="revTx" presStyleIdx="3" presStyleCnt="4">
        <dgm:presLayoutVars>
          <dgm:chMax val="1"/>
          <dgm:chPref val="1"/>
          <dgm:bulletEnabled val="1"/>
        </dgm:presLayoutVars>
      </dgm:prSet>
      <dgm:spPr/>
    </dgm:pt>
    <dgm:pt modelId="{73165891-1275-5749-BFAC-CD09EA97C21C}" type="pres">
      <dgm:prSet presAssocID="{15F274E6-F794-46B0-857D-6FBECE07D3C4}" presName="ConnectLine1" presStyleLbl="sibTrans1D1" presStyleIdx="1" presStyleCnt="2"/>
      <dgm:spPr>
        <a:noFill/>
        <a:ln w="12700" cap="flat" cmpd="sng" algn="ctr">
          <a:solidFill>
            <a:schemeClr val="accent2">
              <a:hueOff val="1487050"/>
              <a:satOff val="-10732"/>
              <a:lumOff val="-2156"/>
              <a:alphaOff val="0"/>
            </a:schemeClr>
          </a:solidFill>
          <a:prstDash val="dash"/>
          <a:miter lim="800000"/>
        </a:ln>
        <a:effectLst/>
      </dgm:spPr>
    </dgm:pt>
    <dgm:pt modelId="{6AB8BE08-3F9C-CA48-B588-281D3B6E435E}" type="pres">
      <dgm:prSet presAssocID="{15F274E6-F794-46B0-857D-6FBECE07D3C4}" presName="EmptyPlaceHolder1" presStyleCnt="0"/>
      <dgm:spPr/>
    </dgm:pt>
  </dgm:ptLst>
  <dgm:cxnLst>
    <dgm:cxn modelId="{C46B8005-9A24-4F79-8EC1-8C172140DA9F}" srcId="{F1655BD5-F733-4380-A325-F2FB621E1947}" destId="{CDF5ACA9-B86D-4F9B-A541-6141940EB673}" srcOrd="0" destOrd="0" parTransId="{8F352B1E-A09E-419C-B27A-B57EF6AF2CDC}" sibTransId="{8B907BC5-861C-4810-83A2-78AE9BB84B04}"/>
    <dgm:cxn modelId="{C254F41D-731B-134D-9702-CD2A5E272E97}" type="presOf" srcId="{15F274E6-F794-46B0-857D-6FBECE07D3C4}" destId="{586D7B50-0BC9-8D41-9218-5758A7F4AC72}" srcOrd="0" destOrd="0" presId="urn:microsoft.com/office/officeart/2017/3/layout/DropPinTimeline"/>
    <dgm:cxn modelId="{31CE581E-D0E5-46C0-A356-F197AE3DD191}" srcId="{159B8122-858D-4189-A716-03AFC08ECA2B}" destId="{15F274E6-F794-46B0-857D-6FBECE07D3C4}" srcOrd="1" destOrd="0" parTransId="{05DA3CB0-6301-4FEE-9181-DD834E1DC575}" sibTransId="{60D67422-050C-4F9B-A267-A7784ADA1383}"/>
    <dgm:cxn modelId="{C7DFD82C-C8F3-1E4D-BDFD-B3F415A027A6}" type="presOf" srcId="{F1655BD5-F733-4380-A325-F2FB621E1947}" destId="{7706F07A-C4AF-F642-A545-8CCD6FC9B66D}" srcOrd="0" destOrd="0" presId="urn:microsoft.com/office/officeart/2017/3/layout/DropPinTimeline"/>
    <dgm:cxn modelId="{3B7F6F3C-8C2B-A043-AF49-19A507981A4F}" type="presOf" srcId="{B8673275-F882-4CA5-8179-4E80801259C1}" destId="{54AA57A2-7B80-9342-A7E5-52B088F4202E}" srcOrd="0" destOrd="0" presId="urn:microsoft.com/office/officeart/2017/3/layout/DropPinTimeline"/>
    <dgm:cxn modelId="{8BF3CA41-F6C9-4D11-A42D-4A454B512910}" srcId="{159B8122-858D-4189-A716-03AFC08ECA2B}" destId="{F1655BD5-F733-4380-A325-F2FB621E1947}" srcOrd="0" destOrd="0" parTransId="{B6EBA63E-F727-4251-871C-1F07AFCEBCD4}" sibTransId="{AF6E9700-ABBE-491E-9B63-00FCF8CCDED5}"/>
    <dgm:cxn modelId="{1722D556-1B5A-40E0-A611-F0D500DFD2CD}" srcId="{15F274E6-F794-46B0-857D-6FBECE07D3C4}" destId="{B8673275-F882-4CA5-8179-4E80801259C1}" srcOrd="0" destOrd="0" parTransId="{BB5709D7-6C8F-413B-A5AC-3A4702D14D2A}" sibTransId="{47EBA448-DEF3-4E37-A709-A41BCF3D2490}"/>
    <dgm:cxn modelId="{9406988D-4B87-3445-ABF4-953D0DEC2707}" type="presOf" srcId="{159B8122-858D-4189-A716-03AFC08ECA2B}" destId="{E79CC145-42FB-4647-8A53-908437BFE875}" srcOrd="0" destOrd="0" presId="urn:microsoft.com/office/officeart/2017/3/layout/DropPinTimeline"/>
    <dgm:cxn modelId="{09C6C5CE-A7A5-CF43-9308-04C73AD36C05}" type="presOf" srcId="{CDF5ACA9-B86D-4F9B-A541-6141940EB673}" destId="{3E2E74B9-7D86-674B-A6A6-AA1FC9C02D25}" srcOrd="0" destOrd="0" presId="urn:microsoft.com/office/officeart/2017/3/layout/DropPinTimeline"/>
    <dgm:cxn modelId="{227E9DCB-F204-5346-858A-23AEE32A7101}" type="presParOf" srcId="{E79CC145-42FB-4647-8A53-908437BFE875}" destId="{96857280-5A1B-654D-8637-E8142C790CF0}" srcOrd="0" destOrd="0" presId="urn:microsoft.com/office/officeart/2017/3/layout/DropPinTimeline"/>
    <dgm:cxn modelId="{BFF2E7D8-F00D-004B-BB97-2622BDD435B4}" type="presParOf" srcId="{E79CC145-42FB-4647-8A53-908437BFE875}" destId="{1ED9F8D7-8AED-DC4E-A3AD-B4F8F6DFD0FD}" srcOrd="1" destOrd="0" presId="urn:microsoft.com/office/officeart/2017/3/layout/DropPinTimeline"/>
    <dgm:cxn modelId="{DDE9C4A3-0F18-EF41-A946-46CEBAAAFFC3}" type="presParOf" srcId="{1ED9F8D7-8AED-DC4E-A3AD-B4F8F6DFD0FD}" destId="{548D2180-50BF-304A-852A-BA956913668D}" srcOrd="0" destOrd="0" presId="urn:microsoft.com/office/officeart/2017/3/layout/DropPinTimeline"/>
    <dgm:cxn modelId="{13252F69-6A4E-FD43-BC98-4D15EAE4A6B5}" type="presParOf" srcId="{548D2180-50BF-304A-852A-BA956913668D}" destId="{1AB3EDD2-1EF7-FA4A-8A2E-D9BC530966D6}" srcOrd="0" destOrd="0" presId="urn:microsoft.com/office/officeart/2017/3/layout/DropPinTimeline"/>
    <dgm:cxn modelId="{E2F34D07-0656-A04C-96AF-81A7B574E3FD}" type="presParOf" srcId="{548D2180-50BF-304A-852A-BA956913668D}" destId="{83505227-67FC-CC47-A217-A51B376AB4FF}" srcOrd="1" destOrd="0" presId="urn:microsoft.com/office/officeart/2017/3/layout/DropPinTimeline"/>
    <dgm:cxn modelId="{61647274-C2A3-1742-A645-96D9435FA53C}" type="presParOf" srcId="{83505227-67FC-CC47-A217-A51B376AB4FF}" destId="{63B851BB-62AE-B743-A4A1-6B24573CBF1B}" srcOrd="0" destOrd="0" presId="urn:microsoft.com/office/officeart/2017/3/layout/DropPinTimeline"/>
    <dgm:cxn modelId="{8C3CD85B-F615-5040-8DC5-E1E1C7A20E4A}" type="presParOf" srcId="{83505227-67FC-CC47-A217-A51B376AB4FF}" destId="{9FA2D963-BEEB-D840-BD75-55BA68AD92A2}" srcOrd="1" destOrd="0" presId="urn:microsoft.com/office/officeart/2017/3/layout/DropPinTimeline"/>
    <dgm:cxn modelId="{185EC0B8-24D5-7C40-86FA-8342B8DC8CEA}" type="presParOf" srcId="{548D2180-50BF-304A-852A-BA956913668D}" destId="{3E2E74B9-7D86-674B-A6A6-AA1FC9C02D25}" srcOrd="2" destOrd="0" presId="urn:microsoft.com/office/officeart/2017/3/layout/DropPinTimeline"/>
    <dgm:cxn modelId="{D1ECF640-9D95-EE43-8006-E34E0C6573C0}" type="presParOf" srcId="{548D2180-50BF-304A-852A-BA956913668D}" destId="{7706F07A-C4AF-F642-A545-8CCD6FC9B66D}" srcOrd="3" destOrd="0" presId="urn:microsoft.com/office/officeart/2017/3/layout/DropPinTimeline"/>
    <dgm:cxn modelId="{C4D6377B-58CE-6A41-A3AA-18D9C8DD82CA}" type="presParOf" srcId="{548D2180-50BF-304A-852A-BA956913668D}" destId="{82B63CD1-311D-7B42-8406-3477DC631B3A}" srcOrd="4" destOrd="0" presId="urn:microsoft.com/office/officeart/2017/3/layout/DropPinTimeline"/>
    <dgm:cxn modelId="{65F27B39-DA35-0241-BB05-35D0BB104C0C}" type="presParOf" srcId="{548D2180-50BF-304A-852A-BA956913668D}" destId="{6F45CB0D-4290-5A43-9DF5-1468FFBF35CF}" srcOrd="5" destOrd="0" presId="urn:microsoft.com/office/officeart/2017/3/layout/DropPinTimeline"/>
    <dgm:cxn modelId="{C2F9DFFD-FAFE-8748-A245-27319EE8753D}" type="presParOf" srcId="{1ED9F8D7-8AED-DC4E-A3AD-B4F8F6DFD0FD}" destId="{A41F4A91-5E24-5644-856B-84CF69AB815D}" srcOrd="1" destOrd="0" presId="urn:microsoft.com/office/officeart/2017/3/layout/DropPinTimeline"/>
    <dgm:cxn modelId="{CFC6F89C-8E1D-4448-999B-DA9F3C18D6F0}" type="presParOf" srcId="{1ED9F8D7-8AED-DC4E-A3AD-B4F8F6DFD0FD}" destId="{363D3F0A-EC34-244C-A534-2A3FD3F2E62B}" srcOrd="2" destOrd="0" presId="urn:microsoft.com/office/officeart/2017/3/layout/DropPinTimeline"/>
    <dgm:cxn modelId="{FA64544C-AC10-204B-A0AE-27FBA98F356E}" type="presParOf" srcId="{363D3F0A-EC34-244C-A534-2A3FD3F2E62B}" destId="{DCF25662-2811-2140-A588-2C7FC175E1D4}" srcOrd="0" destOrd="0" presId="urn:microsoft.com/office/officeart/2017/3/layout/DropPinTimeline"/>
    <dgm:cxn modelId="{5AFA4981-4BD2-2346-8BA0-41AF8E37E727}" type="presParOf" srcId="{363D3F0A-EC34-244C-A534-2A3FD3F2E62B}" destId="{570C3EEF-217E-EC4D-B43A-D24DB715F2E9}" srcOrd="1" destOrd="0" presId="urn:microsoft.com/office/officeart/2017/3/layout/DropPinTimeline"/>
    <dgm:cxn modelId="{6D4F9A58-C37C-BF48-85CD-49661B59EEED}" type="presParOf" srcId="{570C3EEF-217E-EC4D-B43A-D24DB715F2E9}" destId="{2BCEB1BD-7E41-F34F-873C-73BEC32DE340}" srcOrd="0" destOrd="0" presId="urn:microsoft.com/office/officeart/2017/3/layout/DropPinTimeline"/>
    <dgm:cxn modelId="{DF11F217-E7D6-9945-BA05-DA1B284D74EA}" type="presParOf" srcId="{570C3EEF-217E-EC4D-B43A-D24DB715F2E9}" destId="{12E1AE2D-F9D6-8B46-BFC4-543EEF903A78}" srcOrd="1" destOrd="0" presId="urn:microsoft.com/office/officeart/2017/3/layout/DropPinTimeline"/>
    <dgm:cxn modelId="{B4E6F2B5-0004-654E-B56C-F331A8695394}" type="presParOf" srcId="{363D3F0A-EC34-244C-A534-2A3FD3F2E62B}" destId="{54AA57A2-7B80-9342-A7E5-52B088F4202E}" srcOrd="2" destOrd="0" presId="urn:microsoft.com/office/officeart/2017/3/layout/DropPinTimeline"/>
    <dgm:cxn modelId="{FA48E51A-AA45-734F-98B1-3CC3A59FDC99}" type="presParOf" srcId="{363D3F0A-EC34-244C-A534-2A3FD3F2E62B}" destId="{586D7B50-0BC9-8D41-9218-5758A7F4AC72}" srcOrd="3" destOrd="0" presId="urn:microsoft.com/office/officeart/2017/3/layout/DropPinTimeline"/>
    <dgm:cxn modelId="{EFF0B7E1-B001-A740-AFD7-336592C718C3}" type="presParOf" srcId="{363D3F0A-EC34-244C-A534-2A3FD3F2E62B}" destId="{73165891-1275-5749-BFAC-CD09EA97C21C}" srcOrd="4" destOrd="0" presId="urn:microsoft.com/office/officeart/2017/3/layout/DropPinTimeline"/>
    <dgm:cxn modelId="{8F20141F-168D-1048-90DC-7C86BEEA607C}" type="presParOf" srcId="{363D3F0A-EC34-244C-A534-2A3FD3F2E62B}" destId="{6AB8BE08-3F9C-CA48-B588-281D3B6E435E}"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CD573F-0299-4AC6-B003-0224C79E9192}" type="doc">
      <dgm:prSet loTypeId="urn:microsoft.com/office/officeart/2016/7/layout/BasicTimeline" loCatId="process" qsTypeId="urn:microsoft.com/office/officeart/2005/8/quickstyle/simple1" qsCatId="simple" csTypeId="urn:microsoft.com/office/officeart/2005/8/colors/colorful1" csCatId="colorful" phldr="1"/>
      <dgm:spPr/>
      <dgm:t>
        <a:bodyPr/>
        <a:lstStyle/>
        <a:p>
          <a:endParaRPr lang="en-US"/>
        </a:p>
      </dgm:t>
    </dgm:pt>
    <dgm:pt modelId="{7493BCD6-1473-4A1E-9D6A-AC596167BBCC}">
      <dgm:prSet/>
      <dgm:spPr/>
      <dgm:t>
        <a:bodyPr/>
        <a:lstStyle/>
        <a:p>
          <a:pPr>
            <a:defRPr b="1"/>
          </a:pPr>
          <a:r>
            <a:rPr lang="en-US"/>
            <a:t>1946</a:t>
          </a:r>
        </a:p>
      </dgm:t>
    </dgm:pt>
    <dgm:pt modelId="{E06F1F41-CD7D-48E5-8CDF-E55140645BFA}" type="parTrans" cxnId="{F77909C8-5DD3-4871-8733-676643A2F3B2}">
      <dgm:prSet/>
      <dgm:spPr/>
      <dgm:t>
        <a:bodyPr/>
        <a:lstStyle/>
        <a:p>
          <a:endParaRPr lang="en-US"/>
        </a:p>
      </dgm:t>
    </dgm:pt>
    <dgm:pt modelId="{AB675069-146D-41A0-B457-80AAD8FC377A}" type="sibTrans" cxnId="{F77909C8-5DD3-4871-8733-676643A2F3B2}">
      <dgm:prSet/>
      <dgm:spPr/>
      <dgm:t>
        <a:bodyPr/>
        <a:lstStyle/>
        <a:p>
          <a:endParaRPr lang="en-US"/>
        </a:p>
      </dgm:t>
    </dgm:pt>
    <dgm:pt modelId="{CB8ACA53-F16B-437E-A6DA-AEDB42905409}">
      <dgm:prSet/>
      <dgm:spPr/>
      <dgm:t>
        <a:bodyPr/>
        <a:lstStyle/>
        <a:p>
          <a:r>
            <a:rPr lang="en-US"/>
            <a:t>This boom began in 1946, when a record number of babies–3.4 million–were born in the United States. </a:t>
          </a:r>
        </a:p>
      </dgm:t>
    </dgm:pt>
    <dgm:pt modelId="{C2292FA5-451F-4005-B36A-BC58C13D1E2B}" type="parTrans" cxnId="{F9FDE704-2AA9-44D2-89EB-DED00D609B7E}">
      <dgm:prSet/>
      <dgm:spPr/>
      <dgm:t>
        <a:bodyPr/>
        <a:lstStyle/>
        <a:p>
          <a:endParaRPr lang="en-US"/>
        </a:p>
      </dgm:t>
    </dgm:pt>
    <dgm:pt modelId="{0EDC9825-1839-47F7-A345-8FEC40FB468F}" type="sibTrans" cxnId="{F9FDE704-2AA9-44D2-89EB-DED00D609B7E}">
      <dgm:prSet/>
      <dgm:spPr/>
      <dgm:t>
        <a:bodyPr/>
        <a:lstStyle/>
        <a:p>
          <a:endParaRPr lang="en-US"/>
        </a:p>
      </dgm:t>
    </dgm:pt>
    <dgm:pt modelId="{5A25E17E-CF65-4D9E-95BC-FC19DC31D62B}">
      <dgm:prSet/>
      <dgm:spPr/>
      <dgm:t>
        <a:bodyPr/>
        <a:lstStyle/>
        <a:p>
          <a:pPr>
            <a:defRPr b="1"/>
          </a:pPr>
          <a:r>
            <a:rPr lang="en-US"/>
            <a:t>1950s</a:t>
          </a:r>
        </a:p>
      </dgm:t>
    </dgm:pt>
    <dgm:pt modelId="{CA43EDB2-4553-4F27-90E6-D03D97B767E5}" type="parTrans" cxnId="{B3B52BC0-A087-424E-B09A-EB3AFE71D15F}">
      <dgm:prSet/>
      <dgm:spPr/>
      <dgm:t>
        <a:bodyPr/>
        <a:lstStyle/>
        <a:p>
          <a:endParaRPr lang="en-US"/>
        </a:p>
      </dgm:t>
    </dgm:pt>
    <dgm:pt modelId="{24F66FEE-6FA2-4984-BBFB-9A226FB18053}" type="sibTrans" cxnId="{B3B52BC0-A087-424E-B09A-EB3AFE71D15F}">
      <dgm:prSet/>
      <dgm:spPr/>
      <dgm:t>
        <a:bodyPr/>
        <a:lstStyle/>
        <a:p>
          <a:endParaRPr lang="en-US"/>
        </a:p>
      </dgm:t>
    </dgm:pt>
    <dgm:pt modelId="{F4FBD2C5-498F-43A6-B831-D786D5E6C2F3}">
      <dgm:prSet/>
      <dgm:spPr/>
      <dgm:t>
        <a:bodyPr/>
        <a:lstStyle/>
        <a:p>
          <a:r>
            <a:rPr lang="en-US"/>
            <a:t>About 4 million babies were born each year during the 1950s. </a:t>
          </a:r>
        </a:p>
      </dgm:t>
    </dgm:pt>
    <dgm:pt modelId="{8185A2C5-BBD4-436D-8136-B6E955A5D4BC}" type="parTrans" cxnId="{158D563D-3AE1-4878-8490-ED75F0C862AF}">
      <dgm:prSet/>
      <dgm:spPr/>
      <dgm:t>
        <a:bodyPr/>
        <a:lstStyle/>
        <a:p>
          <a:endParaRPr lang="en-US"/>
        </a:p>
      </dgm:t>
    </dgm:pt>
    <dgm:pt modelId="{4F650403-40AE-4136-956B-EEDC827544C8}" type="sibTrans" cxnId="{158D563D-3AE1-4878-8490-ED75F0C862AF}">
      <dgm:prSet/>
      <dgm:spPr/>
      <dgm:t>
        <a:bodyPr/>
        <a:lstStyle/>
        <a:p>
          <a:endParaRPr lang="en-US"/>
        </a:p>
      </dgm:t>
    </dgm:pt>
    <dgm:pt modelId="{B71CA115-43CE-4CFC-9BE7-945386AF5B7D}">
      <dgm:prSet/>
      <dgm:spPr/>
      <dgm:t>
        <a:bodyPr/>
        <a:lstStyle/>
        <a:p>
          <a:pPr>
            <a:defRPr b="1"/>
          </a:pPr>
          <a:r>
            <a:rPr lang="en-US"/>
            <a:t>1964</a:t>
          </a:r>
        </a:p>
      </dgm:t>
    </dgm:pt>
    <dgm:pt modelId="{C26CA907-6B4B-489B-AF70-17E0F58ACE97}" type="parTrans" cxnId="{5E89F1BE-4B38-4FBD-BA28-B9F71947BD7A}">
      <dgm:prSet/>
      <dgm:spPr/>
      <dgm:t>
        <a:bodyPr/>
        <a:lstStyle/>
        <a:p>
          <a:endParaRPr lang="en-US"/>
        </a:p>
      </dgm:t>
    </dgm:pt>
    <dgm:pt modelId="{8F5C9F36-D5CF-4189-AEA0-C4B963B71EBC}" type="sibTrans" cxnId="{5E89F1BE-4B38-4FBD-BA28-B9F71947BD7A}">
      <dgm:prSet/>
      <dgm:spPr/>
      <dgm:t>
        <a:bodyPr/>
        <a:lstStyle/>
        <a:p>
          <a:endParaRPr lang="en-US"/>
        </a:p>
      </dgm:t>
    </dgm:pt>
    <dgm:pt modelId="{FC473DEB-0439-420A-9B69-9DF4EE53701C}">
      <dgm:prSet/>
      <dgm:spPr/>
      <dgm:t>
        <a:bodyPr/>
        <a:lstStyle/>
        <a:p>
          <a:r>
            <a:rPr lang="en-US"/>
            <a:t>In all, by the time the boom finally tapered off in 1964, there were almost 77 million “baby boomers.”</a:t>
          </a:r>
        </a:p>
      </dgm:t>
    </dgm:pt>
    <dgm:pt modelId="{F3AFD580-EC29-47EC-9E0D-EA9BC5A0474D}" type="parTrans" cxnId="{1E1CD2C2-DADF-4829-8551-F1B3E1E73C99}">
      <dgm:prSet/>
      <dgm:spPr/>
      <dgm:t>
        <a:bodyPr/>
        <a:lstStyle/>
        <a:p>
          <a:endParaRPr lang="en-US"/>
        </a:p>
      </dgm:t>
    </dgm:pt>
    <dgm:pt modelId="{F6983956-2979-4FD0-8655-53C10D35E58D}" type="sibTrans" cxnId="{1E1CD2C2-DADF-4829-8551-F1B3E1E73C99}">
      <dgm:prSet/>
      <dgm:spPr/>
      <dgm:t>
        <a:bodyPr/>
        <a:lstStyle/>
        <a:p>
          <a:endParaRPr lang="en-US"/>
        </a:p>
      </dgm:t>
    </dgm:pt>
    <dgm:pt modelId="{AD39EBFC-6C0C-924A-98C7-A4D50952DE54}" type="pres">
      <dgm:prSet presAssocID="{C7CD573F-0299-4AC6-B003-0224C79E9192}" presName="root" presStyleCnt="0">
        <dgm:presLayoutVars>
          <dgm:chMax/>
          <dgm:chPref/>
          <dgm:animLvl val="lvl"/>
        </dgm:presLayoutVars>
      </dgm:prSet>
      <dgm:spPr/>
    </dgm:pt>
    <dgm:pt modelId="{B368CC7E-9396-534D-808C-92C480C1C9DC}" type="pres">
      <dgm:prSet presAssocID="{C7CD573F-0299-4AC6-B003-0224C79E9192}" presName="divider" presStyleLbl="fgAccFollowNode1" presStyleIdx="0" presStyleCnt="1"/>
      <dgm:spPr>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tailEnd type="triangle" w="lg" len="lg"/>
        </a:ln>
        <a:effectLst/>
      </dgm:spPr>
    </dgm:pt>
    <dgm:pt modelId="{2AA0E922-6924-DF44-BCBF-526F117951D6}" type="pres">
      <dgm:prSet presAssocID="{C7CD573F-0299-4AC6-B003-0224C79E9192}" presName="nodes" presStyleCnt="0">
        <dgm:presLayoutVars>
          <dgm:chMax/>
          <dgm:chPref/>
          <dgm:animLvl val="lvl"/>
        </dgm:presLayoutVars>
      </dgm:prSet>
      <dgm:spPr/>
    </dgm:pt>
    <dgm:pt modelId="{10E4B9FC-E764-9E4F-96C5-1C7508D10D29}" type="pres">
      <dgm:prSet presAssocID="{7493BCD6-1473-4A1E-9D6A-AC596167BBCC}" presName="composite" presStyleCnt="0"/>
      <dgm:spPr/>
    </dgm:pt>
    <dgm:pt modelId="{6822D117-75DF-3842-A05E-FA01CAF45265}" type="pres">
      <dgm:prSet presAssocID="{7493BCD6-1473-4A1E-9D6A-AC596167BBCC}" presName="L1TextContainer" presStyleLbl="revTx" presStyleIdx="0" presStyleCnt="3">
        <dgm:presLayoutVars>
          <dgm:chMax val="1"/>
          <dgm:chPref val="1"/>
          <dgm:bulletEnabled val="1"/>
        </dgm:presLayoutVars>
      </dgm:prSet>
      <dgm:spPr/>
    </dgm:pt>
    <dgm:pt modelId="{7D932C30-BA58-5E4B-9A27-9707A83265F8}" type="pres">
      <dgm:prSet presAssocID="{7493BCD6-1473-4A1E-9D6A-AC596167BBCC}" presName="L2TextContainerWrapper" presStyleCnt="0">
        <dgm:presLayoutVars>
          <dgm:chMax val="0"/>
          <dgm:chPref val="0"/>
          <dgm:bulletEnabled val="1"/>
        </dgm:presLayoutVars>
      </dgm:prSet>
      <dgm:spPr/>
    </dgm:pt>
    <dgm:pt modelId="{3CDF005B-4C71-0D44-93E4-067458D6298D}" type="pres">
      <dgm:prSet presAssocID="{7493BCD6-1473-4A1E-9D6A-AC596167BBCC}" presName="L2TextContainer" presStyleLbl="bgAcc1" presStyleIdx="0" presStyleCnt="3"/>
      <dgm:spPr/>
    </dgm:pt>
    <dgm:pt modelId="{BADA54AC-C8D2-F248-84A9-52B57735A3E5}" type="pres">
      <dgm:prSet presAssocID="{7493BCD6-1473-4A1E-9D6A-AC596167BBCC}" presName="FlexibleEmptyPlaceHolder" presStyleCnt="0"/>
      <dgm:spPr/>
    </dgm:pt>
    <dgm:pt modelId="{A6D95CE3-2F92-134F-BB9B-4BB0D6380099}" type="pres">
      <dgm:prSet presAssocID="{7493BCD6-1473-4A1E-9D6A-AC596167BBCC}" presName="ConnectLine" presStyleLbl="sibTrans1D1" presStyleIdx="0" presStyleCnt="3"/>
      <dgm:spPr>
        <a:noFill/>
        <a:ln w="6350" cap="flat" cmpd="sng" algn="ctr">
          <a:solidFill>
            <a:schemeClr val="accent2">
              <a:hueOff val="0"/>
              <a:satOff val="0"/>
              <a:lumOff val="0"/>
              <a:alphaOff val="0"/>
            </a:schemeClr>
          </a:solidFill>
          <a:prstDash val="dash"/>
          <a:miter lim="800000"/>
        </a:ln>
        <a:effectLst/>
      </dgm:spPr>
    </dgm:pt>
    <dgm:pt modelId="{3FAA7EC6-A200-D647-8DB2-C61384562A36}" type="pres">
      <dgm:prSet presAssocID="{7493BCD6-1473-4A1E-9D6A-AC596167BBCC}" presName="ConnectorPoint" presStyleLbl="alignNode1" presStyleIdx="0" presStyleCnt="3"/>
      <dgm:spPr/>
    </dgm:pt>
    <dgm:pt modelId="{99C8C5E8-6BFD-2A42-93E0-2248C8E5E974}" type="pres">
      <dgm:prSet presAssocID="{7493BCD6-1473-4A1E-9D6A-AC596167BBCC}" presName="EmptyPlaceHolder" presStyleCnt="0"/>
      <dgm:spPr/>
    </dgm:pt>
    <dgm:pt modelId="{9EC952EF-E160-2B40-8526-9292828BE984}" type="pres">
      <dgm:prSet presAssocID="{AB675069-146D-41A0-B457-80AAD8FC377A}" presName="spaceBetweenRectangles" presStyleCnt="0"/>
      <dgm:spPr/>
    </dgm:pt>
    <dgm:pt modelId="{47439202-DDF8-D04B-8013-983B9FCF6E1D}" type="pres">
      <dgm:prSet presAssocID="{5A25E17E-CF65-4D9E-95BC-FC19DC31D62B}" presName="composite" presStyleCnt="0"/>
      <dgm:spPr/>
    </dgm:pt>
    <dgm:pt modelId="{412B6A17-65CE-C046-874F-2DE6158365A6}" type="pres">
      <dgm:prSet presAssocID="{5A25E17E-CF65-4D9E-95BC-FC19DC31D62B}" presName="L1TextContainer" presStyleLbl="revTx" presStyleIdx="1" presStyleCnt="3">
        <dgm:presLayoutVars>
          <dgm:chMax val="1"/>
          <dgm:chPref val="1"/>
          <dgm:bulletEnabled val="1"/>
        </dgm:presLayoutVars>
      </dgm:prSet>
      <dgm:spPr/>
    </dgm:pt>
    <dgm:pt modelId="{D3836145-CC55-1940-8323-7F10F42AF023}" type="pres">
      <dgm:prSet presAssocID="{5A25E17E-CF65-4D9E-95BC-FC19DC31D62B}" presName="L2TextContainerWrapper" presStyleCnt="0">
        <dgm:presLayoutVars>
          <dgm:chMax val="0"/>
          <dgm:chPref val="0"/>
          <dgm:bulletEnabled val="1"/>
        </dgm:presLayoutVars>
      </dgm:prSet>
      <dgm:spPr/>
    </dgm:pt>
    <dgm:pt modelId="{891BEAB7-D6A2-3647-9A41-A2BCDDE6D4BF}" type="pres">
      <dgm:prSet presAssocID="{5A25E17E-CF65-4D9E-95BC-FC19DC31D62B}" presName="L2TextContainer" presStyleLbl="bgAcc1" presStyleIdx="1" presStyleCnt="3"/>
      <dgm:spPr/>
    </dgm:pt>
    <dgm:pt modelId="{0E33EA11-9736-284A-9EEB-6E80D4444D0E}" type="pres">
      <dgm:prSet presAssocID="{5A25E17E-CF65-4D9E-95BC-FC19DC31D62B}" presName="FlexibleEmptyPlaceHolder" presStyleCnt="0"/>
      <dgm:spPr/>
    </dgm:pt>
    <dgm:pt modelId="{8DB563BD-5BEF-9F4E-86ED-9E23B61CFB8D}" type="pres">
      <dgm:prSet presAssocID="{5A25E17E-CF65-4D9E-95BC-FC19DC31D62B}" presName="ConnectLine" presStyleLbl="sibTrans1D1" presStyleIdx="1" presStyleCnt="3"/>
      <dgm:spPr>
        <a:noFill/>
        <a:ln w="6350" cap="flat" cmpd="sng" algn="ctr">
          <a:solidFill>
            <a:schemeClr val="accent3">
              <a:hueOff val="0"/>
              <a:satOff val="0"/>
              <a:lumOff val="0"/>
              <a:alphaOff val="0"/>
            </a:schemeClr>
          </a:solidFill>
          <a:prstDash val="dash"/>
          <a:miter lim="800000"/>
        </a:ln>
        <a:effectLst/>
      </dgm:spPr>
    </dgm:pt>
    <dgm:pt modelId="{BFDA0D79-D5FC-9B43-B8D3-68BF8AF90E69}" type="pres">
      <dgm:prSet presAssocID="{5A25E17E-CF65-4D9E-95BC-FC19DC31D62B}" presName="ConnectorPoint" presStyleLbl="alignNode1" presStyleIdx="1" presStyleCnt="3"/>
      <dgm:spPr/>
    </dgm:pt>
    <dgm:pt modelId="{3B742665-01B4-9E48-8F1D-C2EE909E1F84}" type="pres">
      <dgm:prSet presAssocID="{5A25E17E-CF65-4D9E-95BC-FC19DC31D62B}" presName="EmptyPlaceHolder" presStyleCnt="0"/>
      <dgm:spPr/>
    </dgm:pt>
    <dgm:pt modelId="{40F2E89D-9AA7-3A45-8376-D7425091391B}" type="pres">
      <dgm:prSet presAssocID="{24F66FEE-6FA2-4984-BBFB-9A226FB18053}" presName="spaceBetweenRectangles" presStyleCnt="0"/>
      <dgm:spPr/>
    </dgm:pt>
    <dgm:pt modelId="{D67B3E2A-DBF4-BC4C-9FA5-B5F724796D25}" type="pres">
      <dgm:prSet presAssocID="{B71CA115-43CE-4CFC-9BE7-945386AF5B7D}" presName="composite" presStyleCnt="0"/>
      <dgm:spPr/>
    </dgm:pt>
    <dgm:pt modelId="{FA9988E6-F06E-E54B-AB2D-DF8DAAE7FE3B}" type="pres">
      <dgm:prSet presAssocID="{B71CA115-43CE-4CFC-9BE7-945386AF5B7D}" presName="L1TextContainer" presStyleLbl="revTx" presStyleIdx="2" presStyleCnt="3">
        <dgm:presLayoutVars>
          <dgm:chMax val="1"/>
          <dgm:chPref val="1"/>
          <dgm:bulletEnabled val="1"/>
        </dgm:presLayoutVars>
      </dgm:prSet>
      <dgm:spPr/>
    </dgm:pt>
    <dgm:pt modelId="{754C52DD-822C-8749-9195-B2E877161969}" type="pres">
      <dgm:prSet presAssocID="{B71CA115-43CE-4CFC-9BE7-945386AF5B7D}" presName="L2TextContainerWrapper" presStyleCnt="0">
        <dgm:presLayoutVars>
          <dgm:chMax val="0"/>
          <dgm:chPref val="0"/>
          <dgm:bulletEnabled val="1"/>
        </dgm:presLayoutVars>
      </dgm:prSet>
      <dgm:spPr/>
    </dgm:pt>
    <dgm:pt modelId="{A9B6BE9E-B99F-5648-9231-FDFC27DD0CFB}" type="pres">
      <dgm:prSet presAssocID="{B71CA115-43CE-4CFC-9BE7-945386AF5B7D}" presName="L2TextContainer" presStyleLbl="bgAcc1" presStyleIdx="2" presStyleCnt="3"/>
      <dgm:spPr/>
    </dgm:pt>
    <dgm:pt modelId="{2D9F0C13-0389-1542-AB19-C0E67CEA90FB}" type="pres">
      <dgm:prSet presAssocID="{B71CA115-43CE-4CFC-9BE7-945386AF5B7D}" presName="FlexibleEmptyPlaceHolder" presStyleCnt="0"/>
      <dgm:spPr/>
    </dgm:pt>
    <dgm:pt modelId="{AAA46FA4-EB9E-4C4D-B51E-D61CA7C7FAA1}" type="pres">
      <dgm:prSet presAssocID="{B71CA115-43CE-4CFC-9BE7-945386AF5B7D}" presName="ConnectLine" presStyleLbl="sibTrans1D1" presStyleIdx="2" presStyleCnt="3"/>
      <dgm:spPr>
        <a:noFill/>
        <a:ln w="6350" cap="flat" cmpd="sng" algn="ctr">
          <a:solidFill>
            <a:schemeClr val="accent4">
              <a:hueOff val="0"/>
              <a:satOff val="0"/>
              <a:lumOff val="0"/>
              <a:alphaOff val="0"/>
            </a:schemeClr>
          </a:solidFill>
          <a:prstDash val="dash"/>
          <a:miter lim="800000"/>
        </a:ln>
        <a:effectLst/>
      </dgm:spPr>
    </dgm:pt>
    <dgm:pt modelId="{47A04034-F394-1549-A74F-D3C7FC7B5555}" type="pres">
      <dgm:prSet presAssocID="{B71CA115-43CE-4CFC-9BE7-945386AF5B7D}" presName="ConnectorPoint" presStyleLbl="alignNode1" presStyleIdx="2" presStyleCnt="3"/>
      <dgm:spPr/>
    </dgm:pt>
    <dgm:pt modelId="{0960DAE6-5F98-354D-9D0E-3B8B99F296A7}" type="pres">
      <dgm:prSet presAssocID="{B71CA115-43CE-4CFC-9BE7-945386AF5B7D}" presName="EmptyPlaceHolder" presStyleCnt="0"/>
      <dgm:spPr/>
    </dgm:pt>
  </dgm:ptLst>
  <dgm:cxnLst>
    <dgm:cxn modelId="{901E5804-9E09-3649-9113-B468CD161CFF}" type="presOf" srcId="{CB8ACA53-F16B-437E-A6DA-AEDB42905409}" destId="{3CDF005B-4C71-0D44-93E4-067458D6298D}" srcOrd="0" destOrd="0" presId="urn:microsoft.com/office/officeart/2016/7/layout/BasicTimeline"/>
    <dgm:cxn modelId="{F9FDE704-2AA9-44D2-89EB-DED00D609B7E}" srcId="{7493BCD6-1473-4A1E-9D6A-AC596167BBCC}" destId="{CB8ACA53-F16B-437E-A6DA-AEDB42905409}" srcOrd="0" destOrd="0" parTransId="{C2292FA5-451F-4005-B36A-BC58C13D1E2B}" sibTransId="{0EDC9825-1839-47F7-A345-8FEC40FB468F}"/>
    <dgm:cxn modelId="{9738223B-A2C0-5D4A-858D-89F13F216DB4}" type="presOf" srcId="{B71CA115-43CE-4CFC-9BE7-945386AF5B7D}" destId="{FA9988E6-F06E-E54B-AB2D-DF8DAAE7FE3B}" srcOrd="0" destOrd="0" presId="urn:microsoft.com/office/officeart/2016/7/layout/BasicTimeline"/>
    <dgm:cxn modelId="{158D563D-3AE1-4878-8490-ED75F0C862AF}" srcId="{5A25E17E-CF65-4D9E-95BC-FC19DC31D62B}" destId="{F4FBD2C5-498F-43A6-B831-D786D5E6C2F3}" srcOrd="0" destOrd="0" parTransId="{8185A2C5-BBD4-436D-8136-B6E955A5D4BC}" sibTransId="{4F650403-40AE-4136-956B-EEDC827544C8}"/>
    <dgm:cxn modelId="{E23F3F4D-6BB2-D646-BEAB-793BF754B0B5}" type="presOf" srcId="{C7CD573F-0299-4AC6-B003-0224C79E9192}" destId="{AD39EBFC-6C0C-924A-98C7-A4D50952DE54}" srcOrd="0" destOrd="0" presId="urn:microsoft.com/office/officeart/2016/7/layout/BasicTimeline"/>
    <dgm:cxn modelId="{47C00C71-F41D-694C-8EED-C3B5322E2A76}" type="presOf" srcId="{7493BCD6-1473-4A1E-9D6A-AC596167BBCC}" destId="{6822D117-75DF-3842-A05E-FA01CAF45265}" srcOrd="0" destOrd="0" presId="urn:microsoft.com/office/officeart/2016/7/layout/BasicTimeline"/>
    <dgm:cxn modelId="{BDB56474-4E33-624C-AA4F-35155AA1139D}" type="presOf" srcId="{FC473DEB-0439-420A-9B69-9DF4EE53701C}" destId="{A9B6BE9E-B99F-5648-9231-FDFC27DD0CFB}" srcOrd="0" destOrd="0" presId="urn:microsoft.com/office/officeart/2016/7/layout/BasicTimeline"/>
    <dgm:cxn modelId="{05E28B81-0B3E-A74D-A41E-6B7A63AA75DA}" type="presOf" srcId="{5A25E17E-CF65-4D9E-95BC-FC19DC31D62B}" destId="{412B6A17-65CE-C046-874F-2DE6158365A6}" srcOrd="0" destOrd="0" presId="urn:microsoft.com/office/officeart/2016/7/layout/BasicTimeline"/>
    <dgm:cxn modelId="{5E89F1BE-4B38-4FBD-BA28-B9F71947BD7A}" srcId="{C7CD573F-0299-4AC6-B003-0224C79E9192}" destId="{B71CA115-43CE-4CFC-9BE7-945386AF5B7D}" srcOrd="2" destOrd="0" parTransId="{C26CA907-6B4B-489B-AF70-17E0F58ACE97}" sibTransId="{8F5C9F36-D5CF-4189-AEA0-C4B963B71EBC}"/>
    <dgm:cxn modelId="{B3B52BC0-A087-424E-B09A-EB3AFE71D15F}" srcId="{C7CD573F-0299-4AC6-B003-0224C79E9192}" destId="{5A25E17E-CF65-4D9E-95BC-FC19DC31D62B}" srcOrd="1" destOrd="0" parTransId="{CA43EDB2-4553-4F27-90E6-D03D97B767E5}" sibTransId="{24F66FEE-6FA2-4984-BBFB-9A226FB18053}"/>
    <dgm:cxn modelId="{1E1CD2C2-DADF-4829-8551-F1B3E1E73C99}" srcId="{B71CA115-43CE-4CFC-9BE7-945386AF5B7D}" destId="{FC473DEB-0439-420A-9B69-9DF4EE53701C}" srcOrd="0" destOrd="0" parTransId="{F3AFD580-EC29-47EC-9E0D-EA9BC5A0474D}" sibTransId="{F6983956-2979-4FD0-8655-53C10D35E58D}"/>
    <dgm:cxn modelId="{F77909C8-5DD3-4871-8733-676643A2F3B2}" srcId="{C7CD573F-0299-4AC6-B003-0224C79E9192}" destId="{7493BCD6-1473-4A1E-9D6A-AC596167BBCC}" srcOrd="0" destOrd="0" parTransId="{E06F1F41-CD7D-48E5-8CDF-E55140645BFA}" sibTransId="{AB675069-146D-41A0-B457-80AAD8FC377A}"/>
    <dgm:cxn modelId="{9B0C66DF-F810-C54F-9733-19643C5DA6EB}" type="presOf" srcId="{F4FBD2C5-498F-43A6-B831-D786D5E6C2F3}" destId="{891BEAB7-D6A2-3647-9A41-A2BCDDE6D4BF}" srcOrd="0" destOrd="0" presId="urn:microsoft.com/office/officeart/2016/7/layout/BasicTimeline"/>
    <dgm:cxn modelId="{7A09797B-0068-4B40-8114-8A2710175674}" type="presParOf" srcId="{AD39EBFC-6C0C-924A-98C7-A4D50952DE54}" destId="{B368CC7E-9396-534D-808C-92C480C1C9DC}" srcOrd="0" destOrd="0" presId="urn:microsoft.com/office/officeart/2016/7/layout/BasicTimeline"/>
    <dgm:cxn modelId="{EF5EE1F1-E8D5-704B-AAE0-668874C7CC26}" type="presParOf" srcId="{AD39EBFC-6C0C-924A-98C7-A4D50952DE54}" destId="{2AA0E922-6924-DF44-BCBF-526F117951D6}" srcOrd="1" destOrd="0" presId="urn:microsoft.com/office/officeart/2016/7/layout/BasicTimeline"/>
    <dgm:cxn modelId="{DFAF945C-3127-9D4E-A6BC-A45585CAF414}" type="presParOf" srcId="{2AA0E922-6924-DF44-BCBF-526F117951D6}" destId="{10E4B9FC-E764-9E4F-96C5-1C7508D10D29}" srcOrd="0" destOrd="0" presId="urn:microsoft.com/office/officeart/2016/7/layout/BasicTimeline"/>
    <dgm:cxn modelId="{25FD59B6-7F8D-6F4F-8BF9-C6E1687F45D9}" type="presParOf" srcId="{10E4B9FC-E764-9E4F-96C5-1C7508D10D29}" destId="{6822D117-75DF-3842-A05E-FA01CAF45265}" srcOrd="0" destOrd="0" presId="urn:microsoft.com/office/officeart/2016/7/layout/BasicTimeline"/>
    <dgm:cxn modelId="{C6C1737B-ED5C-0144-8717-CA24A224C74A}" type="presParOf" srcId="{10E4B9FC-E764-9E4F-96C5-1C7508D10D29}" destId="{7D932C30-BA58-5E4B-9A27-9707A83265F8}" srcOrd="1" destOrd="0" presId="urn:microsoft.com/office/officeart/2016/7/layout/BasicTimeline"/>
    <dgm:cxn modelId="{91EEC01C-FD6E-4743-ABA8-03788A13979F}" type="presParOf" srcId="{7D932C30-BA58-5E4B-9A27-9707A83265F8}" destId="{3CDF005B-4C71-0D44-93E4-067458D6298D}" srcOrd="0" destOrd="0" presId="urn:microsoft.com/office/officeart/2016/7/layout/BasicTimeline"/>
    <dgm:cxn modelId="{AA7F0BA1-9F3F-A242-A0A3-B0D2903A0C78}" type="presParOf" srcId="{7D932C30-BA58-5E4B-9A27-9707A83265F8}" destId="{BADA54AC-C8D2-F248-84A9-52B57735A3E5}" srcOrd="1" destOrd="0" presId="urn:microsoft.com/office/officeart/2016/7/layout/BasicTimeline"/>
    <dgm:cxn modelId="{5C017442-C1C0-5740-B0C3-B68044187273}" type="presParOf" srcId="{10E4B9FC-E764-9E4F-96C5-1C7508D10D29}" destId="{A6D95CE3-2F92-134F-BB9B-4BB0D6380099}" srcOrd="2" destOrd="0" presId="urn:microsoft.com/office/officeart/2016/7/layout/BasicTimeline"/>
    <dgm:cxn modelId="{F65178CC-FD97-774D-ADAC-85B67640FE46}" type="presParOf" srcId="{10E4B9FC-E764-9E4F-96C5-1C7508D10D29}" destId="{3FAA7EC6-A200-D647-8DB2-C61384562A36}" srcOrd="3" destOrd="0" presId="urn:microsoft.com/office/officeart/2016/7/layout/BasicTimeline"/>
    <dgm:cxn modelId="{769DD1B2-7A3E-9947-B316-A46897294E00}" type="presParOf" srcId="{10E4B9FC-E764-9E4F-96C5-1C7508D10D29}" destId="{99C8C5E8-6BFD-2A42-93E0-2248C8E5E974}" srcOrd="4" destOrd="0" presId="urn:microsoft.com/office/officeart/2016/7/layout/BasicTimeline"/>
    <dgm:cxn modelId="{BA2A0CCB-E514-7243-BBD7-35619B206ECE}" type="presParOf" srcId="{2AA0E922-6924-DF44-BCBF-526F117951D6}" destId="{9EC952EF-E160-2B40-8526-9292828BE984}" srcOrd="1" destOrd="0" presId="urn:microsoft.com/office/officeart/2016/7/layout/BasicTimeline"/>
    <dgm:cxn modelId="{B2EC7838-BCA7-4947-B646-0E9FAA04B358}" type="presParOf" srcId="{2AA0E922-6924-DF44-BCBF-526F117951D6}" destId="{47439202-DDF8-D04B-8013-983B9FCF6E1D}" srcOrd="2" destOrd="0" presId="urn:microsoft.com/office/officeart/2016/7/layout/BasicTimeline"/>
    <dgm:cxn modelId="{3AF2DB4F-EFC3-B44D-A177-0E7B963136DE}" type="presParOf" srcId="{47439202-DDF8-D04B-8013-983B9FCF6E1D}" destId="{412B6A17-65CE-C046-874F-2DE6158365A6}" srcOrd="0" destOrd="0" presId="urn:microsoft.com/office/officeart/2016/7/layout/BasicTimeline"/>
    <dgm:cxn modelId="{2F8924F0-14D1-424C-9B9E-983817F42D11}" type="presParOf" srcId="{47439202-DDF8-D04B-8013-983B9FCF6E1D}" destId="{D3836145-CC55-1940-8323-7F10F42AF023}" srcOrd="1" destOrd="0" presId="urn:microsoft.com/office/officeart/2016/7/layout/BasicTimeline"/>
    <dgm:cxn modelId="{300A4FC2-F618-A242-8388-59CD6612EDC7}" type="presParOf" srcId="{D3836145-CC55-1940-8323-7F10F42AF023}" destId="{891BEAB7-D6A2-3647-9A41-A2BCDDE6D4BF}" srcOrd="0" destOrd="0" presId="urn:microsoft.com/office/officeart/2016/7/layout/BasicTimeline"/>
    <dgm:cxn modelId="{8CE5CC62-A9A5-3B4E-91B9-7C47820FAB87}" type="presParOf" srcId="{D3836145-CC55-1940-8323-7F10F42AF023}" destId="{0E33EA11-9736-284A-9EEB-6E80D4444D0E}" srcOrd="1" destOrd="0" presId="urn:microsoft.com/office/officeart/2016/7/layout/BasicTimeline"/>
    <dgm:cxn modelId="{82810676-F6D3-0242-A053-C09266F6F665}" type="presParOf" srcId="{47439202-DDF8-D04B-8013-983B9FCF6E1D}" destId="{8DB563BD-5BEF-9F4E-86ED-9E23B61CFB8D}" srcOrd="2" destOrd="0" presId="urn:microsoft.com/office/officeart/2016/7/layout/BasicTimeline"/>
    <dgm:cxn modelId="{7C88DA8E-DC38-3942-8FC4-1FE8167A9179}" type="presParOf" srcId="{47439202-DDF8-D04B-8013-983B9FCF6E1D}" destId="{BFDA0D79-D5FC-9B43-B8D3-68BF8AF90E69}" srcOrd="3" destOrd="0" presId="urn:microsoft.com/office/officeart/2016/7/layout/BasicTimeline"/>
    <dgm:cxn modelId="{F0619592-A53C-0A40-978E-4265AB631C67}" type="presParOf" srcId="{47439202-DDF8-D04B-8013-983B9FCF6E1D}" destId="{3B742665-01B4-9E48-8F1D-C2EE909E1F84}" srcOrd="4" destOrd="0" presId="urn:microsoft.com/office/officeart/2016/7/layout/BasicTimeline"/>
    <dgm:cxn modelId="{3F750DF3-0D54-6F41-88CC-CBE9672DE185}" type="presParOf" srcId="{2AA0E922-6924-DF44-BCBF-526F117951D6}" destId="{40F2E89D-9AA7-3A45-8376-D7425091391B}" srcOrd="3" destOrd="0" presId="urn:microsoft.com/office/officeart/2016/7/layout/BasicTimeline"/>
    <dgm:cxn modelId="{8103C8FD-2C11-E64C-85FA-1241046CCF5F}" type="presParOf" srcId="{2AA0E922-6924-DF44-BCBF-526F117951D6}" destId="{D67B3E2A-DBF4-BC4C-9FA5-B5F724796D25}" srcOrd="4" destOrd="0" presId="urn:microsoft.com/office/officeart/2016/7/layout/BasicTimeline"/>
    <dgm:cxn modelId="{26392F34-0719-0F43-8360-673DDC09B4D0}" type="presParOf" srcId="{D67B3E2A-DBF4-BC4C-9FA5-B5F724796D25}" destId="{FA9988E6-F06E-E54B-AB2D-DF8DAAE7FE3B}" srcOrd="0" destOrd="0" presId="urn:microsoft.com/office/officeart/2016/7/layout/BasicTimeline"/>
    <dgm:cxn modelId="{9C28308C-D9C0-454C-A37D-52DA71286F16}" type="presParOf" srcId="{D67B3E2A-DBF4-BC4C-9FA5-B5F724796D25}" destId="{754C52DD-822C-8749-9195-B2E877161969}" srcOrd="1" destOrd="0" presId="urn:microsoft.com/office/officeart/2016/7/layout/BasicTimeline"/>
    <dgm:cxn modelId="{6350B9FD-6BA8-AC40-94BB-FEB7FFC3F6EB}" type="presParOf" srcId="{754C52DD-822C-8749-9195-B2E877161969}" destId="{A9B6BE9E-B99F-5648-9231-FDFC27DD0CFB}" srcOrd="0" destOrd="0" presId="urn:microsoft.com/office/officeart/2016/7/layout/BasicTimeline"/>
    <dgm:cxn modelId="{35502CD4-886D-FE43-A4A5-1D6AE1043F5A}" type="presParOf" srcId="{754C52DD-822C-8749-9195-B2E877161969}" destId="{2D9F0C13-0389-1542-AB19-C0E67CEA90FB}" srcOrd="1" destOrd="0" presId="urn:microsoft.com/office/officeart/2016/7/layout/BasicTimeline"/>
    <dgm:cxn modelId="{42C7B26E-1395-4748-AA65-DCADA61087D9}" type="presParOf" srcId="{D67B3E2A-DBF4-BC4C-9FA5-B5F724796D25}" destId="{AAA46FA4-EB9E-4C4D-B51E-D61CA7C7FAA1}" srcOrd="2" destOrd="0" presId="urn:microsoft.com/office/officeart/2016/7/layout/BasicTimeline"/>
    <dgm:cxn modelId="{7EA9FDFC-04F8-2C4B-BEA6-B2843E3C3349}" type="presParOf" srcId="{D67B3E2A-DBF4-BC4C-9FA5-B5F724796D25}" destId="{47A04034-F394-1549-A74F-D3C7FC7B5555}" srcOrd="3" destOrd="0" presId="urn:microsoft.com/office/officeart/2016/7/layout/BasicTimeline"/>
    <dgm:cxn modelId="{49176968-24DF-7B42-9F9E-3DB4FA306937}" type="presParOf" srcId="{D67B3E2A-DBF4-BC4C-9FA5-B5F724796D25}" destId="{0960DAE6-5F98-354D-9D0E-3B8B99F296A7}"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C5344A-9BAA-48DE-A05F-CBF42DF79EB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60FE142-B08D-4CEB-9889-3731E081C39C}">
      <dgm:prSet/>
      <dgm:spPr/>
      <dgm:t>
        <a:bodyPr/>
        <a:lstStyle/>
        <a:p>
          <a:pPr>
            <a:lnSpc>
              <a:spcPct val="100000"/>
            </a:lnSpc>
          </a:pPr>
          <a:r>
            <a:rPr lang="en-US"/>
            <a:t>Companies like Levitt &amp; Son, based in New York, found success applying the mass-production techniques of the auto industry to home building. </a:t>
          </a:r>
        </a:p>
      </dgm:t>
    </dgm:pt>
    <dgm:pt modelId="{F645F27C-F28A-47FA-9464-FA1ACEC1FE93}" type="parTrans" cxnId="{345486F9-3BB0-49B9-83C3-FCA692D6B441}">
      <dgm:prSet/>
      <dgm:spPr/>
      <dgm:t>
        <a:bodyPr/>
        <a:lstStyle/>
        <a:p>
          <a:endParaRPr lang="en-US"/>
        </a:p>
      </dgm:t>
    </dgm:pt>
    <dgm:pt modelId="{8AFD2D53-FD9D-4224-A2E1-2418C15D9624}" type="sibTrans" cxnId="{345486F9-3BB0-49B9-83C3-FCA692D6B441}">
      <dgm:prSet/>
      <dgm:spPr/>
      <dgm:t>
        <a:bodyPr/>
        <a:lstStyle/>
        <a:p>
          <a:endParaRPr lang="en-US"/>
        </a:p>
      </dgm:t>
    </dgm:pt>
    <dgm:pt modelId="{78114F83-226C-43AB-A1A5-D5033FEECF7B}">
      <dgm:prSet/>
      <dgm:spPr/>
      <dgm:t>
        <a:bodyPr/>
        <a:lstStyle/>
        <a:p>
          <a:pPr>
            <a:lnSpc>
              <a:spcPct val="100000"/>
            </a:lnSpc>
          </a:pPr>
          <a:r>
            <a:rPr lang="en-US"/>
            <a:t>Between 1946 and the early 1960s, Levitt &amp; Son built three residential communities (including more than 17,000 homes).</a:t>
          </a:r>
        </a:p>
      </dgm:t>
    </dgm:pt>
    <dgm:pt modelId="{C8B97AA3-ACD1-4988-AE6D-BB2A11FE15DF}" type="parTrans" cxnId="{C78FA762-6E8A-453D-90C4-BAF254C98117}">
      <dgm:prSet/>
      <dgm:spPr/>
      <dgm:t>
        <a:bodyPr/>
        <a:lstStyle/>
        <a:p>
          <a:endParaRPr lang="en-US"/>
        </a:p>
      </dgm:t>
    </dgm:pt>
    <dgm:pt modelId="{A1977D54-22B4-4CA1-9DD0-56203711B469}" type="sibTrans" cxnId="{C78FA762-6E8A-453D-90C4-BAF254C98117}">
      <dgm:prSet/>
      <dgm:spPr/>
      <dgm:t>
        <a:bodyPr/>
        <a:lstStyle/>
        <a:p>
          <a:endParaRPr lang="en-US"/>
        </a:p>
      </dgm:t>
    </dgm:pt>
    <dgm:pt modelId="{4530934C-AA16-4576-8AB5-E900D70CA8A1}" type="pres">
      <dgm:prSet presAssocID="{EAC5344A-9BAA-48DE-A05F-CBF42DF79EB2}" presName="root" presStyleCnt="0">
        <dgm:presLayoutVars>
          <dgm:dir/>
          <dgm:resizeHandles val="exact"/>
        </dgm:presLayoutVars>
      </dgm:prSet>
      <dgm:spPr/>
    </dgm:pt>
    <dgm:pt modelId="{B3EA9C85-A9AB-47DF-A80A-BFC762E6530D}" type="pres">
      <dgm:prSet presAssocID="{860FE142-B08D-4CEB-9889-3731E081C39C}" presName="compNode" presStyleCnt="0"/>
      <dgm:spPr/>
    </dgm:pt>
    <dgm:pt modelId="{6EBB70CE-4602-45A2-8A05-3D0C2867DD65}" type="pres">
      <dgm:prSet presAssocID="{860FE142-B08D-4CEB-9889-3731E081C39C}" presName="bgRect" presStyleLbl="bgShp" presStyleIdx="0" presStyleCnt="2"/>
      <dgm:spPr/>
    </dgm:pt>
    <dgm:pt modelId="{2768DC3C-49A7-4132-8FA6-077AF9E49FBA}" type="pres">
      <dgm:prSet presAssocID="{860FE142-B08D-4CEB-9889-3731E081C39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elder"/>
        </a:ext>
      </dgm:extLst>
    </dgm:pt>
    <dgm:pt modelId="{E86ACB24-7942-4D7E-A175-AE90FB129240}" type="pres">
      <dgm:prSet presAssocID="{860FE142-B08D-4CEB-9889-3731E081C39C}" presName="spaceRect" presStyleCnt="0"/>
      <dgm:spPr/>
    </dgm:pt>
    <dgm:pt modelId="{EDE774FC-C342-4C17-8C95-75253EEAA79D}" type="pres">
      <dgm:prSet presAssocID="{860FE142-B08D-4CEB-9889-3731E081C39C}" presName="parTx" presStyleLbl="revTx" presStyleIdx="0" presStyleCnt="2">
        <dgm:presLayoutVars>
          <dgm:chMax val="0"/>
          <dgm:chPref val="0"/>
        </dgm:presLayoutVars>
      </dgm:prSet>
      <dgm:spPr/>
    </dgm:pt>
    <dgm:pt modelId="{95DE13FE-FC8F-4F87-A234-EF61C0C5722E}" type="pres">
      <dgm:prSet presAssocID="{8AFD2D53-FD9D-4224-A2E1-2418C15D9624}" presName="sibTrans" presStyleCnt="0"/>
      <dgm:spPr/>
    </dgm:pt>
    <dgm:pt modelId="{BBA3EDF7-9AF9-44FD-9B7B-071F5CA7E45E}" type="pres">
      <dgm:prSet presAssocID="{78114F83-226C-43AB-A1A5-D5033FEECF7B}" presName="compNode" presStyleCnt="0"/>
      <dgm:spPr/>
    </dgm:pt>
    <dgm:pt modelId="{639E698F-BEBD-46B1-968D-28BCD03009E0}" type="pres">
      <dgm:prSet presAssocID="{78114F83-226C-43AB-A1A5-D5033FEECF7B}" presName="bgRect" presStyleLbl="bgShp" presStyleIdx="1" presStyleCnt="2"/>
      <dgm:spPr/>
    </dgm:pt>
    <dgm:pt modelId="{23E81E67-1013-413E-8220-2F6943BA81AF}" type="pres">
      <dgm:prSet presAssocID="{78114F83-226C-43AB-A1A5-D5033FEECF7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burban scene"/>
        </a:ext>
      </dgm:extLst>
    </dgm:pt>
    <dgm:pt modelId="{C5D8BCDF-6EF3-4452-8349-C741401D4631}" type="pres">
      <dgm:prSet presAssocID="{78114F83-226C-43AB-A1A5-D5033FEECF7B}" presName="spaceRect" presStyleCnt="0"/>
      <dgm:spPr/>
    </dgm:pt>
    <dgm:pt modelId="{ED1CBB87-215E-4F35-BAEA-59AB7FFA9012}" type="pres">
      <dgm:prSet presAssocID="{78114F83-226C-43AB-A1A5-D5033FEECF7B}" presName="parTx" presStyleLbl="revTx" presStyleIdx="1" presStyleCnt="2">
        <dgm:presLayoutVars>
          <dgm:chMax val="0"/>
          <dgm:chPref val="0"/>
        </dgm:presLayoutVars>
      </dgm:prSet>
      <dgm:spPr/>
    </dgm:pt>
  </dgm:ptLst>
  <dgm:cxnLst>
    <dgm:cxn modelId="{B8A6822A-B9ED-DE43-927D-2813231C93C9}" type="presOf" srcId="{78114F83-226C-43AB-A1A5-D5033FEECF7B}" destId="{ED1CBB87-215E-4F35-BAEA-59AB7FFA9012}" srcOrd="0" destOrd="0" presId="urn:microsoft.com/office/officeart/2018/2/layout/IconVerticalSolidList"/>
    <dgm:cxn modelId="{C78FA762-6E8A-453D-90C4-BAF254C98117}" srcId="{EAC5344A-9BAA-48DE-A05F-CBF42DF79EB2}" destId="{78114F83-226C-43AB-A1A5-D5033FEECF7B}" srcOrd="1" destOrd="0" parTransId="{C8B97AA3-ACD1-4988-AE6D-BB2A11FE15DF}" sibTransId="{A1977D54-22B4-4CA1-9DD0-56203711B469}"/>
    <dgm:cxn modelId="{A363746F-EDAD-B047-9480-2B466FB15CD6}" type="presOf" srcId="{860FE142-B08D-4CEB-9889-3731E081C39C}" destId="{EDE774FC-C342-4C17-8C95-75253EEAA79D}" srcOrd="0" destOrd="0" presId="urn:microsoft.com/office/officeart/2018/2/layout/IconVerticalSolidList"/>
    <dgm:cxn modelId="{345486F9-3BB0-49B9-83C3-FCA692D6B441}" srcId="{EAC5344A-9BAA-48DE-A05F-CBF42DF79EB2}" destId="{860FE142-B08D-4CEB-9889-3731E081C39C}" srcOrd="0" destOrd="0" parTransId="{F645F27C-F28A-47FA-9464-FA1ACEC1FE93}" sibTransId="{8AFD2D53-FD9D-4224-A2E1-2418C15D9624}"/>
    <dgm:cxn modelId="{F55417FE-A912-DD4D-A880-A681CEAD6984}" type="presOf" srcId="{EAC5344A-9BAA-48DE-A05F-CBF42DF79EB2}" destId="{4530934C-AA16-4576-8AB5-E900D70CA8A1}" srcOrd="0" destOrd="0" presId="urn:microsoft.com/office/officeart/2018/2/layout/IconVerticalSolidList"/>
    <dgm:cxn modelId="{6C131E9B-3175-4349-8A96-D9AFDC23CE8D}" type="presParOf" srcId="{4530934C-AA16-4576-8AB5-E900D70CA8A1}" destId="{B3EA9C85-A9AB-47DF-A80A-BFC762E6530D}" srcOrd="0" destOrd="0" presId="urn:microsoft.com/office/officeart/2018/2/layout/IconVerticalSolidList"/>
    <dgm:cxn modelId="{E9CBDB99-681A-8E44-8ACA-2E594414FB00}" type="presParOf" srcId="{B3EA9C85-A9AB-47DF-A80A-BFC762E6530D}" destId="{6EBB70CE-4602-45A2-8A05-3D0C2867DD65}" srcOrd="0" destOrd="0" presId="urn:microsoft.com/office/officeart/2018/2/layout/IconVerticalSolidList"/>
    <dgm:cxn modelId="{5CB8271E-14C7-0B4B-8BF7-9E85C2499E75}" type="presParOf" srcId="{B3EA9C85-A9AB-47DF-A80A-BFC762E6530D}" destId="{2768DC3C-49A7-4132-8FA6-077AF9E49FBA}" srcOrd="1" destOrd="0" presId="urn:microsoft.com/office/officeart/2018/2/layout/IconVerticalSolidList"/>
    <dgm:cxn modelId="{9CAB3948-2E5B-814D-9B37-8B1203F5E439}" type="presParOf" srcId="{B3EA9C85-A9AB-47DF-A80A-BFC762E6530D}" destId="{E86ACB24-7942-4D7E-A175-AE90FB129240}" srcOrd="2" destOrd="0" presId="urn:microsoft.com/office/officeart/2018/2/layout/IconVerticalSolidList"/>
    <dgm:cxn modelId="{39FFBB4F-0C05-714C-80D1-CB5445DC48B0}" type="presParOf" srcId="{B3EA9C85-A9AB-47DF-A80A-BFC762E6530D}" destId="{EDE774FC-C342-4C17-8C95-75253EEAA79D}" srcOrd="3" destOrd="0" presId="urn:microsoft.com/office/officeart/2018/2/layout/IconVerticalSolidList"/>
    <dgm:cxn modelId="{16A792C2-85A7-B740-AD84-FD5088101B3D}" type="presParOf" srcId="{4530934C-AA16-4576-8AB5-E900D70CA8A1}" destId="{95DE13FE-FC8F-4F87-A234-EF61C0C5722E}" srcOrd="1" destOrd="0" presId="urn:microsoft.com/office/officeart/2018/2/layout/IconVerticalSolidList"/>
    <dgm:cxn modelId="{A91F690B-8A23-474B-8E7D-880092BC375E}" type="presParOf" srcId="{4530934C-AA16-4576-8AB5-E900D70CA8A1}" destId="{BBA3EDF7-9AF9-44FD-9B7B-071F5CA7E45E}" srcOrd="2" destOrd="0" presId="urn:microsoft.com/office/officeart/2018/2/layout/IconVerticalSolidList"/>
    <dgm:cxn modelId="{D1C454A1-5143-164A-8318-D9D2C475C415}" type="presParOf" srcId="{BBA3EDF7-9AF9-44FD-9B7B-071F5CA7E45E}" destId="{639E698F-BEBD-46B1-968D-28BCD03009E0}" srcOrd="0" destOrd="0" presId="urn:microsoft.com/office/officeart/2018/2/layout/IconVerticalSolidList"/>
    <dgm:cxn modelId="{D2175183-1B0E-5245-B26B-A76DFC7041EB}" type="presParOf" srcId="{BBA3EDF7-9AF9-44FD-9B7B-071F5CA7E45E}" destId="{23E81E67-1013-413E-8220-2F6943BA81AF}" srcOrd="1" destOrd="0" presId="urn:microsoft.com/office/officeart/2018/2/layout/IconVerticalSolidList"/>
    <dgm:cxn modelId="{382C8ACB-9B55-F54E-B8E2-55DF101B76DC}" type="presParOf" srcId="{BBA3EDF7-9AF9-44FD-9B7B-071F5CA7E45E}" destId="{C5D8BCDF-6EF3-4452-8349-C741401D4631}" srcOrd="2" destOrd="0" presId="urn:microsoft.com/office/officeart/2018/2/layout/IconVerticalSolidList"/>
    <dgm:cxn modelId="{D57DD820-7939-244F-BBCF-E3C2B4320DB2}" type="presParOf" srcId="{BBA3EDF7-9AF9-44FD-9B7B-071F5CA7E45E}" destId="{ED1CBB87-215E-4F35-BAEA-59AB7FFA901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9A5D32-CAEE-4166-B403-5C68424E616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B48159F-3970-49AD-BE05-6ECD30FCB4B8}">
      <dgm:prSet/>
      <dgm:spPr/>
      <dgm:t>
        <a:bodyPr/>
        <a:lstStyle/>
        <a:p>
          <a:r>
            <a:rPr lang="en-US"/>
            <a:t>At home, television exerted a profound influence on the development of a modern, consumer-based popular culture.</a:t>
          </a:r>
        </a:p>
      </dgm:t>
    </dgm:pt>
    <dgm:pt modelId="{5F8EA718-BC21-4B95-8CEF-E8388484C075}" type="parTrans" cxnId="{AB33DF53-71BD-410C-918E-88F95437E29A}">
      <dgm:prSet/>
      <dgm:spPr/>
      <dgm:t>
        <a:bodyPr/>
        <a:lstStyle/>
        <a:p>
          <a:endParaRPr lang="en-US"/>
        </a:p>
      </dgm:t>
    </dgm:pt>
    <dgm:pt modelId="{B6E3C0EB-B953-4485-B247-7696CF62EB01}" type="sibTrans" cxnId="{AB33DF53-71BD-410C-918E-88F95437E29A}">
      <dgm:prSet/>
      <dgm:spPr/>
      <dgm:t>
        <a:bodyPr/>
        <a:lstStyle/>
        <a:p>
          <a:endParaRPr lang="en-US"/>
        </a:p>
      </dgm:t>
    </dgm:pt>
    <dgm:pt modelId="{5EE7C016-E90C-43FD-A485-CB0DA043E775}">
      <dgm:prSet/>
      <dgm:spPr/>
      <dgm:t>
        <a:bodyPr/>
        <a:lstStyle/>
        <a:p>
          <a:r>
            <a:rPr lang="en-US"/>
            <a:t>TV lamps glowed atop television sets while families ate pre-packaged TV dinners on Melamine trays. </a:t>
          </a:r>
        </a:p>
      </dgm:t>
    </dgm:pt>
    <dgm:pt modelId="{2EAEB0DE-4965-4C46-8C22-56E4078049D7}" type="parTrans" cxnId="{570B5418-C6AC-4445-ABDE-834E6663C452}">
      <dgm:prSet/>
      <dgm:spPr/>
      <dgm:t>
        <a:bodyPr/>
        <a:lstStyle/>
        <a:p>
          <a:endParaRPr lang="en-US"/>
        </a:p>
      </dgm:t>
    </dgm:pt>
    <dgm:pt modelId="{FEFE4EA7-4ACC-49C4-A137-A57CD8161992}" type="sibTrans" cxnId="{570B5418-C6AC-4445-ABDE-834E6663C452}">
      <dgm:prSet/>
      <dgm:spPr/>
      <dgm:t>
        <a:bodyPr/>
        <a:lstStyle/>
        <a:p>
          <a:endParaRPr lang="en-US"/>
        </a:p>
      </dgm:t>
    </dgm:pt>
    <dgm:pt modelId="{8B99D060-4129-483D-A011-11CE99BA874C}">
      <dgm:prSet/>
      <dgm:spPr/>
      <dgm:t>
        <a:bodyPr/>
        <a:lstStyle/>
        <a:p>
          <a:r>
            <a:rPr lang="en-US"/>
            <a:t>Networks divided viewers into target audiences and advertisers spent large sums to promote their products.</a:t>
          </a:r>
        </a:p>
      </dgm:t>
    </dgm:pt>
    <dgm:pt modelId="{CA564B48-3C19-417A-B1B5-964824E54108}" type="parTrans" cxnId="{642AFE4F-A788-409C-97ED-DB946151281D}">
      <dgm:prSet/>
      <dgm:spPr/>
      <dgm:t>
        <a:bodyPr/>
        <a:lstStyle/>
        <a:p>
          <a:endParaRPr lang="en-US"/>
        </a:p>
      </dgm:t>
    </dgm:pt>
    <dgm:pt modelId="{E2BE8EC7-81B3-4B21-9FB9-1AA215E3DE1A}" type="sibTrans" cxnId="{642AFE4F-A788-409C-97ED-DB946151281D}">
      <dgm:prSet/>
      <dgm:spPr/>
      <dgm:t>
        <a:bodyPr/>
        <a:lstStyle/>
        <a:p>
          <a:endParaRPr lang="en-US"/>
        </a:p>
      </dgm:t>
    </dgm:pt>
    <dgm:pt modelId="{DD2A6693-9339-40BA-8114-5C2BF82B4CF6}">
      <dgm:prSet/>
      <dgm:spPr/>
      <dgm:t>
        <a:bodyPr/>
        <a:lstStyle/>
        <a:p>
          <a:r>
            <a:rPr lang="en-US"/>
            <a:t>Official toys and games were marketed alongside children’s programs and television serials.</a:t>
          </a:r>
        </a:p>
      </dgm:t>
    </dgm:pt>
    <dgm:pt modelId="{901466B5-8747-4D45-8C8B-77139C945464}" type="parTrans" cxnId="{2C6E1269-8141-4000-A4B9-F449A1609A43}">
      <dgm:prSet/>
      <dgm:spPr/>
      <dgm:t>
        <a:bodyPr/>
        <a:lstStyle/>
        <a:p>
          <a:endParaRPr lang="en-US"/>
        </a:p>
      </dgm:t>
    </dgm:pt>
    <dgm:pt modelId="{E9A21949-03D1-490D-B872-4BF29BDA6EB2}" type="sibTrans" cxnId="{2C6E1269-8141-4000-A4B9-F449A1609A43}">
      <dgm:prSet/>
      <dgm:spPr/>
      <dgm:t>
        <a:bodyPr/>
        <a:lstStyle/>
        <a:p>
          <a:endParaRPr lang="en-US"/>
        </a:p>
      </dgm:t>
    </dgm:pt>
    <dgm:pt modelId="{91F76818-1140-43F2-B94F-35D88AA1F1DF}" type="pres">
      <dgm:prSet presAssocID="{F29A5D32-CAEE-4166-B403-5C68424E6162}" presName="root" presStyleCnt="0">
        <dgm:presLayoutVars>
          <dgm:dir/>
          <dgm:resizeHandles val="exact"/>
        </dgm:presLayoutVars>
      </dgm:prSet>
      <dgm:spPr/>
    </dgm:pt>
    <dgm:pt modelId="{9AAE833A-19EA-4861-BC75-A80321A7526A}" type="pres">
      <dgm:prSet presAssocID="{0B48159F-3970-49AD-BE05-6ECD30FCB4B8}" presName="compNode" presStyleCnt="0"/>
      <dgm:spPr/>
    </dgm:pt>
    <dgm:pt modelId="{7CD0CFC0-5510-4DD0-AAA5-8936142C61B3}" type="pres">
      <dgm:prSet presAssocID="{0B48159F-3970-49AD-BE05-6ECD30FCB4B8}" presName="bgRect" presStyleLbl="bgShp" presStyleIdx="0" presStyleCnt="4"/>
      <dgm:spPr/>
    </dgm:pt>
    <dgm:pt modelId="{8FBBD1A0-5AE1-48AA-8265-BF92F1840382}" type="pres">
      <dgm:prSet presAssocID="{0B48159F-3970-49AD-BE05-6ECD30FCB4B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levision"/>
        </a:ext>
      </dgm:extLst>
    </dgm:pt>
    <dgm:pt modelId="{8BA4E42D-E9F0-4C16-B230-48586310CCA4}" type="pres">
      <dgm:prSet presAssocID="{0B48159F-3970-49AD-BE05-6ECD30FCB4B8}" presName="spaceRect" presStyleCnt="0"/>
      <dgm:spPr/>
    </dgm:pt>
    <dgm:pt modelId="{61E8DFAB-240D-404A-9FFF-C497925C527C}" type="pres">
      <dgm:prSet presAssocID="{0B48159F-3970-49AD-BE05-6ECD30FCB4B8}" presName="parTx" presStyleLbl="revTx" presStyleIdx="0" presStyleCnt="4">
        <dgm:presLayoutVars>
          <dgm:chMax val="0"/>
          <dgm:chPref val="0"/>
        </dgm:presLayoutVars>
      </dgm:prSet>
      <dgm:spPr/>
    </dgm:pt>
    <dgm:pt modelId="{13C1F692-4871-4A77-A1B8-B8D672F1ECDE}" type="pres">
      <dgm:prSet presAssocID="{B6E3C0EB-B953-4485-B247-7696CF62EB01}" presName="sibTrans" presStyleCnt="0"/>
      <dgm:spPr/>
    </dgm:pt>
    <dgm:pt modelId="{8694CC7B-5081-4F68-BA63-2BD0E060A725}" type="pres">
      <dgm:prSet presAssocID="{5EE7C016-E90C-43FD-A485-CB0DA043E775}" presName="compNode" presStyleCnt="0"/>
      <dgm:spPr/>
    </dgm:pt>
    <dgm:pt modelId="{7B451201-C9FD-4F38-9F27-C77F42463471}" type="pres">
      <dgm:prSet presAssocID="{5EE7C016-E90C-43FD-A485-CB0DA043E775}" presName="bgRect" presStyleLbl="bgShp" presStyleIdx="1" presStyleCnt="4"/>
      <dgm:spPr/>
    </dgm:pt>
    <dgm:pt modelId="{DE305465-2AF3-48E9-842A-2617CC37A67A}" type="pres">
      <dgm:prSet presAssocID="{5EE7C016-E90C-43FD-A485-CB0DA043E77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ttle"/>
        </a:ext>
      </dgm:extLst>
    </dgm:pt>
    <dgm:pt modelId="{A31FA57E-06CE-4539-A3FB-452DBE3BD226}" type="pres">
      <dgm:prSet presAssocID="{5EE7C016-E90C-43FD-A485-CB0DA043E775}" presName="spaceRect" presStyleCnt="0"/>
      <dgm:spPr/>
    </dgm:pt>
    <dgm:pt modelId="{212D0138-2DC0-4510-8936-5E87CFC17BEC}" type="pres">
      <dgm:prSet presAssocID="{5EE7C016-E90C-43FD-A485-CB0DA043E775}" presName="parTx" presStyleLbl="revTx" presStyleIdx="1" presStyleCnt="4">
        <dgm:presLayoutVars>
          <dgm:chMax val="0"/>
          <dgm:chPref val="0"/>
        </dgm:presLayoutVars>
      </dgm:prSet>
      <dgm:spPr/>
    </dgm:pt>
    <dgm:pt modelId="{E3BC2C4D-7B5C-4EAC-9A81-48C96C1CAE63}" type="pres">
      <dgm:prSet presAssocID="{FEFE4EA7-4ACC-49C4-A137-A57CD8161992}" presName="sibTrans" presStyleCnt="0"/>
      <dgm:spPr/>
    </dgm:pt>
    <dgm:pt modelId="{57EF683F-2D95-4B82-8212-D39A7D000D6B}" type="pres">
      <dgm:prSet presAssocID="{8B99D060-4129-483D-A011-11CE99BA874C}" presName="compNode" presStyleCnt="0"/>
      <dgm:spPr/>
    </dgm:pt>
    <dgm:pt modelId="{F0B7C71E-40C5-4652-8F93-6F780A961C51}" type="pres">
      <dgm:prSet presAssocID="{8B99D060-4129-483D-A011-11CE99BA874C}" presName="bgRect" presStyleLbl="bgShp" presStyleIdx="2" presStyleCnt="4"/>
      <dgm:spPr/>
    </dgm:pt>
    <dgm:pt modelId="{D9C098A1-944B-48B0-A8E0-C9ED89C7A548}" type="pres">
      <dgm:prSet presAssocID="{8B99D060-4129-483D-A011-11CE99BA874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dvertising"/>
        </a:ext>
      </dgm:extLst>
    </dgm:pt>
    <dgm:pt modelId="{F3441BA7-B376-44BC-B85A-1463225A4FE3}" type="pres">
      <dgm:prSet presAssocID="{8B99D060-4129-483D-A011-11CE99BA874C}" presName="spaceRect" presStyleCnt="0"/>
      <dgm:spPr/>
    </dgm:pt>
    <dgm:pt modelId="{C76B0529-18C2-459D-A065-C50BEC4F40DD}" type="pres">
      <dgm:prSet presAssocID="{8B99D060-4129-483D-A011-11CE99BA874C}" presName="parTx" presStyleLbl="revTx" presStyleIdx="2" presStyleCnt="4">
        <dgm:presLayoutVars>
          <dgm:chMax val="0"/>
          <dgm:chPref val="0"/>
        </dgm:presLayoutVars>
      </dgm:prSet>
      <dgm:spPr/>
    </dgm:pt>
    <dgm:pt modelId="{039CDB81-835A-4B20-893C-7D17114B2AE2}" type="pres">
      <dgm:prSet presAssocID="{E2BE8EC7-81B3-4B21-9FB9-1AA215E3DE1A}" presName="sibTrans" presStyleCnt="0"/>
      <dgm:spPr/>
    </dgm:pt>
    <dgm:pt modelId="{1D44D53E-A708-495D-9081-50DBF7624727}" type="pres">
      <dgm:prSet presAssocID="{DD2A6693-9339-40BA-8114-5C2BF82B4CF6}" presName="compNode" presStyleCnt="0"/>
      <dgm:spPr/>
    </dgm:pt>
    <dgm:pt modelId="{02E3A150-2977-4BCB-8F1F-7BEC2E547D69}" type="pres">
      <dgm:prSet presAssocID="{DD2A6693-9339-40BA-8114-5C2BF82B4CF6}" presName="bgRect" presStyleLbl="bgShp" presStyleIdx="3" presStyleCnt="4"/>
      <dgm:spPr/>
    </dgm:pt>
    <dgm:pt modelId="{1DCDCD4C-03D6-4BF0-9740-EE354AE5FAB3}" type="pres">
      <dgm:prSet presAssocID="{DD2A6693-9339-40BA-8114-5C2BF82B4CF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ilm reel"/>
        </a:ext>
      </dgm:extLst>
    </dgm:pt>
    <dgm:pt modelId="{9D256126-FB36-4859-97AA-13CFE72AE8AB}" type="pres">
      <dgm:prSet presAssocID="{DD2A6693-9339-40BA-8114-5C2BF82B4CF6}" presName="spaceRect" presStyleCnt="0"/>
      <dgm:spPr/>
    </dgm:pt>
    <dgm:pt modelId="{E921E3FB-B732-4C1B-8344-C74C623E7B60}" type="pres">
      <dgm:prSet presAssocID="{DD2A6693-9339-40BA-8114-5C2BF82B4CF6}" presName="parTx" presStyleLbl="revTx" presStyleIdx="3" presStyleCnt="4">
        <dgm:presLayoutVars>
          <dgm:chMax val="0"/>
          <dgm:chPref val="0"/>
        </dgm:presLayoutVars>
      </dgm:prSet>
      <dgm:spPr/>
    </dgm:pt>
  </dgm:ptLst>
  <dgm:cxnLst>
    <dgm:cxn modelId="{570B5418-C6AC-4445-ABDE-834E6663C452}" srcId="{F29A5D32-CAEE-4166-B403-5C68424E6162}" destId="{5EE7C016-E90C-43FD-A485-CB0DA043E775}" srcOrd="1" destOrd="0" parTransId="{2EAEB0DE-4965-4C46-8C22-56E4078049D7}" sibTransId="{FEFE4EA7-4ACC-49C4-A137-A57CD8161992}"/>
    <dgm:cxn modelId="{65C49E48-1A5D-411D-B60A-87CADB1E83AB}" type="presOf" srcId="{F29A5D32-CAEE-4166-B403-5C68424E6162}" destId="{91F76818-1140-43F2-B94F-35D88AA1F1DF}" srcOrd="0" destOrd="0" presId="urn:microsoft.com/office/officeart/2018/2/layout/IconVerticalSolidList"/>
    <dgm:cxn modelId="{642AFE4F-A788-409C-97ED-DB946151281D}" srcId="{F29A5D32-CAEE-4166-B403-5C68424E6162}" destId="{8B99D060-4129-483D-A011-11CE99BA874C}" srcOrd="2" destOrd="0" parTransId="{CA564B48-3C19-417A-B1B5-964824E54108}" sibTransId="{E2BE8EC7-81B3-4B21-9FB9-1AA215E3DE1A}"/>
    <dgm:cxn modelId="{73883752-4935-4A0B-B002-C367A7DB2221}" type="presOf" srcId="{5EE7C016-E90C-43FD-A485-CB0DA043E775}" destId="{212D0138-2DC0-4510-8936-5E87CFC17BEC}" srcOrd="0" destOrd="0" presId="urn:microsoft.com/office/officeart/2018/2/layout/IconVerticalSolidList"/>
    <dgm:cxn modelId="{AB33DF53-71BD-410C-918E-88F95437E29A}" srcId="{F29A5D32-CAEE-4166-B403-5C68424E6162}" destId="{0B48159F-3970-49AD-BE05-6ECD30FCB4B8}" srcOrd="0" destOrd="0" parTransId="{5F8EA718-BC21-4B95-8CEF-E8388484C075}" sibTransId="{B6E3C0EB-B953-4485-B247-7696CF62EB01}"/>
    <dgm:cxn modelId="{403D6F62-8CCD-407C-9A51-63439C69ED49}" type="presOf" srcId="{8B99D060-4129-483D-A011-11CE99BA874C}" destId="{C76B0529-18C2-459D-A065-C50BEC4F40DD}" srcOrd="0" destOrd="0" presId="urn:microsoft.com/office/officeart/2018/2/layout/IconVerticalSolidList"/>
    <dgm:cxn modelId="{2C6E1269-8141-4000-A4B9-F449A1609A43}" srcId="{F29A5D32-CAEE-4166-B403-5C68424E6162}" destId="{DD2A6693-9339-40BA-8114-5C2BF82B4CF6}" srcOrd="3" destOrd="0" parTransId="{901466B5-8747-4D45-8C8B-77139C945464}" sibTransId="{E9A21949-03D1-490D-B872-4BF29BDA6EB2}"/>
    <dgm:cxn modelId="{12750697-9FEE-4EFF-B384-A9862EF5FF75}" type="presOf" srcId="{DD2A6693-9339-40BA-8114-5C2BF82B4CF6}" destId="{E921E3FB-B732-4C1B-8344-C74C623E7B60}" srcOrd="0" destOrd="0" presId="urn:microsoft.com/office/officeart/2018/2/layout/IconVerticalSolidList"/>
    <dgm:cxn modelId="{A5AFE8B3-E556-4647-BF73-C13A2E397CA3}" type="presOf" srcId="{0B48159F-3970-49AD-BE05-6ECD30FCB4B8}" destId="{61E8DFAB-240D-404A-9FFF-C497925C527C}" srcOrd="0" destOrd="0" presId="urn:microsoft.com/office/officeart/2018/2/layout/IconVerticalSolidList"/>
    <dgm:cxn modelId="{3851988F-14D5-40F4-B6F5-C16430BCD7B9}" type="presParOf" srcId="{91F76818-1140-43F2-B94F-35D88AA1F1DF}" destId="{9AAE833A-19EA-4861-BC75-A80321A7526A}" srcOrd="0" destOrd="0" presId="urn:microsoft.com/office/officeart/2018/2/layout/IconVerticalSolidList"/>
    <dgm:cxn modelId="{517188DB-AC32-4A5B-903B-384D2D556566}" type="presParOf" srcId="{9AAE833A-19EA-4861-BC75-A80321A7526A}" destId="{7CD0CFC0-5510-4DD0-AAA5-8936142C61B3}" srcOrd="0" destOrd="0" presId="urn:microsoft.com/office/officeart/2018/2/layout/IconVerticalSolidList"/>
    <dgm:cxn modelId="{B6863C3D-8DCC-46EB-A667-F1E361B71ECE}" type="presParOf" srcId="{9AAE833A-19EA-4861-BC75-A80321A7526A}" destId="{8FBBD1A0-5AE1-48AA-8265-BF92F1840382}" srcOrd="1" destOrd="0" presId="urn:microsoft.com/office/officeart/2018/2/layout/IconVerticalSolidList"/>
    <dgm:cxn modelId="{4C1DD8E8-1416-441C-96FF-2FEB1764F86E}" type="presParOf" srcId="{9AAE833A-19EA-4861-BC75-A80321A7526A}" destId="{8BA4E42D-E9F0-4C16-B230-48586310CCA4}" srcOrd="2" destOrd="0" presId="urn:microsoft.com/office/officeart/2018/2/layout/IconVerticalSolidList"/>
    <dgm:cxn modelId="{B9032C94-D8B8-4F54-8F3A-DA9D3ABC383C}" type="presParOf" srcId="{9AAE833A-19EA-4861-BC75-A80321A7526A}" destId="{61E8DFAB-240D-404A-9FFF-C497925C527C}" srcOrd="3" destOrd="0" presId="urn:microsoft.com/office/officeart/2018/2/layout/IconVerticalSolidList"/>
    <dgm:cxn modelId="{F8AB0064-6DA6-4786-B82A-44E106CBD2EA}" type="presParOf" srcId="{91F76818-1140-43F2-B94F-35D88AA1F1DF}" destId="{13C1F692-4871-4A77-A1B8-B8D672F1ECDE}" srcOrd="1" destOrd="0" presId="urn:microsoft.com/office/officeart/2018/2/layout/IconVerticalSolidList"/>
    <dgm:cxn modelId="{E33D0AB3-E366-4C2C-B4FC-9BBE56FFA319}" type="presParOf" srcId="{91F76818-1140-43F2-B94F-35D88AA1F1DF}" destId="{8694CC7B-5081-4F68-BA63-2BD0E060A725}" srcOrd="2" destOrd="0" presId="urn:microsoft.com/office/officeart/2018/2/layout/IconVerticalSolidList"/>
    <dgm:cxn modelId="{BCB7349E-9F2F-4577-999E-5FEE18CE114F}" type="presParOf" srcId="{8694CC7B-5081-4F68-BA63-2BD0E060A725}" destId="{7B451201-C9FD-4F38-9F27-C77F42463471}" srcOrd="0" destOrd="0" presId="urn:microsoft.com/office/officeart/2018/2/layout/IconVerticalSolidList"/>
    <dgm:cxn modelId="{747180F3-8FB5-4DAA-808A-AAF935F4498E}" type="presParOf" srcId="{8694CC7B-5081-4F68-BA63-2BD0E060A725}" destId="{DE305465-2AF3-48E9-842A-2617CC37A67A}" srcOrd="1" destOrd="0" presId="urn:microsoft.com/office/officeart/2018/2/layout/IconVerticalSolidList"/>
    <dgm:cxn modelId="{B172D9A5-6F3A-463C-ABF4-10ED8F4FECAA}" type="presParOf" srcId="{8694CC7B-5081-4F68-BA63-2BD0E060A725}" destId="{A31FA57E-06CE-4539-A3FB-452DBE3BD226}" srcOrd="2" destOrd="0" presId="urn:microsoft.com/office/officeart/2018/2/layout/IconVerticalSolidList"/>
    <dgm:cxn modelId="{50840741-FF6D-49C3-8141-F43C3500F27F}" type="presParOf" srcId="{8694CC7B-5081-4F68-BA63-2BD0E060A725}" destId="{212D0138-2DC0-4510-8936-5E87CFC17BEC}" srcOrd="3" destOrd="0" presId="urn:microsoft.com/office/officeart/2018/2/layout/IconVerticalSolidList"/>
    <dgm:cxn modelId="{9DC27551-746A-4E81-8A40-5788BABBA2EC}" type="presParOf" srcId="{91F76818-1140-43F2-B94F-35D88AA1F1DF}" destId="{E3BC2C4D-7B5C-4EAC-9A81-48C96C1CAE63}" srcOrd="3" destOrd="0" presId="urn:microsoft.com/office/officeart/2018/2/layout/IconVerticalSolidList"/>
    <dgm:cxn modelId="{36273A6B-63B7-4DD0-B6E5-2CF03E8A7F35}" type="presParOf" srcId="{91F76818-1140-43F2-B94F-35D88AA1F1DF}" destId="{57EF683F-2D95-4B82-8212-D39A7D000D6B}" srcOrd="4" destOrd="0" presId="urn:microsoft.com/office/officeart/2018/2/layout/IconVerticalSolidList"/>
    <dgm:cxn modelId="{B34C37DB-598D-4C05-B652-36B7E822947F}" type="presParOf" srcId="{57EF683F-2D95-4B82-8212-D39A7D000D6B}" destId="{F0B7C71E-40C5-4652-8F93-6F780A961C51}" srcOrd="0" destOrd="0" presId="urn:microsoft.com/office/officeart/2018/2/layout/IconVerticalSolidList"/>
    <dgm:cxn modelId="{DFF89ADF-5DF8-44D8-8C90-B1D36A5E5666}" type="presParOf" srcId="{57EF683F-2D95-4B82-8212-D39A7D000D6B}" destId="{D9C098A1-944B-48B0-A8E0-C9ED89C7A548}" srcOrd="1" destOrd="0" presId="urn:microsoft.com/office/officeart/2018/2/layout/IconVerticalSolidList"/>
    <dgm:cxn modelId="{CB4FD704-0549-4614-9842-BDE31519DF77}" type="presParOf" srcId="{57EF683F-2D95-4B82-8212-D39A7D000D6B}" destId="{F3441BA7-B376-44BC-B85A-1463225A4FE3}" srcOrd="2" destOrd="0" presId="urn:microsoft.com/office/officeart/2018/2/layout/IconVerticalSolidList"/>
    <dgm:cxn modelId="{78CC946D-82A6-4043-85B5-D2E2A288867C}" type="presParOf" srcId="{57EF683F-2D95-4B82-8212-D39A7D000D6B}" destId="{C76B0529-18C2-459D-A065-C50BEC4F40DD}" srcOrd="3" destOrd="0" presId="urn:microsoft.com/office/officeart/2018/2/layout/IconVerticalSolidList"/>
    <dgm:cxn modelId="{88EF7647-7141-4639-BF0E-530FCCE34620}" type="presParOf" srcId="{91F76818-1140-43F2-B94F-35D88AA1F1DF}" destId="{039CDB81-835A-4B20-893C-7D17114B2AE2}" srcOrd="5" destOrd="0" presId="urn:microsoft.com/office/officeart/2018/2/layout/IconVerticalSolidList"/>
    <dgm:cxn modelId="{A3F86164-C9D6-48E6-BF4E-78CD380E69C0}" type="presParOf" srcId="{91F76818-1140-43F2-B94F-35D88AA1F1DF}" destId="{1D44D53E-A708-495D-9081-50DBF7624727}" srcOrd="6" destOrd="0" presId="urn:microsoft.com/office/officeart/2018/2/layout/IconVerticalSolidList"/>
    <dgm:cxn modelId="{C6C7FB69-2E37-43A3-9B74-42227BB037E9}" type="presParOf" srcId="{1D44D53E-A708-495D-9081-50DBF7624727}" destId="{02E3A150-2977-4BCB-8F1F-7BEC2E547D69}" srcOrd="0" destOrd="0" presId="urn:microsoft.com/office/officeart/2018/2/layout/IconVerticalSolidList"/>
    <dgm:cxn modelId="{27D0C696-EDA0-4084-A344-AA6D92653ADE}" type="presParOf" srcId="{1D44D53E-A708-495D-9081-50DBF7624727}" destId="{1DCDCD4C-03D6-4BF0-9740-EE354AE5FAB3}" srcOrd="1" destOrd="0" presId="urn:microsoft.com/office/officeart/2018/2/layout/IconVerticalSolidList"/>
    <dgm:cxn modelId="{08D510B1-BD0A-44AF-B5CB-8E8D8C3DAFBD}" type="presParOf" srcId="{1D44D53E-A708-495D-9081-50DBF7624727}" destId="{9D256126-FB36-4859-97AA-13CFE72AE8AB}" srcOrd="2" destOrd="0" presId="urn:microsoft.com/office/officeart/2018/2/layout/IconVerticalSolidList"/>
    <dgm:cxn modelId="{A7591C54-2AE0-4E8C-B2F8-4B1B0046C6CB}" type="presParOf" srcId="{1D44D53E-A708-495D-9081-50DBF7624727}" destId="{E921E3FB-B732-4C1B-8344-C74C623E7B6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DF9ECD9-DD5E-4E53-A067-92DBEF848713}"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4A64AB99-8748-4B28-A25F-905A96F67A3E}">
      <dgm:prSet/>
      <dgm:spPr/>
      <dgm:t>
        <a:bodyPr/>
        <a:lstStyle/>
        <a:p>
          <a:r>
            <a:rPr lang="en-US"/>
            <a:t>Critics of television objected to the stereotypical portrayals of women and minority</a:t>
          </a:r>
        </a:p>
      </dgm:t>
    </dgm:pt>
    <dgm:pt modelId="{D85C5431-0DD7-4940-9BDB-C4F35DE2B369}" type="parTrans" cxnId="{7342395C-E83D-493A-B259-35C8D4D62B1A}">
      <dgm:prSet/>
      <dgm:spPr/>
      <dgm:t>
        <a:bodyPr/>
        <a:lstStyle/>
        <a:p>
          <a:endParaRPr lang="en-US"/>
        </a:p>
      </dgm:t>
    </dgm:pt>
    <dgm:pt modelId="{14672F1A-0A67-4C4C-B7EC-E5D39A283C2C}" type="sibTrans" cxnId="{7342395C-E83D-493A-B259-35C8D4D62B1A}">
      <dgm:prSet/>
      <dgm:spPr/>
      <dgm:t>
        <a:bodyPr/>
        <a:lstStyle/>
        <a:p>
          <a:endParaRPr lang="en-US"/>
        </a:p>
      </dgm:t>
    </dgm:pt>
    <dgm:pt modelId="{94706E9D-62A9-42B7-95DF-057A493C20D6}">
      <dgm:prSet/>
      <dgm:spPr/>
      <dgm:t>
        <a:bodyPr/>
        <a:lstStyle/>
        <a:p>
          <a:r>
            <a:rPr lang="en-US"/>
            <a:t>Males outnumbered females 3 to 1</a:t>
          </a:r>
        </a:p>
      </dgm:t>
    </dgm:pt>
    <dgm:pt modelId="{FA8C7E5A-DD56-46DD-A5EC-A570A227DDFF}" type="parTrans" cxnId="{82AD3422-3FC0-42B4-9C62-12B6FC986FDF}">
      <dgm:prSet/>
      <dgm:spPr/>
      <dgm:t>
        <a:bodyPr/>
        <a:lstStyle/>
        <a:p>
          <a:endParaRPr lang="en-US"/>
        </a:p>
      </dgm:t>
    </dgm:pt>
    <dgm:pt modelId="{A4BABDD0-5167-4031-9550-6E0E24F3B401}" type="sibTrans" cxnId="{82AD3422-3FC0-42B4-9C62-12B6FC986FDF}">
      <dgm:prSet/>
      <dgm:spPr/>
      <dgm:t>
        <a:bodyPr/>
        <a:lstStyle/>
        <a:p>
          <a:endParaRPr lang="en-US"/>
        </a:p>
      </dgm:t>
    </dgm:pt>
    <dgm:pt modelId="{455E4B48-B5AC-40C7-A98E-F8EE751A19D2}">
      <dgm:prSet/>
      <dgm:spPr/>
      <dgm:t>
        <a:bodyPr/>
        <a:lstStyle/>
        <a:p>
          <a:r>
            <a:rPr lang="en-US"/>
            <a:t>African Americans and Latinos rarely appeared</a:t>
          </a:r>
        </a:p>
      </dgm:t>
    </dgm:pt>
    <dgm:pt modelId="{DD76C5A0-C93C-4734-94D9-9AAAAFD5D5DE}" type="parTrans" cxnId="{EE66888E-5AA8-4743-91DE-ED5CDA5F081B}">
      <dgm:prSet/>
      <dgm:spPr/>
      <dgm:t>
        <a:bodyPr/>
        <a:lstStyle/>
        <a:p>
          <a:endParaRPr lang="en-US"/>
        </a:p>
      </dgm:t>
    </dgm:pt>
    <dgm:pt modelId="{37F77687-242E-4F30-886E-BFF68D94A79C}" type="sibTrans" cxnId="{EE66888E-5AA8-4743-91DE-ED5CDA5F081B}">
      <dgm:prSet/>
      <dgm:spPr/>
      <dgm:t>
        <a:bodyPr/>
        <a:lstStyle/>
        <a:p>
          <a:endParaRPr lang="en-US"/>
        </a:p>
      </dgm:t>
    </dgm:pt>
    <dgm:pt modelId="{D7074B61-E4ED-432A-9232-291F87CDEE0B}">
      <dgm:prSet/>
      <dgm:spPr/>
      <dgm:t>
        <a:bodyPr/>
        <a:lstStyle/>
        <a:p>
          <a:r>
            <a:rPr lang="en-US"/>
            <a:t>Portrayed an idealized white America</a:t>
          </a:r>
        </a:p>
      </dgm:t>
    </dgm:pt>
    <dgm:pt modelId="{88B7444D-EE80-413F-9593-133A8A7B83BE}" type="parTrans" cxnId="{8CD1B717-E0DC-4690-AB1A-33369923350D}">
      <dgm:prSet/>
      <dgm:spPr/>
      <dgm:t>
        <a:bodyPr/>
        <a:lstStyle/>
        <a:p>
          <a:endParaRPr lang="en-US"/>
        </a:p>
      </dgm:t>
    </dgm:pt>
    <dgm:pt modelId="{2A34AB5D-F8B9-4A4D-A7DD-3040E7C0E30C}" type="sibTrans" cxnId="{8CD1B717-E0DC-4690-AB1A-33369923350D}">
      <dgm:prSet/>
      <dgm:spPr/>
      <dgm:t>
        <a:bodyPr/>
        <a:lstStyle/>
        <a:p>
          <a:endParaRPr lang="en-US"/>
        </a:p>
      </dgm:t>
    </dgm:pt>
    <dgm:pt modelId="{FBD1169C-1F12-3B44-BBA2-DB8E8681A012}" type="pres">
      <dgm:prSet presAssocID="{3DF9ECD9-DD5E-4E53-A067-92DBEF848713}" presName="diagram" presStyleCnt="0">
        <dgm:presLayoutVars>
          <dgm:dir/>
          <dgm:resizeHandles val="exact"/>
        </dgm:presLayoutVars>
      </dgm:prSet>
      <dgm:spPr/>
    </dgm:pt>
    <dgm:pt modelId="{AF2AD491-446E-5244-9CD5-BE4114000CA4}" type="pres">
      <dgm:prSet presAssocID="{4A64AB99-8748-4B28-A25F-905A96F67A3E}" presName="node" presStyleLbl="node1" presStyleIdx="0" presStyleCnt="4">
        <dgm:presLayoutVars>
          <dgm:bulletEnabled val="1"/>
        </dgm:presLayoutVars>
      </dgm:prSet>
      <dgm:spPr/>
    </dgm:pt>
    <dgm:pt modelId="{701B5EAF-61C9-A14D-9467-A878302E2DF8}" type="pres">
      <dgm:prSet presAssocID="{14672F1A-0A67-4C4C-B7EC-E5D39A283C2C}" presName="sibTrans" presStyleCnt="0"/>
      <dgm:spPr/>
    </dgm:pt>
    <dgm:pt modelId="{8DBE7B01-3DCD-CD4A-B74C-8019EC1FEF13}" type="pres">
      <dgm:prSet presAssocID="{94706E9D-62A9-42B7-95DF-057A493C20D6}" presName="node" presStyleLbl="node1" presStyleIdx="1" presStyleCnt="4">
        <dgm:presLayoutVars>
          <dgm:bulletEnabled val="1"/>
        </dgm:presLayoutVars>
      </dgm:prSet>
      <dgm:spPr/>
    </dgm:pt>
    <dgm:pt modelId="{FEE25315-99D4-C341-A938-D878D4C08E34}" type="pres">
      <dgm:prSet presAssocID="{A4BABDD0-5167-4031-9550-6E0E24F3B401}" presName="sibTrans" presStyleCnt="0"/>
      <dgm:spPr/>
    </dgm:pt>
    <dgm:pt modelId="{427CD5EE-B98A-4C47-B348-065463529D1B}" type="pres">
      <dgm:prSet presAssocID="{455E4B48-B5AC-40C7-A98E-F8EE751A19D2}" presName="node" presStyleLbl="node1" presStyleIdx="2" presStyleCnt="4">
        <dgm:presLayoutVars>
          <dgm:bulletEnabled val="1"/>
        </dgm:presLayoutVars>
      </dgm:prSet>
      <dgm:spPr/>
    </dgm:pt>
    <dgm:pt modelId="{D4E273F9-853B-4048-B97F-2D6E7488F8A0}" type="pres">
      <dgm:prSet presAssocID="{37F77687-242E-4F30-886E-BFF68D94A79C}" presName="sibTrans" presStyleCnt="0"/>
      <dgm:spPr/>
    </dgm:pt>
    <dgm:pt modelId="{8B1FCA59-84B0-BE40-8E7D-7D4701731C5B}" type="pres">
      <dgm:prSet presAssocID="{D7074B61-E4ED-432A-9232-291F87CDEE0B}" presName="node" presStyleLbl="node1" presStyleIdx="3" presStyleCnt="4">
        <dgm:presLayoutVars>
          <dgm:bulletEnabled val="1"/>
        </dgm:presLayoutVars>
      </dgm:prSet>
      <dgm:spPr/>
    </dgm:pt>
  </dgm:ptLst>
  <dgm:cxnLst>
    <dgm:cxn modelId="{EB1B3409-8076-F64D-AEB2-C30E388E6A9D}" type="presOf" srcId="{4A64AB99-8748-4B28-A25F-905A96F67A3E}" destId="{AF2AD491-446E-5244-9CD5-BE4114000CA4}" srcOrd="0" destOrd="0" presId="urn:microsoft.com/office/officeart/2005/8/layout/default"/>
    <dgm:cxn modelId="{8CD1B717-E0DC-4690-AB1A-33369923350D}" srcId="{3DF9ECD9-DD5E-4E53-A067-92DBEF848713}" destId="{D7074B61-E4ED-432A-9232-291F87CDEE0B}" srcOrd="3" destOrd="0" parTransId="{88B7444D-EE80-413F-9593-133A8A7B83BE}" sibTransId="{2A34AB5D-F8B9-4A4D-A7DD-3040E7C0E30C}"/>
    <dgm:cxn modelId="{82AD3422-3FC0-42B4-9C62-12B6FC986FDF}" srcId="{3DF9ECD9-DD5E-4E53-A067-92DBEF848713}" destId="{94706E9D-62A9-42B7-95DF-057A493C20D6}" srcOrd="1" destOrd="0" parTransId="{FA8C7E5A-DD56-46DD-A5EC-A570A227DDFF}" sibTransId="{A4BABDD0-5167-4031-9550-6E0E24F3B401}"/>
    <dgm:cxn modelId="{B2A7AB37-0A4C-834D-817C-CE7ECC0CFB32}" type="presOf" srcId="{455E4B48-B5AC-40C7-A98E-F8EE751A19D2}" destId="{427CD5EE-B98A-4C47-B348-065463529D1B}" srcOrd="0" destOrd="0" presId="urn:microsoft.com/office/officeart/2005/8/layout/default"/>
    <dgm:cxn modelId="{70654B3D-74AC-554E-BEEE-3E29EEA73EF9}" type="presOf" srcId="{94706E9D-62A9-42B7-95DF-057A493C20D6}" destId="{8DBE7B01-3DCD-CD4A-B74C-8019EC1FEF13}" srcOrd="0" destOrd="0" presId="urn:microsoft.com/office/officeart/2005/8/layout/default"/>
    <dgm:cxn modelId="{7342395C-E83D-493A-B259-35C8D4D62B1A}" srcId="{3DF9ECD9-DD5E-4E53-A067-92DBEF848713}" destId="{4A64AB99-8748-4B28-A25F-905A96F67A3E}" srcOrd="0" destOrd="0" parTransId="{D85C5431-0DD7-4940-9BDB-C4F35DE2B369}" sibTransId="{14672F1A-0A67-4C4C-B7EC-E5D39A283C2C}"/>
    <dgm:cxn modelId="{778E8977-FB2B-2D46-BBAE-BBB32FF80FAB}" type="presOf" srcId="{D7074B61-E4ED-432A-9232-291F87CDEE0B}" destId="{8B1FCA59-84B0-BE40-8E7D-7D4701731C5B}" srcOrd="0" destOrd="0" presId="urn:microsoft.com/office/officeart/2005/8/layout/default"/>
    <dgm:cxn modelId="{EE66888E-5AA8-4743-91DE-ED5CDA5F081B}" srcId="{3DF9ECD9-DD5E-4E53-A067-92DBEF848713}" destId="{455E4B48-B5AC-40C7-A98E-F8EE751A19D2}" srcOrd="2" destOrd="0" parTransId="{DD76C5A0-C93C-4734-94D9-9AAAAFD5D5DE}" sibTransId="{37F77687-242E-4F30-886E-BFF68D94A79C}"/>
    <dgm:cxn modelId="{CFA69595-FC89-B043-BD65-E6C19B3CD159}" type="presOf" srcId="{3DF9ECD9-DD5E-4E53-A067-92DBEF848713}" destId="{FBD1169C-1F12-3B44-BBA2-DB8E8681A012}" srcOrd="0" destOrd="0" presId="urn:microsoft.com/office/officeart/2005/8/layout/default"/>
    <dgm:cxn modelId="{222275D1-EA0C-AF43-936B-EB6D97DC260E}" type="presParOf" srcId="{FBD1169C-1F12-3B44-BBA2-DB8E8681A012}" destId="{AF2AD491-446E-5244-9CD5-BE4114000CA4}" srcOrd="0" destOrd="0" presId="urn:microsoft.com/office/officeart/2005/8/layout/default"/>
    <dgm:cxn modelId="{46DD7285-929A-694C-AC6C-67252AB8C684}" type="presParOf" srcId="{FBD1169C-1F12-3B44-BBA2-DB8E8681A012}" destId="{701B5EAF-61C9-A14D-9467-A878302E2DF8}" srcOrd="1" destOrd="0" presId="urn:microsoft.com/office/officeart/2005/8/layout/default"/>
    <dgm:cxn modelId="{2A64A2B9-0647-A04B-9C21-81146A8CBA4F}" type="presParOf" srcId="{FBD1169C-1F12-3B44-BBA2-DB8E8681A012}" destId="{8DBE7B01-3DCD-CD4A-B74C-8019EC1FEF13}" srcOrd="2" destOrd="0" presId="urn:microsoft.com/office/officeart/2005/8/layout/default"/>
    <dgm:cxn modelId="{8F8E21EC-C6B1-F44D-B9A7-A5107BFA02F6}" type="presParOf" srcId="{FBD1169C-1F12-3B44-BBA2-DB8E8681A012}" destId="{FEE25315-99D4-C341-A938-D878D4C08E34}" srcOrd="3" destOrd="0" presId="urn:microsoft.com/office/officeart/2005/8/layout/default"/>
    <dgm:cxn modelId="{341A746A-115F-8141-A798-CC5239986D14}" type="presParOf" srcId="{FBD1169C-1F12-3B44-BBA2-DB8E8681A012}" destId="{427CD5EE-B98A-4C47-B348-065463529D1B}" srcOrd="4" destOrd="0" presId="urn:microsoft.com/office/officeart/2005/8/layout/default"/>
    <dgm:cxn modelId="{E253BBF0-8439-2347-AF7C-3B6C5892CF69}" type="presParOf" srcId="{FBD1169C-1F12-3B44-BBA2-DB8E8681A012}" destId="{D4E273F9-853B-4048-B97F-2D6E7488F8A0}" srcOrd="5" destOrd="0" presId="urn:microsoft.com/office/officeart/2005/8/layout/default"/>
    <dgm:cxn modelId="{715F3C8C-5937-CC48-8DF5-EB189713333A}" type="presParOf" srcId="{FBD1169C-1F12-3B44-BBA2-DB8E8681A012}" destId="{8B1FCA59-84B0-BE40-8E7D-7D4701731C5B}"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40A899F-EBE6-4D8E-9085-4A2C38C96252}" type="doc">
      <dgm:prSet loTypeId="urn:microsoft.com/office/officeart/2016/7/layout/BasicTimeline" loCatId="process" qsTypeId="urn:microsoft.com/office/officeart/2005/8/quickstyle/simple1" qsCatId="simple" csTypeId="urn:microsoft.com/office/officeart/2005/8/colors/colorful1" csCatId="colorful" phldr="1"/>
      <dgm:spPr/>
      <dgm:t>
        <a:bodyPr/>
        <a:lstStyle/>
        <a:p>
          <a:endParaRPr lang="en-US"/>
        </a:p>
      </dgm:t>
    </dgm:pt>
    <dgm:pt modelId="{E5BB0F29-2E40-4E85-AD99-B3DED528C547}">
      <dgm:prSet/>
      <dgm:spPr/>
      <dgm:t>
        <a:bodyPr/>
        <a:lstStyle/>
        <a:p>
          <a:pPr>
            <a:defRPr b="1"/>
          </a:pPr>
          <a:r>
            <a:rPr lang="en-US"/>
            <a:t>1951</a:t>
          </a:r>
        </a:p>
      </dgm:t>
    </dgm:pt>
    <dgm:pt modelId="{40D8282F-0B12-4365-BBDF-6A61A9541CB1}" type="parTrans" cxnId="{B20E6BDA-7686-4F07-AFA5-4BEEBACE2563}">
      <dgm:prSet/>
      <dgm:spPr/>
      <dgm:t>
        <a:bodyPr/>
        <a:lstStyle/>
        <a:p>
          <a:endParaRPr lang="en-US"/>
        </a:p>
      </dgm:t>
    </dgm:pt>
    <dgm:pt modelId="{3BB3365A-2A7B-494F-A90D-5ACE3E871193}" type="sibTrans" cxnId="{B20E6BDA-7686-4F07-AFA5-4BEEBACE2563}">
      <dgm:prSet/>
      <dgm:spPr/>
      <dgm:t>
        <a:bodyPr/>
        <a:lstStyle/>
        <a:p>
          <a:endParaRPr lang="en-US"/>
        </a:p>
      </dgm:t>
    </dgm:pt>
    <dgm:pt modelId="{156E139A-B619-4EEF-BBC8-A8C4AA70B7B5}">
      <dgm:prSet/>
      <dgm:spPr/>
      <dgm:t>
        <a:bodyPr/>
        <a:lstStyle/>
        <a:p>
          <a:r>
            <a:rPr lang="en-US"/>
            <a:t>J. D. Salinger, The Catcher in the Rye </a:t>
          </a:r>
        </a:p>
      </dgm:t>
    </dgm:pt>
    <dgm:pt modelId="{F0B6F6C7-ECFA-4EE1-8BA8-0547F8EA91D0}" type="parTrans" cxnId="{3C752409-FD4C-488A-8D18-8D29960C172E}">
      <dgm:prSet/>
      <dgm:spPr/>
      <dgm:t>
        <a:bodyPr/>
        <a:lstStyle/>
        <a:p>
          <a:endParaRPr lang="en-US"/>
        </a:p>
      </dgm:t>
    </dgm:pt>
    <dgm:pt modelId="{DD3C7A3C-2C33-4F06-9AFB-31DDED894AF8}" type="sibTrans" cxnId="{3C752409-FD4C-488A-8D18-8D29960C172E}">
      <dgm:prSet/>
      <dgm:spPr/>
      <dgm:t>
        <a:bodyPr/>
        <a:lstStyle/>
        <a:p>
          <a:endParaRPr lang="en-US"/>
        </a:p>
      </dgm:t>
    </dgm:pt>
    <dgm:pt modelId="{A048D91B-4BDE-44B4-8C06-9688A75EBF4E}">
      <dgm:prSet/>
      <dgm:spPr/>
      <dgm:t>
        <a:bodyPr/>
        <a:lstStyle/>
        <a:p>
          <a:pPr>
            <a:defRPr b="1"/>
          </a:pPr>
          <a:r>
            <a:rPr lang="en-US"/>
            <a:t>1952</a:t>
          </a:r>
        </a:p>
      </dgm:t>
    </dgm:pt>
    <dgm:pt modelId="{EA8525FA-3C23-4B5E-B442-EA27AAB19052}" type="parTrans" cxnId="{152D94B5-1A5D-4DBC-B548-ADD55DA83968}">
      <dgm:prSet/>
      <dgm:spPr/>
      <dgm:t>
        <a:bodyPr/>
        <a:lstStyle/>
        <a:p>
          <a:endParaRPr lang="en-US"/>
        </a:p>
      </dgm:t>
    </dgm:pt>
    <dgm:pt modelId="{CA42F02C-85F0-45F3-B8A4-DA3CC7399912}" type="sibTrans" cxnId="{152D94B5-1A5D-4DBC-B548-ADD55DA83968}">
      <dgm:prSet/>
      <dgm:spPr/>
      <dgm:t>
        <a:bodyPr/>
        <a:lstStyle/>
        <a:p>
          <a:endParaRPr lang="en-US"/>
        </a:p>
      </dgm:t>
    </dgm:pt>
    <dgm:pt modelId="{5F10A651-5FDA-4DF4-9182-DA55298083EE}">
      <dgm:prSet/>
      <dgm:spPr/>
      <dgm:t>
        <a:bodyPr/>
        <a:lstStyle/>
        <a:p>
          <a:r>
            <a:rPr lang="en-US"/>
            <a:t>Ralph Ellison, Invisible Man </a:t>
          </a:r>
        </a:p>
      </dgm:t>
    </dgm:pt>
    <dgm:pt modelId="{902CD52F-F215-4B9C-90BD-D2568377E42F}" type="parTrans" cxnId="{92A402DC-1AC4-4B0F-AD3A-095D525D7671}">
      <dgm:prSet/>
      <dgm:spPr/>
      <dgm:t>
        <a:bodyPr/>
        <a:lstStyle/>
        <a:p>
          <a:endParaRPr lang="en-US"/>
        </a:p>
      </dgm:t>
    </dgm:pt>
    <dgm:pt modelId="{68AC1A91-AD9E-4213-B571-373A3F61F96F}" type="sibTrans" cxnId="{92A402DC-1AC4-4B0F-AD3A-095D525D7671}">
      <dgm:prSet/>
      <dgm:spPr/>
      <dgm:t>
        <a:bodyPr/>
        <a:lstStyle/>
        <a:p>
          <a:endParaRPr lang="en-US"/>
        </a:p>
      </dgm:t>
    </dgm:pt>
    <dgm:pt modelId="{C7D7FA6A-7B55-41AF-A130-3EA15F64BFEF}">
      <dgm:prSet/>
      <dgm:spPr/>
      <dgm:t>
        <a:bodyPr/>
        <a:lstStyle/>
        <a:p>
          <a:pPr>
            <a:defRPr b="1"/>
          </a:pPr>
          <a:r>
            <a:rPr lang="en-US"/>
            <a:t>1953</a:t>
          </a:r>
        </a:p>
      </dgm:t>
    </dgm:pt>
    <dgm:pt modelId="{D4F47464-D76A-4C76-A0B6-BF7127E33C2D}" type="parTrans" cxnId="{DD893031-B9D1-4977-B4B5-A837D4EB85F5}">
      <dgm:prSet/>
      <dgm:spPr/>
      <dgm:t>
        <a:bodyPr/>
        <a:lstStyle/>
        <a:p>
          <a:endParaRPr lang="en-US"/>
        </a:p>
      </dgm:t>
    </dgm:pt>
    <dgm:pt modelId="{9BCB2E48-55D7-49D0-BAFF-23B688280473}" type="sibTrans" cxnId="{DD893031-B9D1-4977-B4B5-A837D4EB85F5}">
      <dgm:prSet/>
      <dgm:spPr/>
      <dgm:t>
        <a:bodyPr/>
        <a:lstStyle/>
        <a:p>
          <a:endParaRPr lang="en-US"/>
        </a:p>
      </dgm:t>
    </dgm:pt>
    <dgm:pt modelId="{29146B6D-A291-452F-9AF9-FB0AC3289D99}">
      <dgm:prSet/>
      <dgm:spPr/>
      <dgm:t>
        <a:bodyPr/>
        <a:lstStyle/>
        <a:p>
          <a:r>
            <a:rPr lang="en-US"/>
            <a:t>Ray Bradbury, Fahrenheit 451 </a:t>
          </a:r>
        </a:p>
      </dgm:t>
    </dgm:pt>
    <dgm:pt modelId="{ABF5868A-A50A-4BC6-AFD3-459A5428B824}" type="parTrans" cxnId="{DA92206B-EEA2-4FBC-B0C8-73A8008BD33A}">
      <dgm:prSet/>
      <dgm:spPr/>
      <dgm:t>
        <a:bodyPr/>
        <a:lstStyle/>
        <a:p>
          <a:endParaRPr lang="en-US"/>
        </a:p>
      </dgm:t>
    </dgm:pt>
    <dgm:pt modelId="{930588BA-62A9-4F97-B9B9-FB078812733E}" type="sibTrans" cxnId="{DA92206B-EEA2-4FBC-B0C8-73A8008BD33A}">
      <dgm:prSet/>
      <dgm:spPr/>
      <dgm:t>
        <a:bodyPr/>
        <a:lstStyle/>
        <a:p>
          <a:endParaRPr lang="en-US"/>
        </a:p>
      </dgm:t>
    </dgm:pt>
    <dgm:pt modelId="{7A432CF8-5E5E-45E7-A8F6-65193BD5F258}">
      <dgm:prSet/>
      <dgm:spPr/>
      <dgm:t>
        <a:bodyPr/>
        <a:lstStyle/>
        <a:p>
          <a:pPr>
            <a:defRPr b="1"/>
          </a:pPr>
          <a:r>
            <a:rPr lang="en-US"/>
            <a:t>1955</a:t>
          </a:r>
        </a:p>
      </dgm:t>
    </dgm:pt>
    <dgm:pt modelId="{219111EA-8DBF-4638-A723-7DA141E1A2B5}" type="parTrans" cxnId="{29681538-10DB-4899-8CCA-7640B55B94BB}">
      <dgm:prSet/>
      <dgm:spPr/>
      <dgm:t>
        <a:bodyPr/>
        <a:lstStyle/>
        <a:p>
          <a:endParaRPr lang="en-US"/>
        </a:p>
      </dgm:t>
    </dgm:pt>
    <dgm:pt modelId="{2B55DD31-00FB-411A-A4DB-A6C5184CA152}" type="sibTrans" cxnId="{29681538-10DB-4899-8CCA-7640B55B94BB}">
      <dgm:prSet/>
      <dgm:spPr/>
      <dgm:t>
        <a:bodyPr/>
        <a:lstStyle/>
        <a:p>
          <a:endParaRPr lang="en-US"/>
        </a:p>
      </dgm:t>
    </dgm:pt>
    <dgm:pt modelId="{2FAB1B7A-83FC-49C2-B634-4D8A400AD77B}">
      <dgm:prSet/>
      <dgm:spPr/>
      <dgm:t>
        <a:bodyPr/>
        <a:lstStyle/>
        <a:p>
          <a:r>
            <a:rPr lang="en-US"/>
            <a:t>James Baldwin, Notes of a Native Son </a:t>
          </a:r>
        </a:p>
      </dgm:t>
    </dgm:pt>
    <dgm:pt modelId="{1BD8E674-B024-4FE4-B861-9E1B497EB8CB}" type="parTrans" cxnId="{FDE985E1-548D-46DA-8E0A-791CB1B3F38E}">
      <dgm:prSet/>
      <dgm:spPr/>
      <dgm:t>
        <a:bodyPr/>
        <a:lstStyle/>
        <a:p>
          <a:endParaRPr lang="en-US"/>
        </a:p>
      </dgm:t>
    </dgm:pt>
    <dgm:pt modelId="{AFC8D8EC-8F31-405D-9A03-CCEF2979BBAB}" type="sibTrans" cxnId="{FDE985E1-548D-46DA-8E0A-791CB1B3F38E}">
      <dgm:prSet/>
      <dgm:spPr/>
      <dgm:t>
        <a:bodyPr/>
        <a:lstStyle/>
        <a:p>
          <a:endParaRPr lang="en-US"/>
        </a:p>
      </dgm:t>
    </dgm:pt>
    <dgm:pt modelId="{DF667C10-BA60-4C79-AF03-187ABE52BC28}">
      <dgm:prSet/>
      <dgm:spPr/>
      <dgm:t>
        <a:bodyPr/>
        <a:lstStyle/>
        <a:p>
          <a:pPr>
            <a:defRPr b="1"/>
          </a:pPr>
          <a:r>
            <a:rPr lang="en-US"/>
            <a:t>1957</a:t>
          </a:r>
        </a:p>
      </dgm:t>
    </dgm:pt>
    <dgm:pt modelId="{5E20DC93-4EA6-4C88-84E4-86C10942873F}" type="parTrans" cxnId="{255156DC-69BA-4E2D-9F94-7DD22D03E6F0}">
      <dgm:prSet/>
      <dgm:spPr/>
      <dgm:t>
        <a:bodyPr/>
        <a:lstStyle/>
        <a:p>
          <a:endParaRPr lang="en-US"/>
        </a:p>
      </dgm:t>
    </dgm:pt>
    <dgm:pt modelId="{1BD6BF67-0643-4B73-9D4F-2E3FDA9DE0D3}" type="sibTrans" cxnId="{255156DC-69BA-4E2D-9F94-7DD22D03E6F0}">
      <dgm:prSet/>
      <dgm:spPr/>
      <dgm:t>
        <a:bodyPr/>
        <a:lstStyle/>
        <a:p>
          <a:endParaRPr lang="en-US"/>
        </a:p>
      </dgm:t>
    </dgm:pt>
    <dgm:pt modelId="{D6F4A0CB-F686-4C1F-9617-2DF232237D41}">
      <dgm:prSet/>
      <dgm:spPr/>
      <dgm:t>
        <a:bodyPr/>
        <a:lstStyle/>
        <a:p>
          <a:r>
            <a:rPr lang="en-US"/>
            <a:t>Ayn Rand, Atlas Shrugged </a:t>
          </a:r>
        </a:p>
      </dgm:t>
    </dgm:pt>
    <dgm:pt modelId="{D3EC3A74-417C-4888-926D-3008FF423D81}" type="parTrans" cxnId="{6BE682A3-C0A0-4175-A342-7488D625CD50}">
      <dgm:prSet/>
      <dgm:spPr/>
      <dgm:t>
        <a:bodyPr/>
        <a:lstStyle/>
        <a:p>
          <a:endParaRPr lang="en-US"/>
        </a:p>
      </dgm:t>
    </dgm:pt>
    <dgm:pt modelId="{4747C7BF-6864-4008-B52E-22DE090F5121}" type="sibTrans" cxnId="{6BE682A3-C0A0-4175-A342-7488D625CD50}">
      <dgm:prSet/>
      <dgm:spPr/>
      <dgm:t>
        <a:bodyPr/>
        <a:lstStyle/>
        <a:p>
          <a:endParaRPr lang="en-US"/>
        </a:p>
      </dgm:t>
    </dgm:pt>
    <dgm:pt modelId="{B98CF5BB-BB4E-4175-B32B-A8EAA333306F}">
      <dgm:prSet/>
      <dgm:spPr/>
      <dgm:t>
        <a:bodyPr/>
        <a:lstStyle/>
        <a:p>
          <a:pPr>
            <a:defRPr b="1"/>
          </a:pPr>
          <a:r>
            <a:rPr lang="en-US"/>
            <a:t>1957</a:t>
          </a:r>
        </a:p>
      </dgm:t>
    </dgm:pt>
    <dgm:pt modelId="{640EDF32-A932-4A78-996A-9FD97D7E6875}" type="parTrans" cxnId="{41E39211-63E7-46F5-9B9E-516780125A02}">
      <dgm:prSet/>
      <dgm:spPr/>
      <dgm:t>
        <a:bodyPr/>
        <a:lstStyle/>
        <a:p>
          <a:endParaRPr lang="en-US"/>
        </a:p>
      </dgm:t>
    </dgm:pt>
    <dgm:pt modelId="{0E965C01-18AA-441C-A1AE-5E9F2B876A38}" type="sibTrans" cxnId="{41E39211-63E7-46F5-9B9E-516780125A02}">
      <dgm:prSet/>
      <dgm:spPr/>
      <dgm:t>
        <a:bodyPr/>
        <a:lstStyle/>
        <a:p>
          <a:endParaRPr lang="en-US"/>
        </a:p>
      </dgm:t>
    </dgm:pt>
    <dgm:pt modelId="{330776B7-28AA-4AFD-ABC0-DF791D8195F0}">
      <dgm:prSet/>
      <dgm:spPr/>
      <dgm:t>
        <a:bodyPr/>
        <a:lstStyle/>
        <a:p>
          <a:r>
            <a:rPr lang="en-US"/>
            <a:t>Jack Kerouac, On the Road </a:t>
          </a:r>
        </a:p>
      </dgm:t>
    </dgm:pt>
    <dgm:pt modelId="{87E9C025-F67D-42D6-9F3F-10D33A188486}" type="parTrans" cxnId="{CA43D5A3-AF5F-400C-B0F3-783FFCE99A7F}">
      <dgm:prSet/>
      <dgm:spPr/>
      <dgm:t>
        <a:bodyPr/>
        <a:lstStyle/>
        <a:p>
          <a:endParaRPr lang="en-US"/>
        </a:p>
      </dgm:t>
    </dgm:pt>
    <dgm:pt modelId="{C9B59813-D19C-4C74-A69B-5873D4697381}" type="sibTrans" cxnId="{CA43D5A3-AF5F-400C-B0F3-783FFCE99A7F}">
      <dgm:prSet/>
      <dgm:spPr/>
      <dgm:t>
        <a:bodyPr/>
        <a:lstStyle/>
        <a:p>
          <a:endParaRPr lang="en-US"/>
        </a:p>
      </dgm:t>
    </dgm:pt>
    <dgm:pt modelId="{8239FB35-F12E-F34C-AA1F-221A80D141C8}" type="pres">
      <dgm:prSet presAssocID="{340A899F-EBE6-4D8E-9085-4A2C38C96252}" presName="root" presStyleCnt="0">
        <dgm:presLayoutVars>
          <dgm:chMax/>
          <dgm:chPref/>
          <dgm:animLvl val="lvl"/>
        </dgm:presLayoutVars>
      </dgm:prSet>
      <dgm:spPr/>
    </dgm:pt>
    <dgm:pt modelId="{6C7DBD3C-DBA2-DF4B-9129-96A65FFD0462}" type="pres">
      <dgm:prSet presAssocID="{340A899F-EBE6-4D8E-9085-4A2C38C96252}" presName="divider" presStyleLbl="fgAccFollowNode1" presStyleIdx="0" presStyleCnt="1"/>
      <dgm:spPr>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tailEnd type="triangle" w="lg" len="lg"/>
        </a:ln>
        <a:effectLst/>
      </dgm:spPr>
    </dgm:pt>
    <dgm:pt modelId="{26E30291-D613-0442-AB03-E82EC686B9C1}" type="pres">
      <dgm:prSet presAssocID="{340A899F-EBE6-4D8E-9085-4A2C38C96252}" presName="nodes" presStyleCnt="0">
        <dgm:presLayoutVars>
          <dgm:chMax/>
          <dgm:chPref/>
          <dgm:animLvl val="lvl"/>
        </dgm:presLayoutVars>
      </dgm:prSet>
      <dgm:spPr/>
    </dgm:pt>
    <dgm:pt modelId="{1EBACB4A-4259-AE40-A743-8646E99482B1}" type="pres">
      <dgm:prSet presAssocID="{E5BB0F29-2E40-4E85-AD99-B3DED528C547}" presName="composite" presStyleCnt="0"/>
      <dgm:spPr/>
    </dgm:pt>
    <dgm:pt modelId="{EE047BF5-206A-B74B-9E7B-12A22E716AB7}" type="pres">
      <dgm:prSet presAssocID="{E5BB0F29-2E40-4E85-AD99-B3DED528C547}" presName="L1TextContainer" presStyleLbl="revTx" presStyleIdx="0" presStyleCnt="6">
        <dgm:presLayoutVars>
          <dgm:chMax val="1"/>
          <dgm:chPref val="1"/>
          <dgm:bulletEnabled val="1"/>
        </dgm:presLayoutVars>
      </dgm:prSet>
      <dgm:spPr/>
    </dgm:pt>
    <dgm:pt modelId="{E345A43B-0C7E-A048-9974-09A68353E72B}" type="pres">
      <dgm:prSet presAssocID="{E5BB0F29-2E40-4E85-AD99-B3DED528C547}" presName="L2TextContainerWrapper" presStyleCnt="0">
        <dgm:presLayoutVars>
          <dgm:chMax val="0"/>
          <dgm:chPref val="0"/>
          <dgm:bulletEnabled val="1"/>
        </dgm:presLayoutVars>
      </dgm:prSet>
      <dgm:spPr/>
    </dgm:pt>
    <dgm:pt modelId="{AA53374D-45F3-D74B-9E72-41999B99FF0D}" type="pres">
      <dgm:prSet presAssocID="{E5BB0F29-2E40-4E85-AD99-B3DED528C547}" presName="L2TextContainer" presStyleLbl="bgAcc1" presStyleIdx="0" presStyleCnt="6"/>
      <dgm:spPr/>
    </dgm:pt>
    <dgm:pt modelId="{86257741-11C5-0744-98E5-8223BF725B12}" type="pres">
      <dgm:prSet presAssocID="{E5BB0F29-2E40-4E85-AD99-B3DED528C547}" presName="FlexibleEmptyPlaceHolder" presStyleCnt="0"/>
      <dgm:spPr/>
    </dgm:pt>
    <dgm:pt modelId="{3841BFE3-8DE7-994C-86E6-EC726D5DC236}" type="pres">
      <dgm:prSet presAssocID="{E5BB0F29-2E40-4E85-AD99-B3DED528C547}" presName="ConnectLine" presStyleLbl="sibTrans1D1" presStyleIdx="0" presStyleCnt="6"/>
      <dgm:spPr>
        <a:noFill/>
        <a:ln w="6350" cap="flat" cmpd="sng" algn="ctr">
          <a:solidFill>
            <a:schemeClr val="accent2">
              <a:hueOff val="0"/>
              <a:satOff val="0"/>
              <a:lumOff val="0"/>
              <a:alphaOff val="0"/>
            </a:schemeClr>
          </a:solidFill>
          <a:prstDash val="dash"/>
          <a:miter lim="800000"/>
        </a:ln>
        <a:effectLst/>
      </dgm:spPr>
    </dgm:pt>
    <dgm:pt modelId="{18B45FD9-69EC-AD47-928E-E48AF4B8AA45}" type="pres">
      <dgm:prSet presAssocID="{E5BB0F29-2E40-4E85-AD99-B3DED528C547}" presName="ConnectorPoint" presStyleLbl="alignNode1" presStyleIdx="0" presStyleCnt="6"/>
      <dgm:spPr/>
    </dgm:pt>
    <dgm:pt modelId="{F23B138B-CCF1-9148-B68C-A956D92D748D}" type="pres">
      <dgm:prSet presAssocID="{E5BB0F29-2E40-4E85-AD99-B3DED528C547}" presName="EmptyPlaceHolder" presStyleCnt="0"/>
      <dgm:spPr/>
    </dgm:pt>
    <dgm:pt modelId="{430B4807-906A-F94C-9358-3B95B61F9F7F}" type="pres">
      <dgm:prSet presAssocID="{3BB3365A-2A7B-494F-A90D-5ACE3E871193}" presName="spaceBetweenRectangles" presStyleCnt="0"/>
      <dgm:spPr/>
    </dgm:pt>
    <dgm:pt modelId="{27B35DEB-5225-3C49-94B5-B73FEFB100E4}" type="pres">
      <dgm:prSet presAssocID="{A048D91B-4BDE-44B4-8C06-9688A75EBF4E}" presName="composite" presStyleCnt="0"/>
      <dgm:spPr/>
    </dgm:pt>
    <dgm:pt modelId="{4E674B83-F741-D640-9D11-296CFA704DEA}" type="pres">
      <dgm:prSet presAssocID="{A048D91B-4BDE-44B4-8C06-9688A75EBF4E}" presName="L1TextContainer" presStyleLbl="revTx" presStyleIdx="1" presStyleCnt="6">
        <dgm:presLayoutVars>
          <dgm:chMax val="1"/>
          <dgm:chPref val="1"/>
          <dgm:bulletEnabled val="1"/>
        </dgm:presLayoutVars>
      </dgm:prSet>
      <dgm:spPr/>
    </dgm:pt>
    <dgm:pt modelId="{488A1A6D-E583-A747-A59A-17A9CB2F4C87}" type="pres">
      <dgm:prSet presAssocID="{A048D91B-4BDE-44B4-8C06-9688A75EBF4E}" presName="L2TextContainerWrapper" presStyleCnt="0">
        <dgm:presLayoutVars>
          <dgm:chMax val="0"/>
          <dgm:chPref val="0"/>
          <dgm:bulletEnabled val="1"/>
        </dgm:presLayoutVars>
      </dgm:prSet>
      <dgm:spPr/>
    </dgm:pt>
    <dgm:pt modelId="{DC15618B-8B8B-D847-8F43-F7BE3A07D6CF}" type="pres">
      <dgm:prSet presAssocID="{A048D91B-4BDE-44B4-8C06-9688A75EBF4E}" presName="L2TextContainer" presStyleLbl="bgAcc1" presStyleIdx="1" presStyleCnt="6"/>
      <dgm:spPr/>
    </dgm:pt>
    <dgm:pt modelId="{32A19C65-2610-FD4C-85E9-CF274BFB5E48}" type="pres">
      <dgm:prSet presAssocID="{A048D91B-4BDE-44B4-8C06-9688A75EBF4E}" presName="FlexibleEmptyPlaceHolder" presStyleCnt="0"/>
      <dgm:spPr/>
    </dgm:pt>
    <dgm:pt modelId="{9087A42D-9DBE-6444-B8F9-5D308F5AF928}" type="pres">
      <dgm:prSet presAssocID="{A048D91B-4BDE-44B4-8C06-9688A75EBF4E}" presName="ConnectLine" presStyleLbl="sibTrans1D1" presStyleIdx="1" presStyleCnt="6"/>
      <dgm:spPr>
        <a:noFill/>
        <a:ln w="6350" cap="flat" cmpd="sng" algn="ctr">
          <a:solidFill>
            <a:schemeClr val="accent3">
              <a:hueOff val="0"/>
              <a:satOff val="0"/>
              <a:lumOff val="0"/>
              <a:alphaOff val="0"/>
            </a:schemeClr>
          </a:solidFill>
          <a:prstDash val="dash"/>
          <a:miter lim="800000"/>
        </a:ln>
        <a:effectLst/>
      </dgm:spPr>
    </dgm:pt>
    <dgm:pt modelId="{E8179C32-B2EB-EE47-9DE6-266F231C09A3}" type="pres">
      <dgm:prSet presAssocID="{A048D91B-4BDE-44B4-8C06-9688A75EBF4E}" presName="ConnectorPoint" presStyleLbl="alignNode1" presStyleIdx="1" presStyleCnt="6"/>
      <dgm:spPr/>
    </dgm:pt>
    <dgm:pt modelId="{6EFE8061-ADD1-9A49-A0D6-B1F4056C263D}" type="pres">
      <dgm:prSet presAssocID="{A048D91B-4BDE-44B4-8C06-9688A75EBF4E}" presName="EmptyPlaceHolder" presStyleCnt="0"/>
      <dgm:spPr/>
    </dgm:pt>
    <dgm:pt modelId="{E215F8B1-3C3C-654E-A04A-9F337867D522}" type="pres">
      <dgm:prSet presAssocID="{CA42F02C-85F0-45F3-B8A4-DA3CC7399912}" presName="spaceBetweenRectangles" presStyleCnt="0"/>
      <dgm:spPr/>
    </dgm:pt>
    <dgm:pt modelId="{2F0684E4-4877-E946-8D6E-4B526C30F5EF}" type="pres">
      <dgm:prSet presAssocID="{C7D7FA6A-7B55-41AF-A130-3EA15F64BFEF}" presName="composite" presStyleCnt="0"/>
      <dgm:spPr/>
    </dgm:pt>
    <dgm:pt modelId="{A65BB366-0752-E346-AD5E-211B59912C1A}" type="pres">
      <dgm:prSet presAssocID="{C7D7FA6A-7B55-41AF-A130-3EA15F64BFEF}" presName="L1TextContainer" presStyleLbl="revTx" presStyleIdx="2" presStyleCnt="6">
        <dgm:presLayoutVars>
          <dgm:chMax val="1"/>
          <dgm:chPref val="1"/>
          <dgm:bulletEnabled val="1"/>
        </dgm:presLayoutVars>
      </dgm:prSet>
      <dgm:spPr/>
    </dgm:pt>
    <dgm:pt modelId="{FF8BCE55-5EC7-7A43-AC36-7CD2AC1D5208}" type="pres">
      <dgm:prSet presAssocID="{C7D7FA6A-7B55-41AF-A130-3EA15F64BFEF}" presName="L2TextContainerWrapper" presStyleCnt="0">
        <dgm:presLayoutVars>
          <dgm:chMax val="0"/>
          <dgm:chPref val="0"/>
          <dgm:bulletEnabled val="1"/>
        </dgm:presLayoutVars>
      </dgm:prSet>
      <dgm:spPr/>
    </dgm:pt>
    <dgm:pt modelId="{190825C8-209D-A841-A46B-6BE11EF2E916}" type="pres">
      <dgm:prSet presAssocID="{C7D7FA6A-7B55-41AF-A130-3EA15F64BFEF}" presName="L2TextContainer" presStyleLbl="bgAcc1" presStyleIdx="2" presStyleCnt="6"/>
      <dgm:spPr/>
    </dgm:pt>
    <dgm:pt modelId="{664DEA8B-1FE3-5248-8372-F4B591A1FA2E}" type="pres">
      <dgm:prSet presAssocID="{C7D7FA6A-7B55-41AF-A130-3EA15F64BFEF}" presName="FlexibleEmptyPlaceHolder" presStyleCnt="0"/>
      <dgm:spPr/>
    </dgm:pt>
    <dgm:pt modelId="{4B3E4EE3-2D31-DA4E-9B45-2A4EF165F9B4}" type="pres">
      <dgm:prSet presAssocID="{C7D7FA6A-7B55-41AF-A130-3EA15F64BFEF}" presName="ConnectLine" presStyleLbl="sibTrans1D1" presStyleIdx="2" presStyleCnt="6"/>
      <dgm:spPr>
        <a:noFill/>
        <a:ln w="6350" cap="flat" cmpd="sng" algn="ctr">
          <a:solidFill>
            <a:schemeClr val="accent4">
              <a:hueOff val="0"/>
              <a:satOff val="0"/>
              <a:lumOff val="0"/>
              <a:alphaOff val="0"/>
            </a:schemeClr>
          </a:solidFill>
          <a:prstDash val="dash"/>
          <a:miter lim="800000"/>
        </a:ln>
        <a:effectLst/>
      </dgm:spPr>
    </dgm:pt>
    <dgm:pt modelId="{059EA0F7-948C-4A42-B36A-75646FF49422}" type="pres">
      <dgm:prSet presAssocID="{C7D7FA6A-7B55-41AF-A130-3EA15F64BFEF}" presName="ConnectorPoint" presStyleLbl="alignNode1" presStyleIdx="2" presStyleCnt="6"/>
      <dgm:spPr/>
    </dgm:pt>
    <dgm:pt modelId="{7664D3A8-F8A7-E145-BBAA-D19C2DA0C1FF}" type="pres">
      <dgm:prSet presAssocID="{C7D7FA6A-7B55-41AF-A130-3EA15F64BFEF}" presName="EmptyPlaceHolder" presStyleCnt="0"/>
      <dgm:spPr/>
    </dgm:pt>
    <dgm:pt modelId="{C87F1116-F541-E549-8152-BD392A64E77C}" type="pres">
      <dgm:prSet presAssocID="{9BCB2E48-55D7-49D0-BAFF-23B688280473}" presName="spaceBetweenRectangles" presStyleCnt="0"/>
      <dgm:spPr/>
    </dgm:pt>
    <dgm:pt modelId="{712D9585-FA20-0F47-AE30-FD5392C07FB3}" type="pres">
      <dgm:prSet presAssocID="{7A432CF8-5E5E-45E7-A8F6-65193BD5F258}" presName="composite" presStyleCnt="0"/>
      <dgm:spPr/>
    </dgm:pt>
    <dgm:pt modelId="{F2A35BEC-E793-444F-A288-0881AF2E96BF}" type="pres">
      <dgm:prSet presAssocID="{7A432CF8-5E5E-45E7-A8F6-65193BD5F258}" presName="L1TextContainer" presStyleLbl="revTx" presStyleIdx="3" presStyleCnt="6">
        <dgm:presLayoutVars>
          <dgm:chMax val="1"/>
          <dgm:chPref val="1"/>
          <dgm:bulletEnabled val="1"/>
        </dgm:presLayoutVars>
      </dgm:prSet>
      <dgm:spPr/>
    </dgm:pt>
    <dgm:pt modelId="{8F8B529F-6511-824C-8FEB-8AF2F5E67801}" type="pres">
      <dgm:prSet presAssocID="{7A432CF8-5E5E-45E7-A8F6-65193BD5F258}" presName="L2TextContainerWrapper" presStyleCnt="0">
        <dgm:presLayoutVars>
          <dgm:chMax val="0"/>
          <dgm:chPref val="0"/>
          <dgm:bulletEnabled val="1"/>
        </dgm:presLayoutVars>
      </dgm:prSet>
      <dgm:spPr/>
    </dgm:pt>
    <dgm:pt modelId="{D0F0365A-D065-2A45-9EBF-DBECC0E8BF42}" type="pres">
      <dgm:prSet presAssocID="{7A432CF8-5E5E-45E7-A8F6-65193BD5F258}" presName="L2TextContainer" presStyleLbl="bgAcc1" presStyleIdx="3" presStyleCnt="6"/>
      <dgm:spPr/>
    </dgm:pt>
    <dgm:pt modelId="{44118C09-4AF6-A64E-BD3A-C1E3D349E5E3}" type="pres">
      <dgm:prSet presAssocID="{7A432CF8-5E5E-45E7-A8F6-65193BD5F258}" presName="FlexibleEmptyPlaceHolder" presStyleCnt="0"/>
      <dgm:spPr/>
    </dgm:pt>
    <dgm:pt modelId="{AC0E6DC2-D922-1D45-86C9-B6F8CDF27EA1}" type="pres">
      <dgm:prSet presAssocID="{7A432CF8-5E5E-45E7-A8F6-65193BD5F258}" presName="ConnectLine" presStyleLbl="sibTrans1D1" presStyleIdx="3" presStyleCnt="6"/>
      <dgm:spPr>
        <a:noFill/>
        <a:ln w="6350" cap="flat" cmpd="sng" algn="ctr">
          <a:solidFill>
            <a:schemeClr val="accent5">
              <a:hueOff val="0"/>
              <a:satOff val="0"/>
              <a:lumOff val="0"/>
              <a:alphaOff val="0"/>
            </a:schemeClr>
          </a:solidFill>
          <a:prstDash val="dash"/>
          <a:miter lim="800000"/>
        </a:ln>
        <a:effectLst/>
      </dgm:spPr>
    </dgm:pt>
    <dgm:pt modelId="{A23F3476-6B6D-7044-A4CF-EC326C72FC8E}" type="pres">
      <dgm:prSet presAssocID="{7A432CF8-5E5E-45E7-A8F6-65193BD5F258}" presName="ConnectorPoint" presStyleLbl="alignNode1" presStyleIdx="3" presStyleCnt="6"/>
      <dgm:spPr/>
    </dgm:pt>
    <dgm:pt modelId="{7EAF4709-5ABA-CF4B-B61E-7B54E12B19E9}" type="pres">
      <dgm:prSet presAssocID="{7A432CF8-5E5E-45E7-A8F6-65193BD5F258}" presName="EmptyPlaceHolder" presStyleCnt="0"/>
      <dgm:spPr/>
    </dgm:pt>
    <dgm:pt modelId="{C9689854-C275-1346-A5B7-1E7B30B8AD3C}" type="pres">
      <dgm:prSet presAssocID="{2B55DD31-00FB-411A-A4DB-A6C5184CA152}" presName="spaceBetweenRectangles" presStyleCnt="0"/>
      <dgm:spPr/>
    </dgm:pt>
    <dgm:pt modelId="{F83A5799-9835-A442-B1CA-1AFAE395A5D6}" type="pres">
      <dgm:prSet presAssocID="{DF667C10-BA60-4C79-AF03-187ABE52BC28}" presName="composite" presStyleCnt="0"/>
      <dgm:spPr/>
    </dgm:pt>
    <dgm:pt modelId="{6F3C2D59-B5D1-D24C-9882-BA9E910D3902}" type="pres">
      <dgm:prSet presAssocID="{DF667C10-BA60-4C79-AF03-187ABE52BC28}" presName="L1TextContainer" presStyleLbl="revTx" presStyleIdx="4" presStyleCnt="6">
        <dgm:presLayoutVars>
          <dgm:chMax val="1"/>
          <dgm:chPref val="1"/>
          <dgm:bulletEnabled val="1"/>
        </dgm:presLayoutVars>
      </dgm:prSet>
      <dgm:spPr/>
    </dgm:pt>
    <dgm:pt modelId="{23CAAF40-3622-F44C-BFD9-EAD634265DE4}" type="pres">
      <dgm:prSet presAssocID="{DF667C10-BA60-4C79-AF03-187ABE52BC28}" presName="L2TextContainerWrapper" presStyleCnt="0">
        <dgm:presLayoutVars>
          <dgm:chMax val="0"/>
          <dgm:chPref val="0"/>
          <dgm:bulletEnabled val="1"/>
        </dgm:presLayoutVars>
      </dgm:prSet>
      <dgm:spPr/>
    </dgm:pt>
    <dgm:pt modelId="{E0C7C6D5-ADC0-E742-BCC6-1259FB002E3F}" type="pres">
      <dgm:prSet presAssocID="{DF667C10-BA60-4C79-AF03-187ABE52BC28}" presName="L2TextContainer" presStyleLbl="bgAcc1" presStyleIdx="4" presStyleCnt="6"/>
      <dgm:spPr/>
    </dgm:pt>
    <dgm:pt modelId="{A7FCD0E4-3389-B04A-B962-D070E0E48EE4}" type="pres">
      <dgm:prSet presAssocID="{DF667C10-BA60-4C79-AF03-187ABE52BC28}" presName="FlexibleEmptyPlaceHolder" presStyleCnt="0"/>
      <dgm:spPr/>
    </dgm:pt>
    <dgm:pt modelId="{FA3539D3-EA25-364F-9115-F79D50B23A4B}" type="pres">
      <dgm:prSet presAssocID="{DF667C10-BA60-4C79-AF03-187ABE52BC28}" presName="ConnectLine" presStyleLbl="sibTrans1D1" presStyleIdx="4" presStyleCnt="6"/>
      <dgm:spPr>
        <a:noFill/>
        <a:ln w="6350" cap="flat" cmpd="sng" algn="ctr">
          <a:solidFill>
            <a:schemeClr val="accent6">
              <a:hueOff val="0"/>
              <a:satOff val="0"/>
              <a:lumOff val="0"/>
              <a:alphaOff val="0"/>
            </a:schemeClr>
          </a:solidFill>
          <a:prstDash val="dash"/>
          <a:miter lim="800000"/>
        </a:ln>
        <a:effectLst/>
      </dgm:spPr>
    </dgm:pt>
    <dgm:pt modelId="{2D924D25-91F6-774E-87F6-FA81F5BFD82B}" type="pres">
      <dgm:prSet presAssocID="{DF667C10-BA60-4C79-AF03-187ABE52BC28}" presName="ConnectorPoint" presStyleLbl="alignNode1" presStyleIdx="4" presStyleCnt="6"/>
      <dgm:spPr/>
    </dgm:pt>
    <dgm:pt modelId="{17B465E3-8C44-A147-BE14-57033E53A038}" type="pres">
      <dgm:prSet presAssocID="{DF667C10-BA60-4C79-AF03-187ABE52BC28}" presName="EmptyPlaceHolder" presStyleCnt="0"/>
      <dgm:spPr/>
    </dgm:pt>
    <dgm:pt modelId="{35B1172B-D6C7-F64A-84E5-87B6BAE16E05}" type="pres">
      <dgm:prSet presAssocID="{1BD6BF67-0643-4B73-9D4F-2E3FDA9DE0D3}" presName="spaceBetweenRectangles" presStyleCnt="0"/>
      <dgm:spPr/>
    </dgm:pt>
    <dgm:pt modelId="{34275BD2-71CF-6B46-AC9F-ECBAA4F6847C}" type="pres">
      <dgm:prSet presAssocID="{B98CF5BB-BB4E-4175-B32B-A8EAA333306F}" presName="composite" presStyleCnt="0"/>
      <dgm:spPr/>
    </dgm:pt>
    <dgm:pt modelId="{338C040C-690F-184B-8C56-1FA646378B88}" type="pres">
      <dgm:prSet presAssocID="{B98CF5BB-BB4E-4175-B32B-A8EAA333306F}" presName="L1TextContainer" presStyleLbl="revTx" presStyleIdx="5" presStyleCnt="6">
        <dgm:presLayoutVars>
          <dgm:chMax val="1"/>
          <dgm:chPref val="1"/>
          <dgm:bulletEnabled val="1"/>
        </dgm:presLayoutVars>
      </dgm:prSet>
      <dgm:spPr/>
    </dgm:pt>
    <dgm:pt modelId="{9144D012-3D33-EE41-B675-ABAC27ACD204}" type="pres">
      <dgm:prSet presAssocID="{B98CF5BB-BB4E-4175-B32B-A8EAA333306F}" presName="L2TextContainerWrapper" presStyleCnt="0">
        <dgm:presLayoutVars>
          <dgm:chMax val="0"/>
          <dgm:chPref val="0"/>
          <dgm:bulletEnabled val="1"/>
        </dgm:presLayoutVars>
      </dgm:prSet>
      <dgm:spPr/>
    </dgm:pt>
    <dgm:pt modelId="{B28D7250-8E1E-324C-A269-A3205FA34C69}" type="pres">
      <dgm:prSet presAssocID="{B98CF5BB-BB4E-4175-B32B-A8EAA333306F}" presName="L2TextContainer" presStyleLbl="bgAcc1" presStyleIdx="5" presStyleCnt="6"/>
      <dgm:spPr/>
    </dgm:pt>
    <dgm:pt modelId="{D796916B-ED52-AA4A-86FE-0CC86736C47A}" type="pres">
      <dgm:prSet presAssocID="{B98CF5BB-BB4E-4175-B32B-A8EAA333306F}" presName="FlexibleEmptyPlaceHolder" presStyleCnt="0"/>
      <dgm:spPr/>
    </dgm:pt>
    <dgm:pt modelId="{C4C53874-283C-7248-9930-58676FCA4F28}" type="pres">
      <dgm:prSet presAssocID="{B98CF5BB-BB4E-4175-B32B-A8EAA333306F}" presName="ConnectLine" presStyleLbl="sibTrans1D1" presStyleIdx="5" presStyleCnt="6"/>
      <dgm:spPr>
        <a:noFill/>
        <a:ln w="6350" cap="flat" cmpd="sng" algn="ctr">
          <a:solidFill>
            <a:schemeClr val="accent2">
              <a:hueOff val="0"/>
              <a:satOff val="0"/>
              <a:lumOff val="0"/>
              <a:alphaOff val="0"/>
            </a:schemeClr>
          </a:solidFill>
          <a:prstDash val="dash"/>
          <a:miter lim="800000"/>
        </a:ln>
        <a:effectLst/>
      </dgm:spPr>
    </dgm:pt>
    <dgm:pt modelId="{678C54C0-8824-884B-9544-E1E09FAC5ED2}" type="pres">
      <dgm:prSet presAssocID="{B98CF5BB-BB4E-4175-B32B-A8EAA333306F}" presName="ConnectorPoint" presStyleLbl="alignNode1" presStyleIdx="5" presStyleCnt="6"/>
      <dgm:spPr/>
    </dgm:pt>
    <dgm:pt modelId="{47C4EE77-4933-A647-9987-E04FF8AD1CAD}" type="pres">
      <dgm:prSet presAssocID="{B98CF5BB-BB4E-4175-B32B-A8EAA333306F}" presName="EmptyPlaceHolder" presStyleCnt="0"/>
      <dgm:spPr/>
    </dgm:pt>
  </dgm:ptLst>
  <dgm:cxnLst>
    <dgm:cxn modelId="{3C752409-FD4C-488A-8D18-8D29960C172E}" srcId="{E5BB0F29-2E40-4E85-AD99-B3DED528C547}" destId="{156E139A-B619-4EEF-BBC8-A8C4AA70B7B5}" srcOrd="0" destOrd="0" parTransId="{F0B6F6C7-ECFA-4EE1-8BA8-0547F8EA91D0}" sibTransId="{DD3C7A3C-2C33-4F06-9AFB-31DDED894AF8}"/>
    <dgm:cxn modelId="{18DF7A0D-3D4B-AE4A-BB6F-85675885D024}" type="presOf" srcId="{2FAB1B7A-83FC-49C2-B634-4D8A400AD77B}" destId="{D0F0365A-D065-2A45-9EBF-DBECC0E8BF42}" srcOrd="0" destOrd="0" presId="urn:microsoft.com/office/officeart/2016/7/layout/BasicTimeline"/>
    <dgm:cxn modelId="{41E39211-63E7-46F5-9B9E-516780125A02}" srcId="{340A899F-EBE6-4D8E-9085-4A2C38C96252}" destId="{B98CF5BB-BB4E-4175-B32B-A8EAA333306F}" srcOrd="5" destOrd="0" parTransId="{640EDF32-A932-4A78-996A-9FD97D7E6875}" sibTransId="{0E965C01-18AA-441C-A1AE-5E9F2B876A38}"/>
    <dgm:cxn modelId="{DD893031-B9D1-4977-B4B5-A837D4EB85F5}" srcId="{340A899F-EBE6-4D8E-9085-4A2C38C96252}" destId="{C7D7FA6A-7B55-41AF-A130-3EA15F64BFEF}" srcOrd="2" destOrd="0" parTransId="{D4F47464-D76A-4C76-A0B6-BF7127E33C2D}" sibTransId="{9BCB2E48-55D7-49D0-BAFF-23B688280473}"/>
    <dgm:cxn modelId="{29681538-10DB-4899-8CCA-7640B55B94BB}" srcId="{340A899F-EBE6-4D8E-9085-4A2C38C96252}" destId="{7A432CF8-5E5E-45E7-A8F6-65193BD5F258}" srcOrd="3" destOrd="0" parTransId="{219111EA-8DBF-4638-A723-7DA141E1A2B5}" sibTransId="{2B55DD31-00FB-411A-A4DB-A6C5184CA152}"/>
    <dgm:cxn modelId="{0132E343-FDA5-4F4B-976E-9CFC60598CEF}" type="presOf" srcId="{C7D7FA6A-7B55-41AF-A130-3EA15F64BFEF}" destId="{A65BB366-0752-E346-AD5E-211B59912C1A}" srcOrd="0" destOrd="0" presId="urn:microsoft.com/office/officeart/2016/7/layout/BasicTimeline"/>
    <dgm:cxn modelId="{DA92206B-EEA2-4FBC-B0C8-73A8008BD33A}" srcId="{C7D7FA6A-7B55-41AF-A130-3EA15F64BFEF}" destId="{29146B6D-A291-452F-9AF9-FB0AC3289D99}" srcOrd="0" destOrd="0" parTransId="{ABF5868A-A50A-4BC6-AFD3-459A5428B824}" sibTransId="{930588BA-62A9-4F97-B9B9-FB078812733E}"/>
    <dgm:cxn modelId="{D8059D78-DE1A-C44C-B9AA-571D8CF4EDA4}" type="presOf" srcId="{330776B7-28AA-4AFD-ABC0-DF791D8195F0}" destId="{B28D7250-8E1E-324C-A269-A3205FA34C69}" srcOrd="0" destOrd="0" presId="urn:microsoft.com/office/officeart/2016/7/layout/BasicTimeline"/>
    <dgm:cxn modelId="{AFC45E84-DAA9-704C-87A3-5C652CA50714}" type="presOf" srcId="{A048D91B-4BDE-44B4-8C06-9688A75EBF4E}" destId="{4E674B83-F741-D640-9D11-296CFA704DEA}" srcOrd="0" destOrd="0" presId="urn:microsoft.com/office/officeart/2016/7/layout/BasicTimeline"/>
    <dgm:cxn modelId="{1ED0B98A-E2FD-394B-AD1D-9D0B5AD2F3CB}" type="presOf" srcId="{7A432CF8-5E5E-45E7-A8F6-65193BD5F258}" destId="{F2A35BEC-E793-444F-A288-0881AF2E96BF}" srcOrd="0" destOrd="0" presId="urn:microsoft.com/office/officeart/2016/7/layout/BasicTimeline"/>
    <dgm:cxn modelId="{D9A8418B-8738-1A46-8FCE-2F7CD5D96512}" type="presOf" srcId="{5F10A651-5FDA-4DF4-9182-DA55298083EE}" destId="{DC15618B-8B8B-D847-8F43-F7BE3A07D6CF}" srcOrd="0" destOrd="0" presId="urn:microsoft.com/office/officeart/2016/7/layout/BasicTimeline"/>
    <dgm:cxn modelId="{CCFBFD9B-2711-2243-80B4-A241B695A9BA}" type="presOf" srcId="{156E139A-B619-4EEF-BBC8-A8C4AA70B7B5}" destId="{AA53374D-45F3-D74B-9E72-41999B99FF0D}" srcOrd="0" destOrd="0" presId="urn:microsoft.com/office/officeart/2016/7/layout/BasicTimeline"/>
    <dgm:cxn modelId="{6BE682A3-C0A0-4175-A342-7488D625CD50}" srcId="{DF667C10-BA60-4C79-AF03-187ABE52BC28}" destId="{D6F4A0CB-F686-4C1F-9617-2DF232237D41}" srcOrd="0" destOrd="0" parTransId="{D3EC3A74-417C-4888-926D-3008FF423D81}" sibTransId="{4747C7BF-6864-4008-B52E-22DE090F5121}"/>
    <dgm:cxn modelId="{CA43D5A3-AF5F-400C-B0F3-783FFCE99A7F}" srcId="{B98CF5BB-BB4E-4175-B32B-A8EAA333306F}" destId="{330776B7-28AA-4AFD-ABC0-DF791D8195F0}" srcOrd="0" destOrd="0" parTransId="{87E9C025-F67D-42D6-9F3F-10D33A188486}" sibTransId="{C9B59813-D19C-4C74-A69B-5873D4697381}"/>
    <dgm:cxn modelId="{B2A0ADB0-3D27-6044-AADA-CA57AB078A21}" type="presOf" srcId="{E5BB0F29-2E40-4E85-AD99-B3DED528C547}" destId="{EE047BF5-206A-B74B-9E7B-12A22E716AB7}" srcOrd="0" destOrd="0" presId="urn:microsoft.com/office/officeart/2016/7/layout/BasicTimeline"/>
    <dgm:cxn modelId="{2B838CB4-0FAF-5744-A564-E7EDC07B8988}" type="presOf" srcId="{340A899F-EBE6-4D8E-9085-4A2C38C96252}" destId="{8239FB35-F12E-F34C-AA1F-221A80D141C8}" srcOrd="0" destOrd="0" presId="urn:microsoft.com/office/officeart/2016/7/layout/BasicTimeline"/>
    <dgm:cxn modelId="{152D94B5-1A5D-4DBC-B548-ADD55DA83968}" srcId="{340A899F-EBE6-4D8E-9085-4A2C38C96252}" destId="{A048D91B-4BDE-44B4-8C06-9688A75EBF4E}" srcOrd="1" destOrd="0" parTransId="{EA8525FA-3C23-4B5E-B442-EA27AAB19052}" sibTransId="{CA42F02C-85F0-45F3-B8A4-DA3CC7399912}"/>
    <dgm:cxn modelId="{F36DD4CE-5204-4145-A4A9-12473387FD00}" type="presOf" srcId="{DF667C10-BA60-4C79-AF03-187ABE52BC28}" destId="{6F3C2D59-B5D1-D24C-9882-BA9E910D3902}" srcOrd="0" destOrd="0" presId="urn:microsoft.com/office/officeart/2016/7/layout/BasicTimeline"/>
    <dgm:cxn modelId="{F3CDA1D9-67AA-9147-9751-99E7BF9AFAFA}" type="presOf" srcId="{D6F4A0CB-F686-4C1F-9617-2DF232237D41}" destId="{E0C7C6D5-ADC0-E742-BCC6-1259FB002E3F}" srcOrd="0" destOrd="0" presId="urn:microsoft.com/office/officeart/2016/7/layout/BasicTimeline"/>
    <dgm:cxn modelId="{B20E6BDA-7686-4F07-AFA5-4BEEBACE2563}" srcId="{340A899F-EBE6-4D8E-9085-4A2C38C96252}" destId="{E5BB0F29-2E40-4E85-AD99-B3DED528C547}" srcOrd="0" destOrd="0" parTransId="{40D8282F-0B12-4365-BBDF-6A61A9541CB1}" sibTransId="{3BB3365A-2A7B-494F-A90D-5ACE3E871193}"/>
    <dgm:cxn modelId="{92A402DC-1AC4-4B0F-AD3A-095D525D7671}" srcId="{A048D91B-4BDE-44B4-8C06-9688A75EBF4E}" destId="{5F10A651-5FDA-4DF4-9182-DA55298083EE}" srcOrd="0" destOrd="0" parTransId="{902CD52F-F215-4B9C-90BD-D2568377E42F}" sibTransId="{68AC1A91-AD9E-4213-B571-373A3F61F96F}"/>
    <dgm:cxn modelId="{255156DC-69BA-4E2D-9F94-7DD22D03E6F0}" srcId="{340A899F-EBE6-4D8E-9085-4A2C38C96252}" destId="{DF667C10-BA60-4C79-AF03-187ABE52BC28}" srcOrd="4" destOrd="0" parTransId="{5E20DC93-4EA6-4C88-84E4-86C10942873F}" sibTransId="{1BD6BF67-0643-4B73-9D4F-2E3FDA9DE0D3}"/>
    <dgm:cxn modelId="{61E91EDE-2459-1C4F-B2CF-851F40A764C8}" type="presOf" srcId="{29146B6D-A291-452F-9AF9-FB0AC3289D99}" destId="{190825C8-209D-A841-A46B-6BE11EF2E916}" srcOrd="0" destOrd="0" presId="urn:microsoft.com/office/officeart/2016/7/layout/BasicTimeline"/>
    <dgm:cxn modelId="{FDE985E1-548D-46DA-8E0A-791CB1B3F38E}" srcId="{7A432CF8-5E5E-45E7-A8F6-65193BD5F258}" destId="{2FAB1B7A-83FC-49C2-B634-4D8A400AD77B}" srcOrd="0" destOrd="0" parTransId="{1BD8E674-B024-4FE4-B861-9E1B497EB8CB}" sibTransId="{AFC8D8EC-8F31-405D-9A03-CCEF2979BBAB}"/>
    <dgm:cxn modelId="{FDA50DE8-C2AA-FB43-B769-FA009CA0A5E0}" type="presOf" srcId="{B98CF5BB-BB4E-4175-B32B-A8EAA333306F}" destId="{338C040C-690F-184B-8C56-1FA646378B88}" srcOrd="0" destOrd="0" presId="urn:microsoft.com/office/officeart/2016/7/layout/BasicTimeline"/>
    <dgm:cxn modelId="{9F3A76AC-8429-CF45-B8EC-353C905F3F78}" type="presParOf" srcId="{8239FB35-F12E-F34C-AA1F-221A80D141C8}" destId="{6C7DBD3C-DBA2-DF4B-9129-96A65FFD0462}" srcOrd="0" destOrd="0" presId="urn:microsoft.com/office/officeart/2016/7/layout/BasicTimeline"/>
    <dgm:cxn modelId="{2F28F734-676F-EE4F-A3D4-BB86CA2C58D4}" type="presParOf" srcId="{8239FB35-F12E-F34C-AA1F-221A80D141C8}" destId="{26E30291-D613-0442-AB03-E82EC686B9C1}" srcOrd="1" destOrd="0" presId="urn:microsoft.com/office/officeart/2016/7/layout/BasicTimeline"/>
    <dgm:cxn modelId="{8EE7A4B7-BDD7-7941-B819-E61840ECD0C8}" type="presParOf" srcId="{26E30291-D613-0442-AB03-E82EC686B9C1}" destId="{1EBACB4A-4259-AE40-A743-8646E99482B1}" srcOrd="0" destOrd="0" presId="urn:microsoft.com/office/officeart/2016/7/layout/BasicTimeline"/>
    <dgm:cxn modelId="{F552638C-F729-F04B-9525-81B257A952DF}" type="presParOf" srcId="{1EBACB4A-4259-AE40-A743-8646E99482B1}" destId="{EE047BF5-206A-B74B-9E7B-12A22E716AB7}" srcOrd="0" destOrd="0" presId="urn:microsoft.com/office/officeart/2016/7/layout/BasicTimeline"/>
    <dgm:cxn modelId="{16592A37-8230-B142-BED4-99886BB4C2EE}" type="presParOf" srcId="{1EBACB4A-4259-AE40-A743-8646E99482B1}" destId="{E345A43B-0C7E-A048-9974-09A68353E72B}" srcOrd="1" destOrd="0" presId="urn:microsoft.com/office/officeart/2016/7/layout/BasicTimeline"/>
    <dgm:cxn modelId="{4FBED641-53CF-A34E-8DD6-3E476A8159C7}" type="presParOf" srcId="{E345A43B-0C7E-A048-9974-09A68353E72B}" destId="{AA53374D-45F3-D74B-9E72-41999B99FF0D}" srcOrd="0" destOrd="0" presId="urn:microsoft.com/office/officeart/2016/7/layout/BasicTimeline"/>
    <dgm:cxn modelId="{D949D53B-7783-3E4D-BA34-20532E99B269}" type="presParOf" srcId="{E345A43B-0C7E-A048-9974-09A68353E72B}" destId="{86257741-11C5-0744-98E5-8223BF725B12}" srcOrd="1" destOrd="0" presId="urn:microsoft.com/office/officeart/2016/7/layout/BasicTimeline"/>
    <dgm:cxn modelId="{DAD7F5FA-594C-6247-9B9A-E4EAE8884CBB}" type="presParOf" srcId="{1EBACB4A-4259-AE40-A743-8646E99482B1}" destId="{3841BFE3-8DE7-994C-86E6-EC726D5DC236}" srcOrd="2" destOrd="0" presId="urn:microsoft.com/office/officeart/2016/7/layout/BasicTimeline"/>
    <dgm:cxn modelId="{C0190D4B-1D13-A949-93D0-C415BBBD1E24}" type="presParOf" srcId="{1EBACB4A-4259-AE40-A743-8646E99482B1}" destId="{18B45FD9-69EC-AD47-928E-E48AF4B8AA45}" srcOrd="3" destOrd="0" presId="urn:microsoft.com/office/officeart/2016/7/layout/BasicTimeline"/>
    <dgm:cxn modelId="{AA38DC9D-44AE-8747-93DE-2C506FFEEC54}" type="presParOf" srcId="{1EBACB4A-4259-AE40-A743-8646E99482B1}" destId="{F23B138B-CCF1-9148-B68C-A956D92D748D}" srcOrd="4" destOrd="0" presId="urn:microsoft.com/office/officeart/2016/7/layout/BasicTimeline"/>
    <dgm:cxn modelId="{89C9AF59-C786-E749-B923-9D4A6FFC3D2A}" type="presParOf" srcId="{26E30291-D613-0442-AB03-E82EC686B9C1}" destId="{430B4807-906A-F94C-9358-3B95B61F9F7F}" srcOrd="1" destOrd="0" presId="urn:microsoft.com/office/officeart/2016/7/layout/BasicTimeline"/>
    <dgm:cxn modelId="{873D1FFD-BF40-C245-8B01-22D5CD52D352}" type="presParOf" srcId="{26E30291-D613-0442-AB03-E82EC686B9C1}" destId="{27B35DEB-5225-3C49-94B5-B73FEFB100E4}" srcOrd="2" destOrd="0" presId="urn:microsoft.com/office/officeart/2016/7/layout/BasicTimeline"/>
    <dgm:cxn modelId="{2959F5C0-FAA5-BB47-8BA0-47DFC7346D56}" type="presParOf" srcId="{27B35DEB-5225-3C49-94B5-B73FEFB100E4}" destId="{4E674B83-F741-D640-9D11-296CFA704DEA}" srcOrd="0" destOrd="0" presId="urn:microsoft.com/office/officeart/2016/7/layout/BasicTimeline"/>
    <dgm:cxn modelId="{975CB288-C9DB-0046-93C0-78E8DF633B33}" type="presParOf" srcId="{27B35DEB-5225-3C49-94B5-B73FEFB100E4}" destId="{488A1A6D-E583-A747-A59A-17A9CB2F4C87}" srcOrd="1" destOrd="0" presId="urn:microsoft.com/office/officeart/2016/7/layout/BasicTimeline"/>
    <dgm:cxn modelId="{FA07E0D0-3A34-4242-86DF-61A407827C62}" type="presParOf" srcId="{488A1A6D-E583-A747-A59A-17A9CB2F4C87}" destId="{DC15618B-8B8B-D847-8F43-F7BE3A07D6CF}" srcOrd="0" destOrd="0" presId="urn:microsoft.com/office/officeart/2016/7/layout/BasicTimeline"/>
    <dgm:cxn modelId="{5703ADB2-0C16-B543-A519-0DF1D3438CA6}" type="presParOf" srcId="{488A1A6D-E583-A747-A59A-17A9CB2F4C87}" destId="{32A19C65-2610-FD4C-85E9-CF274BFB5E48}" srcOrd="1" destOrd="0" presId="urn:microsoft.com/office/officeart/2016/7/layout/BasicTimeline"/>
    <dgm:cxn modelId="{DC6FDB30-7C35-5A47-AC18-AEB939BC036A}" type="presParOf" srcId="{27B35DEB-5225-3C49-94B5-B73FEFB100E4}" destId="{9087A42D-9DBE-6444-B8F9-5D308F5AF928}" srcOrd="2" destOrd="0" presId="urn:microsoft.com/office/officeart/2016/7/layout/BasicTimeline"/>
    <dgm:cxn modelId="{32975DE9-246C-0A40-8B8E-C6376475CCE7}" type="presParOf" srcId="{27B35DEB-5225-3C49-94B5-B73FEFB100E4}" destId="{E8179C32-B2EB-EE47-9DE6-266F231C09A3}" srcOrd="3" destOrd="0" presId="urn:microsoft.com/office/officeart/2016/7/layout/BasicTimeline"/>
    <dgm:cxn modelId="{0618A3F7-A383-B64E-9EA0-88D3CF89562F}" type="presParOf" srcId="{27B35DEB-5225-3C49-94B5-B73FEFB100E4}" destId="{6EFE8061-ADD1-9A49-A0D6-B1F4056C263D}" srcOrd="4" destOrd="0" presId="urn:microsoft.com/office/officeart/2016/7/layout/BasicTimeline"/>
    <dgm:cxn modelId="{C012CADE-2F6B-664A-950E-F05E35D924A7}" type="presParOf" srcId="{26E30291-D613-0442-AB03-E82EC686B9C1}" destId="{E215F8B1-3C3C-654E-A04A-9F337867D522}" srcOrd="3" destOrd="0" presId="urn:microsoft.com/office/officeart/2016/7/layout/BasicTimeline"/>
    <dgm:cxn modelId="{AAA564A3-0D26-B941-A0AA-41AFB1C6584C}" type="presParOf" srcId="{26E30291-D613-0442-AB03-E82EC686B9C1}" destId="{2F0684E4-4877-E946-8D6E-4B526C30F5EF}" srcOrd="4" destOrd="0" presId="urn:microsoft.com/office/officeart/2016/7/layout/BasicTimeline"/>
    <dgm:cxn modelId="{1535A2AA-6090-4247-9B1F-8B5F15DF45FB}" type="presParOf" srcId="{2F0684E4-4877-E946-8D6E-4B526C30F5EF}" destId="{A65BB366-0752-E346-AD5E-211B59912C1A}" srcOrd="0" destOrd="0" presId="urn:microsoft.com/office/officeart/2016/7/layout/BasicTimeline"/>
    <dgm:cxn modelId="{7AA3A8C6-D3BD-2442-A46C-E434603940C1}" type="presParOf" srcId="{2F0684E4-4877-E946-8D6E-4B526C30F5EF}" destId="{FF8BCE55-5EC7-7A43-AC36-7CD2AC1D5208}" srcOrd="1" destOrd="0" presId="urn:microsoft.com/office/officeart/2016/7/layout/BasicTimeline"/>
    <dgm:cxn modelId="{B64FD2BD-B607-9C4F-BB22-781F2F98F254}" type="presParOf" srcId="{FF8BCE55-5EC7-7A43-AC36-7CD2AC1D5208}" destId="{190825C8-209D-A841-A46B-6BE11EF2E916}" srcOrd="0" destOrd="0" presId="urn:microsoft.com/office/officeart/2016/7/layout/BasicTimeline"/>
    <dgm:cxn modelId="{9546C265-9391-E146-AB58-1F8496DD2CF7}" type="presParOf" srcId="{FF8BCE55-5EC7-7A43-AC36-7CD2AC1D5208}" destId="{664DEA8B-1FE3-5248-8372-F4B591A1FA2E}" srcOrd="1" destOrd="0" presId="urn:microsoft.com/office/officeart/2016/7/layout/BasicTimeline"/>
    <dgm:cxn modelId="{2829E0F0-ACCB-9D4B-9B86-113262A35C66}" type="presParOf" srcId="{2F0684E4-4877-E946-8D6E-4B526C30F5EF}" destId="{4B3E4EE3-2D31-DA4E-9B45-2A4EF165F9B4}" srcOrd="2" destOrd="0" presId="urn:microsoft.com/office/officeart/2016/7/layout/BasicTimeline"/>
    <dgm:cxn modelId="{623AD5E8-7A44-974B-B688-395720711842}" type="presParOf" srcId="{2F0684E4-4877-E946-8D6E-4B526C30F5EF}" destId="{059EA0F7-948C-4A42-B36A-75646FF49422}" srcOrd="3" destOrd="0" presId="urn:microsoft.com/office/officeart/2016/7/layout/BasicTimeline"/>
    <dgm:cxn modelId="{17CC7F06-F45D-4043-942A-7B63E1254826}" type="presParOf" srcId="{2F0684E4-4877-E946-8D6E-4B526C30F5EF}" destId="{7664D3A8-F8A7-E145-BBAA-D19C2DA0C1FF}" srcOrd="4" destOrd="0" presId="urn:microsoft.com/office/officeart/2016/7/layout/BasicTimeline"/>
    <dgm:cxn modelId="{CE094405-099C-C44D-A06E-286A7D0F416A}" type="presParOf" srcId="{26E30291-D613-0442-AB03-E82EC686B9C1}" destId="{C87F1116-F541-E549-8152-BD392A64E77C}" srcOrd="5" destOrd="0" presId="urn:microsoft.com/office/officeart/2016/7/layout/BasicTimeline"/>
    <dgm:cxn modelId="{3A820A03-F884-744E-8FED-015C5D8972E1}" type="presParOf" srcId="{26E30291-D613-0442-AB03-E82EC686B9C1}" destId="{712D9585-FA20-0F47-AE30-FD5392C07FB3}" srcOrd="6" destOrd="0" presId="urn:microsoft.com/office/officeart/2016/7/layout/BasicTimeline"/>
    <dgm:cxn modelId="{4A8B34E1-FE0F-EE45-9A9F-62BA6F3AD815}" type="presParOf" srcId="{712D9585-FA20-0F47-AE30-FD5392C07FB3}" destId="{F2A35BEC-E793-444F-A288-0881AF2E96BF}" srcOrd="0" destOrd="0" presId="urn:microsoft.com/office/officeart/2016/7/layout/BasicTimeline"/>
    <dgm:cxn modelId="{8AA1E521-4FC2-3146-B6CE-110528096890}" type="presParOf" srcId="{712D9585-FA20-0F47-AE30-FD5392C07FB3}" destId="{8F8B529F-6511-824C-8FEB-8AF2F5E67801}" srcOrd="1" destOrd="0" presId="urn:microsoft.com/office/officeart/2016/7/layout/BasicTimeline"/>
    <dgm:cxn modelId="{438877B1-6360-9B49-840D-115CA5235005}" type="presParOf" srcId="{8F8B529F-6511-824C-8FEB-8AF2F5E67801}" destId="{D0F0365A-D065-2A45-9EBF-DBECC0E8BF42}" srcOrd="0" destOrd="0" presId="urn:microsoft.com/office/officeart/2016/7/layout/BasicTimeline"/>
    <dgm:cxn modelId="{B6778095-C411-D347-B047-2154491A1F80}" type="presParOf" srcId="{8F8B529F-6511-824C-8FEB-8AF2F5E67801}" destId="{44118C09-4AF6-A64E-BD3A-C1E3D349E5E3}" srcOrd="1" destOrd="0" presId="urn:microsoft.com/office/officeart/2016/7/layout/BasicTimeline"/>
    <dgm:cxn modelId="{011892B7-BE8C-964B-B09F-52810824EED3}" type="presParOf" srcId="{712D9585-FA20-0F47-AE30-FD5392C07FB3}" destId="{AC0E6DC2-D922-1D45-86C9-B6F8CDF27EA1}" srcOrd="2" destOrd="0" presId="urn:microsoft.com/office/officeart/2016/7/layout/BasicTimeline"/>
    <dgm:cxn modelId="{6E6BD948-85B7-1146-9D9B-03860E13183D}" type="presParOf" srcId="{712D9585-FA20-0F47-AE30-FD5392C07FB3}" destId="{A23F3476-6B6D-7044-A4CF-EC326C72FC8E}" srcOrd="3" destOrd="0" presId="urn:microsoft.com/office/officeart/2016/7/layout/BasicTimeline"/>
    <dgm:cxn modelId="{0B19D323-FB15-3941-8678-BCA704D211AF}" type="presParOf" srcId="{712D9585-FA20-0F47-AE30-FD5392C07FB3}" destId="{7EAF4709-5ABA-CF4B-B61E-7B54E12B19E9}" srcOrd="4" destOrd="0" presId="urn:microsoft.com/office/officeart/2016/7/layout/BasicTimeline"/>
    <dgm:cxn modelId="{153C0987-CB27-D44F-832D-21CE611740E7}" type="presParOf" srcId="{26E30291-D613-0442-AB03-E82EC686B9C1}" destId="{C9689854-C275-1346-A5B7-1E7B30B8AD3C}" srcOrd="7" destOrd="0" presId="urn:microsoft.com/office/officeart/2016/7/layout/BasicTimeline"/>
    <dgm:cxn modelId="{C56BE1AD-23DC-844B-B15A-C01AF7A0390C}" type="presParOf" srcId="{26E30291-D613-0442-AB03-E82EC686B9C1}" destId="{F83A5799-9835-A442-B1CA-1AFAE395A5D6}" srcOrd="8" destOrd="0" presId="urn:microsoft.com/office/officeart/2016/7/layout/BasicTimeline"/>
    <dgm:cxn modelId="{EEB360C6-3A56-FC4D-9D46-32A74B7ED073}" type="presParOf" srcId="{F83A5799-9835-A442-B1CA-1AFAE395A5D6}" destId="{6F3C2D59-B5D1-D24C-9882-BA9E910D3902}" srcOrd="0" destOrd="0" presId="urn:microsoft.com/office/officeart/2016/7/layout/BasicTimeline"/>
    <dgm:cxn modelId="{35262713-2D7B-4A41-A59A-B96A11A92CB0}" type="presParOf" srcId="{F83A5799-9835-A442-B1CA-1AFAE395A5D6}" destId="{23CAAF40-3622-F44C-BFD9-EAD634265DE4}" srcOrd="1" destOrd="0" presId="urn:microsoft.com/office/officeart/2016/7/layout/BasicTimeline"/>
    <dgm:cxn modelId="{1833B126-0662-774C-8980-D9093AA2EC99}" type="presParOf" srcId="{23CAAF40-3622-F44C-BFD9-EAD634265DE4}" destId="{E0C7C6D5-ADC0-E742-BCC6-1259FB002E3F}" srcOrd="0" destOrd="0" presId="urn:microsoft.com/office/officeart/2016/7/layout/BasicTimeline"/>
    <dgm:cxn modelId="{C86650DE-FDD3-F647-A193-26EA9CA09785}" type="presParOf" srcId="{23CAAF40-3622-F44C-BFD9-EAD634265DE4}" destId="{A7FCD0E4-3389-B04A-B962-D070E0E48EE4}" srcOrd="1" destOrd="0" presId="urn:microsoft.com/office/officeart/2016/7/layout/BasicTimeline"/>
    <dgm:cxn modelId="{943F5B83-4695-6D4B-B022-2F3352DF61E8}" type="presParOf" srcId="{F83A5799-9835-A442-B1CA-1AFAE395A5D6}" destId="{FA3539D3-EA25-364F-9115-F79D50B23A4B}" srcOrd="2" destOrd="0" presId="urn:microsoft.com/office/officeart/2016/7/layout/BasicTimeline"/>
    <dgm:cxn modelId="{D6F51F22-0D80-394C-8B74-A0D8C7467B8E}" type="presParOf" srcId="{F83A5799-9835-A442-B1CA-1AFAE395A5D6}" destId="{2D924D25-91F6-774E-87F6-FA81F5BFD82B}" srcOrd="3" destOrd="0" presId="urn:microsoft.com/office/officeart/2016/7/layout/BasicTimeline"/>
    <dgm:cxn modelId="{4678739F-9353-1B4E-9220-1ED1ADD96795}" type="presParOf" srcId="{F83A5799-9835-A442-B1CA-1AFAE395A5D6}" destId="{17B465E3-8C44-A147-BE14-57033E53A038}" srcOrd="4" destOrd="0" presId="urn:microsoft.com/office/officeart/2016/7/layout/BasicTimeline"/>
    <dgm:cxn modelId="{9D33F5F0-BFA8-4142-9C96-D0166AB9362B}" type="presParOf" srcId="{26E30291-D613-0442-AB03-E82EC686B9C1}" destId="{35B1172B-D6C7-F64A-84E5-87B6BAE16E05}" srcOrd="9" destOrd="0" presId="urn:microsoft.com/office/officeart/2016/7/layout/BasicTimeline"/>
    <dgm:cxn modelId="{4AB872F8-D5A9-5544-BDF0-C23CFC3AE905}" type="presParOf" srcId="{26E30291-D613-0442-AB03-E82EC686B9C1}" destId="{34275BD2-71CF-6B46-AC9F-ECBAA4F6847C}" srcOrd="10" destOrd="0" presId="urn:microsoft.com/office/officeart/2016/7/layout/BasicTimeline"/>
    <dgm:cxn modelId="{C83440C6-D804-714D-98CE-C89FEF66DC6D}" type="presParOf" srcId="{34275BD2-71CF-6B46-AC9F-ECBAA4F6847C}" destId="{338C040C-690F-184B-8C56-1FA646378B88}" srcOrd="0" destOrd="0" presId="urn:microsoft.com/office/officeart/2016/7/layout/BasicTimeline"/>
    <dgm:cxn modelId="{2BB4E3BC-A3BA-B44D-A9EB-D0B4A39151A2}" type="presParOf" srcId="{34275BD2-71CF-6B46-AC9F-ECBAA4F6847C}" destId="{9144D012-3D33-EE41-B675-ABAC27ACD204}" srcOrd="1" destOrd="0" presId="urn:microsoft.com/office/officeart/2016/7/layout/BasicTimeline"/>
    <dgm:cxn modelId="{01019CFD-D424-0648-AD0A-CAF760B6FFEC}" type="presParOf" srcId="{9144D012-3D33-EE41-B675-ABAC27ACD204}" destId="{B28D7250-8E1E-324C-A269-A3205FA34C69}" srcOrd="0" destOrd="0" presId="urn:microsoft.com/office/officeart/2016/7/layout/BasicTimeline"/>
    <dgm:cxn modelId="{529902EE-596C-EB47-8BD0-5882A94CBC4F}" type="presParOf" srcId="{9144D012-3D33-EE41-B675-ABAC27ACD204}" destId="{D796916B-ED52-AA4A-86FE-0CC86736C47A}" srcOrd="1" destOrd="0" presId="urn:microsoft.com/office/officeart/2016/7/layout/BasicTimeline"/>
    <dgm:cxn modelId="{7815EA41-F417-5849-8927-52CF0804B442}" type="presParOf" srcId="{34275BD2-71CF-6B46-AC9F-ECBAA4F6847C}" destId="{C4C53874-283C-7248-9930-58676FCA4F28}" srcOrd="2" destOrd="0" presId="urn:microsoft.com/office/officeart/2016/7/layout/BasicTimeline"/>
    <dgm:cxn modelId="{EEBE40B8-2240-FF45-B15E-D3689104E2FF}" type="presParOf" srcId="{34275BD2-71CF-6B46-AC9F-ECBAA4F6847C}" destId="{678C54C0-8824-884B-9544-E1E09FAC5ED2}" srcOrd="3" destOrd="0" presId="urn:microsoft.com/office/officeart/2016/7/layout/BasicTimeline"/>
    <dgm:cxn modelId="{C698E7BB-A4D7-0E41-B06B-1A0EB782D6CC}" type="presParOf" srcId="{34275BD2-71CF-6B46-AC9F-ECBAA4F6847C}" destId="{47C4EE77-4933-A647-9987-E04FF8AD1CAD}"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AF9BDFC-6324-4C50-B97D-1B06A54CC04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46115B2-ABD4-45EF-90C5-53781A91705B}">
      <dgm:prSet/>
      <dgm:spPr/>
      <dgm:t>
        <a:bodyPr/>
        <a:lstStyle/>
        <a:p>
          <a:r>
            <a:rPr lang="en-US"/>
            <a:t>Officially the Servicemen’s Readjustment Act of 1944, the G.I. Bill was created to help veterans of World War II. </a:t>
          </a:r>
        </a:p>
      </dgm:t>
    </dgm:pt>
    <dgm:pt modelId="{970F69D2-4F49-47FF-82C5-FC051349B451}" type="parTrans" cxnId="{B22C326A-AE2E-42B2-97BC-FB5C4203072D}">
      <dgm:prSet/>
      <dgm:spPr/>
      <dgm:t>
        <a:bodyPr/>
        <a:lstStyle/>
        <a:p>
          <a:endParaRPr lang="en-US"/>
        </a:p>
      </dgm:t>
    </dgm:pt>
    <dgm:pt modelId="{ED0E4DCB-2215-4343-906A-70B6C7811064}" type="sibTrans" cxnId="{B22C326A-AE2E-42B2-97BC-FB5C4203072D}">
      <dgm:prSet/>
      <dgm:spPr/>
      <dgm:t>
        <a:bodyPr/>
        <a:lstStyle/>
        <a:p>
          <a:endParaRPr lang="en-US"/>
        </a:p>
      </dgm:t>
    </dgm:pt>
    <dgm:pt modelId="{66B032D8-3DE0-4895-A755-02E62F891295}">
      <dgm:prSet/>
      <dgm:spPr/>
      <dgm:t>
        <a:bodyPr/>
        <a:lstStyle/>
        <a:p>
          <a:r>
            <a:rPr lang="en-US"/>
            <a:t>It established hospitals, made low-interest mortgages available and granted stipends covering tuition and expenses for veterans attending college or trade schools.</a:t>
          </a:r>
        </a:p>
      </dgm:t>
    </dgm:pt>
    <dgm:pt modelId="{F0EC1DA1-DC25-41A6-85EA-3BFDA0DBBECB}" type="parTrans" cxnId="{C75AFC43-8E47-4F65-BC3A-14F1DA40D6B5}">
      <dgm:prSet/>
      <dgm:spPr/>
      <dgm:t>
        <a:bodyPr/>
        <a:lstStyle/>
        <a:p>
          <a:endParaRPr lang="en-US"/>
        </a:p>
      </dgm:t>
    </dgm:pt>
    <dgm:pt modelId="{1776C074-FCEF-4A0C-8DEE-BDD68EFB23DE}" type="sibTrans" cxnId="{C75AFC43-8E47-4F65-BC3A-14F1DA40D6B5}">
      <dgm:prSet/>
      <dgm:spPr/>
      <dgm:t>
        <a:bodyPr/>
        <a:lstStyle/>
        <a:p>
          <a:endParaRPr lang="en-US"/>
        </a:p>
      </dgm:t>
    </dgm:pt>
    <dgm:pt modelId="{92DB61A2-173D-44C4-BA2E-BE877A5227F0}">
      <dgm:prSet/>
      <dgm:spPr/>
      <dgm:t>
        <a:bodyPr/>
        <a:lstStyle/>
        <a:p>
          <a:r>
            <a:rPr lang="en-US"/>
            <a:t>From 1944 to 1949, nearly 9 million veterans received close to $4 billion from the bill’s unemployment compensation program.</a:t>
          </a:r>
        </a:p>
      </dgm:t>
    </dgm:pt>
    <dgm:pt modelId="{E54723FD-D59C-4F1A-BCAB-E192CAEC0065}" type="parTrans" cxnId="{5D9C8738-6724-4B98-8520-F01559AE9B26}">
      <dgm:prSet/>
      <dgm:spPr/>
      <dgm:t>
        <a:bodyPr/>
        <a:lstStyle/>
        <a:p>
          <a:endParaRPr lang="en-US"/>
        </a:p>
      </dgm:t>
    </dgm:pt>
    <dgm:pt modelId="{8DE81CEB-1D32-4DF6-817B-FC195E83EB92}" type="sibTrans" cxnId="{5D9C8738-6724-4B98-8520-F01559AE9B26}">
      <dgm:prSet/>
      <dgm:spPr/>
      <dgm:t>
        <a:bodyPr/>
        <a:lstStyle/>
        <a:p>
          <a:endParaRPr lang="en-US"/>
        </a:p>
      </dgm:t>
    </dgm:pt>
    <dgm:pt modelId="{6B56FE56-A5D9-0D4E-8616-3C69DD81993D}" type="pres">
      <dgm:prSet presAssocID="{6AF9BDFC-6324-4C50-B97D-1B06A54CC047}" presName="linear" presStyleCnt="0">
        <dgm:presLayoutVars>
          <dgm:animLvl val="lvl"/>
          <dgm:resizeHandles val="exact"/>
        </dgm:presLayoutVars>
      </dgm:prSet>
      <dgm:spPr/>
    </dgm:pt>
    <dgm:pt modelId="{DBD1C7DE-4AD9-1E43-8B9F-BB0705E9147B}" type="pres">
      <dgm:prSet presAssocID="{A46115B2-ABD4-45EF-90C5-53781A91705B}" presName="parentText" presStyleLbl="node1" presStyleIdx="0" presStyleCnt="3">
        <dgm:presLayoutVars>
          <dgm:chMax val="0"/>
          <dgm:bulletEnabled val="1"/>
        </dgm:presLayoutVars>
      </dgm:prSet>
      <dgm:spPr/>
    </dgm:pt>
    <dgm:pt modelId="{73048AA4-C9ED-AF46-A3D6-2187C9121C07}" type="pres">
      <dgm:prSet presAssocID="{ED0E4DCB-2215-4343-906A-70B6C7811064}" presName="spacer" presStyleCnt="0"/>
      <dgm:spPr/>
    </dgm:pt>
    <dgm:pt modelId="{FCF2EB6B-59F5-A04B-9262-0C258049BC58}" type="pres">
      <dgm:prSet presAssocID="{66B032D8-3DE0-4895-A755-02E62F891295}" presName="parentText" presStyleLbl="node1" presStyleIdx="1" presStyleCnt="3">
        <dgm:presLayoutVars>
          <dgm:chMax val="0"/>
          <dgm:bulletEnabled val="1"/>
        </dgm:presLayoutVars>
      </dgm:prSet>
      <dgm:spPr/>
    </dgm:pt>
    <dgm:pt modelId="{007BE164-9CFD-0E44-B41A-7A9542813385}" type="pres">
      <dgm:prSet presAssocID="{1776C074-FCEF-4A0C-8DEE-BDD68EFB23DE}" presName="spacer" presStyleCnt="0"/>
      <dgm:spPr/>
    </dgm:pt>
    <dgm:pt modelId="{B81E61EC-6349-F04B-8E60-92563F5A7215}" type="pres">
      <dgm:prSet presAssocID="{92DB61A2-173D-44C4-BA2E-BE877A5227F0}" presName="parentText" presStyleLbl="node1" presStyleIdx="2" presStyleCnt="3">
        <dgm:presLayoutVars>
          <dgm:chMax val="0"/>
          <dgm:bulletEnabled val="1"/>
        </dgm:presLayoutVars>
      </dgm:prSet>
      <dgm:spPr/>
    </dgm:pt>
  </dgm:ptLst>
  <dgm:cxnLst>
    <dgm:cxn modelId="{9B059826-3D76-A243-88A9-1806DCB968A2}" type="presOf" srcId="{A46115B2-ABD4-45EF-90C5-53781A91705B}" destId="{DBD1C7DE-4AD9-1E43-8B9F-BB0705E9147B}" srcOrd="0" destOrd="0" presId="urn:microsoft.com/office/officeart/2005/8/layout/vList2"/>
    <dgm:cxn modelId="{5D9C8738-6724-4B98-8520-F01559AE9B26}" srcId="{6AF9BDFC-6324-4C50-B97D-1B06A54CC047}" destId="{92DB61A2-173D-44C4-BA2E-BE877A5227F0}" srcOrd="2" destOrd="0" parTransId="{E54723FD-D59C-4F1A-BCAB-E192CAEC0065}" sibTransId="{8DE81CEB-1D32-4DF6-817B-FC195E83EB92}"/>
    <dgm:cxn modelId="{C75AFC43-8E47-4F65-BC3A-14F1DA40D6B5}" srcId="{6AF9BDFC-6324-4C50-B97D-1B06A54CC047}" destId="{66B032D8-3DE0-4895-A755-02E62F891295}" srcOrd="1" destOrd="0" parTransId="{F0EC1DA1-DC25-41A6-85EA-3BFDA0DBBECB}" sibTransId="{1776C074-FCEF-4A0C-8DEE-BDD68EFB23DE}"/>
    <dgm:cxn modelId="{B22C326A-AE2E-42B2-97BC-FB5C4203072D}" srcId="{6AF9BDFC-6324-4C50-B97D-1B06A54CC047}" destId="{A46115B2-ABD4-45EF-90C5-53781A91705B}" srcOrd="0" destOrd="0" parTransId="{970F69D2-4F49-47FF-82C5-FC051349B451}" sibTransId="{ED0E4DCB-2215-4343-906A-70B6C7811064}"/>
    <dgm:cxn modelId="{9A48A1A5-72BF-354A-9135-86ABB5EB274E}" type="presOf" srcId="{66B032D8-3DE0-4895-A755-02E62F891295}" destId="{FCF2EB6B-59F5-A04B-9262-0C258049BC58}" srcOrd="0" destOrd="0" presId="urn:microsoft.com/office/officeart/2005/8/layout/vList2"/>
    <dgm:cxn modelId="{8A2329A7-278C-7A49-9968-67901336B972}" type="presOf" srcId="{92DB61A2-173D-44C4-BA2E-BE877A5227F0}" destId="{B81E61EC-6349-F04B-8E60-92563F5A7215}" srcOrd="0" destOrd="0" presId="urn:microsoft.com/office/officeart/2005/8/layout/vList2"/>
    <dgm:cxn modelId="{340676BF-4B48-3C49-BA3F-958594BC18BF}" type="presOf" srcId="{6AF9BDFC-6324-4C50-B97D-1B06A54CC047}" destId="{6B56FE56-A5D9-0D4E-8616-3C69DD81993D}" srcOrd="0" destOrd="0" presId="urn:microsoft.com/office/officeart/2005/8/layout/vList2"/>
    <dgm:cxn modelId="{99B1EFB8-8EC5-5141-9F42-7FC3D6A04BF5}" type="presParOf" srcId="{6B56FE56-A5D9-0D4E-8616-3C69DD81993D}" destId="{DBD1C7DE-4AD9-1E43-8B9F-BB0705E9147B}" srcOrd="0" destOrd="0" presId="urn:microsoft.com/office/officeart/2005/8/layout/vList2"/>
    <dgm:cxn modelId="{AD48F173-E352-8A4B-88D5-855DBDCCA4F5}" type="presParOf" srcId="{6B56FE56-A5D9-0D4E-8616-3C69DD81993D}" destId="{73048AA4-C9ED-AF46-A3D6-2187C9121C07}" srcOrd="1" destOrd="0" presId="urn:microsoft.com/office/officeart/2005/8/layout/vList2"/>
    <dgm:cxn modelId="{52CD3283-C36D-0445-8F29-07E22FF1A501}" type="presParOf" srcId="{6B56FE56-A5D9-0D4E-8616-3C69DD81993D}" destId="{FCF2EB6B-59F5-A04B-9262-0C258049BC58}" srcOrd="2" destOrd="0" presId="urn:microsoft.com/office/officeart/2005/8/layout/vList2"/>
    <dgm:cxn modelId="{1EE6479B-774A-FD43-BD24-FEF0C0827B7F}" type="presParOf" srcId="{6B56FE56-A5D9-0D4E-8616-3C69DD81993D}" destId="{007BE164-9CFD-0E44-B41A-7A9542813385}" srcOrd="3" destOrd="0" presId="urn:microsoft.com/office/officeart/2005/8/layout/vList2"/>
    <dgm:cxn modelId="{7C272A26-50E6-1D4B-AABA-4A819CE2CA04}" type="presParOf" srcId="{6B56FE56-A5D9-0D4E-8616-3C69DD81993D}" destId="{B81E61EC-6349-F04B-8E60-92563F5A721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B33FAD-788E-5E44-98AB-11010F67FC6D}">
      <dsp:nvSpPr>
        <dsp:cNvPr id="0" name=""/>
        <dsp:cNvSpPr/>
      </dsp:nvSpPr>
      <dsp:spPr>
        <a:xfrm>
          <a:off x="0" y="1512093"/>
          <a:ext cx="10515600" cy="0"/>
        </a:xfrm>
        <a:prstGeom prst="line">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AAF737E3-78BA-C84A-9D9C-67B727089AB9}">
      <dsp:nvSpPr>
        <dsp:cNvPr id="0" name=""/>
        <dsp:cNvSpPr/>
      </dsp:nvSpPr>
      <dsp:spPr>
        <a:xfrm>
          <a:off x="292875" y="1623988"/>
          <a:ext cx="4283463" cy="341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1940</a:t>
          </a:r>
        </a:p>
      </dsp:txBody>
      <dsp:txXfrm>
        <a:off x="292875" y="1623988"/>
        <a:ext cx="4283463" cy="341733"/>
      </dsp:txXfrm>
    </dsp:sp>
    <dsp:sp modelId="{06855F2D-E546-BD44-B3FC-4D5F0A9457E8}">
      <dsp:nvSpPr>
        <dsp:cNvPr id="0" name=""/>
        <dsp:cNvSpPr/>
      </dsp:nvSpPr>
      <dsp:spPr>
        <a:xfrm>
          <a:off x="821" y="421874"/>
          <a:ext cx="4867572" cy="515624"/>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$200 billion in 1940. </a:t>
          </a:r>
        </a:p>
      </dsp:txBody>
      <dsp:txXfrm>
        <a:off x="25992" y="447045"/>
        <a:ext cx="4817230" cy="465282"/>
      </dsp:txXfrm>
    </dsp:sp>
    <dsp:sp modelId="{CA9430A4-64D3-8746-BF36-B84D3CD99855}">
      <dsp:nvSpPr>
        <dsp:cNvPr id="0" name=""/>
        <dsp:cNvSpPr/>
      </dsp:nvSpPr>
      <dsp:spPr>
        <a:xfrm>
          <a:off x="2434607" y="937498"/>
          <a:ext cx="0" cy="574595"/>
        </a:xfrm>
        <a:prstGeom prst="line">
          <a:avLst/>
        </a:prstGeom>
        <a:noFill/>
        <a:ln w="635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64EBB00-7A35-3648-A1D5-18974DC3E026}">
      <dsp:nvSpPr>
        <dsp:cNvPr id="0" name=""/>
        <dsp:cNvSpPr/>
      </dsp:nvSpPr>
      <dsp:spPr>
        <a:xfrm>
          <a:off x="3116068" y="1058465"/>
          <a:ext cx="4283463" cy="341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1950</a:t>
          </a:r>
        </a:p>
      </dsp:txBody>
      <dsp:txXfrm>
        <a:off x="3116068" y="1058465"/>
        <a:ext cx="4283463" cy="341733"/>
      </dsp:txXfrm>
    </dsp:sp>
    <dsp:sp modelId="{25CEF86E-C373-7D4F-B672-E523D7EC0765}">
      <dsp:nvSpPr>
        <dsp:cNvPr id="0" name=""/>
        <dsp:cNvSpPr/>
      </dsp:nvSpPr>
      <dsp:spPr>
        <a:xfrm>
          <a:off x="2411926" y="1489412"/>
          <a:ext cx="45362" cy="45362"/>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7DA1E6-3B4D-6C49-8D17-2B98FD3F22AD}">
      <dsp:nvSpPr>
        <dsp:cNvPr id="0" name=""/>
        <dsp:cNvSpPr/>
      </dsp:nvSpPr>
      <dsp:spPr>
        <a:xfrm>
          <a:off x="2824013" y="2086689"/>
          <a:ext cx="4867572" cy="515624"/>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$300 billion by 1950, </a:t>
          </a:r>
        </a:p>
      </dsp:txBody>
      <dsp:txXfrm>
        <a:off x="2849184" y="2111860"/>
        <a:ext cx="4817230" cy="465282"/>
      </dsp:txXfrm>
    </dsp:sp>
    <dsp:sp modelId="{32B4FFB2-22AE-A44D-A9CD-56C4D69B7C36}">
      <dsp:nvSpPr>
        <dsp:cNvPr id="0" name=""/>
        <dsp:cNvSpPr/>
      </dsp:nvSpPr>
      <dsp:spPr>
        <a:xfrm>
          <a:off x="5257800" y="1512093"/>
          <a:ext cx="0" cy="574595"/>
        </a:xfrm>
        <a:prstGeom prst="line">
          <a:avLst/>
        </a:prstGeom>
        <a:noFill/>
        <a:ln w="635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AD78FBE-59C6-2D41-B265-68203350CC11}">
      <dsp:nvSpPr>
        <dsp:cNvPr id="0" name=""/>
        <dsp:cNvSpPr/>
      </dsp:nvSpPr>
      <dsp:spPr>
        <a:xfrm>
          <a:off x="5939260" y="1623988"/>
          <a:ext cx="4283463" cy="341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1960</a:t>
          </a:r>
        </a:p>
      </dsp:txBody>
      <dsp:txXfrm>
        <a:off x="5939260" y="1623988"/>
        <a:ext cx="4283463" cy="341733"/>
      </dsp:txXfrm>
    </dsp:sp>
    <dsp:sp modelId="{64ED26FC-E02F-564B-B7C4-97FCCAB642FC}">
      <dsp:nvSpPr>
        <dsp:cNvPr id="0" name=""/>
        <dsp:cNvSpPr/>
      </dsp:nvSpPr>
      <dsp:spPr>
        <a:xfrm>
          <a:off x="5235118" y="1489412"/>
          <a:ext cx="45362" cy="45362"/>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33CA54-88EA-FF46-B527-670F5B5DE81F}">
      <dsp:nvSpPr>
        <dsp:cNvPr id="0" name=""/>
        <dsp:cNvSpPr/>
      </dsp:nvSpPr>
      <dsp:spPr>
        <a:xfrm>
          <a:off x="5647205" y="325194"/>
          <a:ext cx="4867572" cy="612303"/>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$500 billion by 1960, firmly establishing the United States as the richest and most powerful nation in the world. </a:t>
          </a:r>
        </a:p>
      </dsp:txBody>
      <dsp:txXfrm>
        <a:off x="5677095" y="355084"/>
        <a:ext cx="4807792" cy="552523"/>
      </dsp:txXfrm>
    </dsp:sp>
    <dsp:sp modelId="{8B3807E2-5D53-2C40-95A8-09CFD51B36AA}">
      <dsp:nvSpPr>
        <dsp:cNvPr id="0" name=""/>
        <dsp:cNvSpPr/>
      </dsp:nvSpPr>
      <dsp:spPr>
        <a:xfrm>
          <a:off x="8080992" y="937498"/>
          <a:ext cx="0" cy="574595"/>
        </a:xfrm>
        <a:prstGeom prst="line">
          <a:avLst/>
        </a:prstGeom>
        <a:noFill/>
        <a:ln w="635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92D80CA-E3E3-9A4F-BCF2-33303FB8327B}">
      <dsp:nvSpPr>
        <dsp:cNvPr id="0" name=""/>
        <dsp:cNvSpPr/>
      </dsp:nvSpPr>
      <dsp:spPr>
        <a:xfrm>
          <a:off x="8058310" y="1489412"/>
          <a:ext cx="45362" cy="45362"/>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857280-5A1B-654D-8637-E8142C790CF0}">
      <dsp:nvSpPr>
        <dsp:cNvPr id="0" name=""/>
        <dsp:cNvSpPr/>
      </dsp:nvSpPr>
      <dsp:spPr>
        <a:xfrm>
          <a:off x="0" y="1512093"/>
          <a:ext cx="10515600"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63B851BB-62AE-B743-A4A1-6B24573CBF1B}">
      <dsp:nvSpPr>
        <dsp:cNvPr id="0" name=""/>
        <dsp:cNvSpPr/>
      </dsp:nvSpPr>
      <dsp:spPr>
        <a:xfrm rot="8100000">
          <a:off x="48196" y="348478"/>
          <a:ext cx="222396" cy="222396"/>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A2D963-BEEB-D840-BD75-55BA68AD92A2}">
      <dsp:nvSpPr>
        <dsp:cNvPr id="0" name=""/>
        <dsp:cNvSpPr/>
      </dsp:nvSpPr>
      <dsp:spPr>
        <a:xfrm>
          <a:off x="72902" y="373184"/>
          <a:ext cx="172983" cy="1729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E2E74B9-7D86-674B-A6A6-AA1FC9C02D25}">
      <dsp:nvSpPr>
        <dsp:cNvPr id="0" name=""/>
        <dsp:cNvSpPr/>
      </dsp:nvSpPr>
      <dsp:spPr>
        <a:xfrm>
          <a:off x="316652" y="616934"/>
          <a:ext cx="3825227" cy="895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0" bIns="114300" numCol="1" spcCol="1270" anchor="t" anchorCtr="0">
          <a:noAutofit/>
        </a:bodyPr>
        <a:lstStyle/>
        <a:p>
          <a:pPr marL="0" lvl="0" indent="0" algn="l" defTabSz="533400">
            <a:lnSpc>
              <a:spcPct val="90000"/>
            </a:lnSpc>
            <a:spcBef>
              <a:spcPct val="0"/>
            </a:spcBef>
            <a:spcAft>
              <a:spcPct val="35000"/>
            </a:spcAft>
            <a:buNone/>
          </a:pPr>
          <a:r>
            <a:rPr lang="en-US" sz="1200" kern="1200"/>
            <a:t>New car sales quadrupled between 1945 and 1955, and by the end of the 1950s some 75 percent of American households owned at least one car. </a:t>
          </a:r>
        </a:p>
      </dsp:txBody>
      <dsp:txXfrm>
        <a:off x="316652" y="616934"/>
        <a:ext cx="3825227" cy="895159"/>
      </dsp:txXfrm>
    </dsp:sp>
    <dsp:sp modelId="{7706F07A-C4AF-F642-A545-8CCD6FC9B66D}">
      <dsp:nvSpPr>
        <dsp:cNvPr id="0" name=""/>
        <dsp:cNvSpPr/>
      </dsp:nvSpPr>
      <dsp:spPr>
        <a:xfrm>
          <a:off x="316652" y="302418"/>
          <a:ext cx="3825227" cy="314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t>1945 and 1955</a:t>
          </a:r>
        </a:p>
      </dsp:txBody>
      <dsp:txXfrm>
        <a:off x="316652" y="302418"/>
        <a:ext cx="3825227" cy="314515"/>
      </dsp:txXfrm>
    </dsp:sp>
    <dsp:sp modelId="{82B63CD1-311D-7B42-8406-3477DC631B3A}">
      <dsp:nvSpPr>
        <dsp:cNvPr id="0" name=""/>
        <dsp:cNvSpPr/>
      </dsp:nvSpPr>
      <dsp:spPr>
        <a:xfrm>
          <a:off x="159394" y="616934"/>
          <a:ext cx="0" cy="895159"/>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AB3EDD2-1EF7-FA4A-8A2E-D9BC530966D6}">
      <dsp:nvSpPr>
        <dsp:cNvPr id="0" name=""/>
        <dsp:cNvSpPr/>
      </dsp:nvSpPr>
      <dsp:spPr>
        <a:xfrm>
          <a:off x="130665" y="1483787"/>
          <a:ext cx="56612" cy="5661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CEB1BD-7E41-F34F-873C-73BEC32DE340}">
      <dsp:nvSpPr>
        <dsp:cNvPr id="0" name=""/>
        <dsp:cNvSpPr/>
      </dsp:nvSpPr>
      <dsp:spPr>
        <a:xfrm rot="18900000">
          <a:off x="5950815" y="2453313"/>
          <a:ext cx="222396" cy="222396"/>
        </a:xfrm>
        <a:prstGeom prst="teardrop">
          <a:avLst>
            <a:gd name="adj" fmla="val 115000"/>
          </a:avLst>
        </a:prstGeom>
        <a:solidFill>
          <a:schemeClr val="accent2">
            <a:hueOff val="1487050"/>
            <a:satOff val="-10732"/>
            <a:lumOff val="-2156"/>
            <a:alphaOff val="0"/>
          </a:schemeClr>
        </a:solidFill>
        <a:ln w="12700" cap="flat" cmpd="sng" algn="ctr">
          <a:solidFill>
            <a:schemeClr val="accent2">
              <a:hueOff val="1487050"/>
              <a:satOff val="-10732"/>
              <a:lumOff val="-215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E1AE2D-F9D6-8B46-BFC4-543EEF903A78}">
      <dsp:nvSpPr>
        <dsp:cNvPr id="0" name=""/>
        <dsp:cNvSpPr/>
      </dsp:nvSpPr>
      <dsp:spPr>
        <a:xfrm>
          <a:off x="5975521" y="2478019"/>
          <a:ext cx="172983" cy="1729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4AA57A2-7B80-9342-A7E5-52B088F4202E}">
      <dsp:nvSpPr>
        <dsp:cNvPr id="0" name=""/>
        <dsp:cNvSpPr/>
      </dsp:nvSpPr>
      <dsp:spPr>
        <a:xfrm>
          <a:off x="6219271" y="1512093"/>
          <a:ext cx="3825227" cy="895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76200" bIns="76200" numCol="1" spcCol="1270" anchor="b" anchorCtr="0">
          <a:noAutofit/>
        </a:bodyPr>
        <a:lstStyle/>
        <a:p>
          <a:pPr marL="0" lvl="0" indent="0" algn="l" defTabSz="533400">
            <a:lnSpc>
              <a:spcPct val="90000"/>
            </a:lnSpc>
            <a:spcBef>
              <a:spcPct val="0"/>
            </a:spcBef>
            <a:spcAft>
              <a:spcPct val="35000"/>
            </a:spcAft>
            <a:buNone/>
          </a:pPr>
          <a:r>
            <a:rPr lang="en-US" sz="1200" kern="1200"/>
            <a:t>In 1965, the nation’s automobile industry reached its peak, producing 11.1 million new cars, trucks and buses and accounting for one out of every six American jobs.</a:t>
          </a:r>
        </a:p>
      </dsp:txBody>
      <dsp:txXfrm>
        <a:off x="6219271" y="1512093"/>
        <a:ext cx="3825227" cy="895159"/>
      </dsp:txXfrm>
    </dsp:sp>
    <dsp:sp modelId="{586D7B50-0BC9-8D41-9218-5758A7F4AC72}">
      <dsp:nvSpPr>
        <dsp:cNvPr id="0" name=""/>
        <dsp:cNvSpPr/>
      </dsp:nvSpPr>
      <dsp:spPr>
        <a:xfrm>
          <a:off x="6219271" y="2407253"/>
          <a:ext cx="3825227" cy="314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t>1965</a:t>
          </a:r>
        </a:p>
      </dsp:txBody>
      <dsp:txXfrm>
        <a:off x="6219271" y="2407253"/>
        <a:ext cx="3825227" cy="314515"/>
      </dsp:txXfrm>
    </dsp:sp>
    <dsp:sp modelId="{73165891-1275-5749-BFAC-CD09EA97C21C}">
      <dsp:nvSpPr>
        <dsp:cNvPr id="0" name=""/>
        <dsp:cNvSpPr/>
      </dsp:nvSpPr>
      <dsp:spPr>
        <a:xfrm>
          <a:off x="6062013" y="1512093"/>
          <a:ext cx="0" cy="895159"/>
        </a:xfrm>
        <a:prstGeom prst="line">
          <a:avLst/>
        </a:prstGeom>
        <a:noFill/>
        <a:ln w="12700" cap="flat" cmpd="sng" algn="ctr">
          <a:solidFill>
            <a:schemeClr val="accent2">
              <a:hueOff val="1487050"/>
              <a:satOff val="-10732"/>
              <a:lumOff val="-2156"/>
              <a:alphaOff val="0"/>
            </a:schemeClr>
          </a:solidFill>
          <a:prstDash val="dash"/>
          <a:miter lim="800000"/>
        </a:ln>
        <a:effectLst/>
      </dsp:spPr>
      <dsp:style>
        <a:lnRef idx="1">
          <a:scrgbClr r="0" g="0" b="0"/>
        </a:lnRef>
        <a:fillRef idx="0">
          <a:scrgbClr r="0" g="0" b="0"/>
        </a:fillRef>
        <a:effectRef idx="0">
          <a:scrgbClr r="0" g="0" b="0"/>
        </a:effectRef>
        <a:fontRef idx="minor"/>
      </dsp:style>
    </dsp:sp>
    <dsp:sp modelId="{DCF25662-2811-2140-A588-2C7FC175E1D4}">
      <dsp:nvSpPr>
        <dsp:cNvPr id="0" name=""/>
        <dsp:cNvSpPr/>
      </dsp:nvSpPr>
      <dsp:spPr>
        <a:xfrm>
          <a:off x="6033285" y="1483787"/>
          <a:ext cx="56612" cy="56612"/>
        </a:xfrm>
        <a:prstGeom prst="ellipse">
          <a:avLst/>
        </a:prstGeom>
        <a:solidFill>
          <a:schemeClr val="accent2">
            <a:hueOff val="1487050"/>
            <a:satOff val="-10732"/>
            <a:lumOff val="-21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8CC7E-9396-534D-808C-92C480C1C9DC}">
      <dsp:nvSpPr>
        <dsp:cNvPr id="0" name=""/>
        <dsp:cNvSpPr/>
      </dsp:nvSpPr>
      <dsp:spPr>
        <a:xfrm>
          <a:off x="0" y="1512093"/>
          <a:ext cx="10515600" cy="0"/>
        </a:xfrm>
        <a:prstGeom prst="line">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6822D117-75DF-3842-A05E-FA01CAF45265}">
      <dsp:nvSpPr>
        <dsp:cNvPr id="0" name=""/>
        <dsp:cNvSpPr/>
      </dsp:nvSpPr>
      <dsp:spPr>
        <a:xfrm>
          <a:off x="292875" y="1623988"/>
          <a:ext cx="4283463" cy="341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1946</a:t>
          </a:r>
        </a:p>
      </dsp:txBody>
      <dsp:txXfrm>
        <a:off x="292875" y="1623988"/>
        <a:ext cx="4283463" cy="341733"/>
      </dsp:txXfrm>
    </dsp:sp>
    <dsp:sp modelId="{3CDF005B-4C71-0D44-93E4-067458D6298D}">
      <dsp:nvSpPr>
        <dsp:cNvPr id="0" name=""/>
        <dsp:cNvSpPr/>
      </dsp:nvSpPr>
      <dsp:spPr>
        <a:xfrm>
          <a:off x="821" y="325194"/>
          <a:ext cx="4867572" cy="612303"/>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This boom began in 1946, when a record number of babies–3.4 million–were born in the United States. </a:t>
          </a:r>
        </a:p>
      </dsp:txBody>
      <dsp:txXfrm>
        <a:off x="30711" y="355084"/>
        <a:ext cx="4807792" cy="552523"/>
      </dsp:txXfrm>
    </dsp:sp>
    <dsp:sp modelId="{A6D95CE3-2F92-134F-BB9B-4BB0D6380099}">
      <dsp:nvSpPr>
        <dsp:cNvPr id="0" name=""/>
        <dsp:cNvSpPr/>
      </dsp:nvSpPr>
      <dsp:spPr>
        <a:xfrm>
          <a:off x="2434607" y="937498"/>
          <a:ext cx="0" cy="574595"/>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12B6A17-65CE-C046-874F-2DE6158365A6}">
      <dsp:nvSpPr>
        <dsp:cNvPr id="0" name=""/>
        <dsp:cNvSpPr/>
      </dsp:nvSpPr>
      <dsp:spPr>
        <a:xfrm>
          <a:off x="3116068" y="1058465"/>
          <a:ext cx="4283463" cy="341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1950s</a:t>
          </a:r>
        </a:p>
      </dsp:txBody>
      <dsp:txXfrm>
        <a:off x="3116068" y="1058465"/>
        <a:ext cx="4283463" cy="341733"/>
      </dsp:txXfrm>
    </dsp:sp>
    <dsp:sp modelId="{3FAA7EC6-A200-D647-8DB2-C61384562A36}">
      <dsp:nvSpPr>
        <dsp:cNvPr id="0" name=""/>
        <dsp:cNvSpPr/>
      </dsp:nvSpPr>
      <dsp:spPr>
        <a:xfrm>
          <a:off x="2411926" y="1489412"/>
          <a:ext cx="45362" cy="45362"/>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1BEAB7-D6A2-3647-9A41-A2BCDDE6D4BF}">
      <dsp:nvSpPr>
        <dsp:cNvPr id="0" name=""/>
        <dsp:cNvSpPr/>
      </dsp:nvSpPr>
      <dsp:spPr>
        <a:xfrm>
          <a:off x="2824013" y="2086689"/>
          <a:ext cx="4867572" cy="515624"/>
        </a:xfrm>
        <a:prstGeom prst="round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About 4 million babies were born each year during the 1950s. </a:t>
          </a:r>
        </a:p>
      </dsp:txBody>
      <dsp:txXfrm>
        <a:off x="2849184" y="2111860"/>
        <a:ext cx="4817230" cy="465282"/>
      </dsp:txXfrm>
    </dsp:sp>
    <dsp:sp modelId="{8DB563BD-5BEF-9F4E-86ED-9E23B61CFB8D}">
      <dsp:nvSpPr>
        <dsp:cNvPr id="0" name=""/>
        <dsp:cNvSpPr/>
      </dsp:nvSpPr>
      <dsp:spPr>
        <a:xfrm>
          <a:off x="5257800" y="1512093"/>
          <a:ext cx="0" cy="574595"/>
        </a:xfrm>
        <a:prstGeom prst="line">
          <a:avLst/>
        </a:prstGeom>
        <a:noFill/>
        <a:ln w="635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A9988E6-F06E-E54B-AB2D-DF8DAAE7FE3B}">
      <dsp:nvSpPr>
        <dsp:cNvPr id="0" name=""/>
        <dsp:cNvSpPr/>
      </dsp:nvSpPr>
      <dsp:spPr>
        <a:xfrm>
          <a:off x="5939260" y="1623988"/>
          <a:ext cx="4283463" cy="341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1964</a:t>
          </a:r>
        </a:p>
      </dsp:txBody>
      <dsp:txXfrm>
        <a:off x="5939260" y="1623988"/>
        <a:ext cx="4283463" cy="341733"/>
      </dsp:txXfrm>
    </dsp:sp>
    <dsp:sp modelId="{BFDA0D79-D5FC-9B43-B8D3-68BF8AF90E69}">
      <dsp:nvSpPr>
        <dsp:cNvPr id="0" name=""/>
        <dsp:cNvSpPr/>
      </dsp:nvSpPr>
      <dsp:spPr>
        <a:xfrm>
          <a:off x="5235118" y="1489412"/>
          <a:ext cx="45362" cy="45362"/>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B6BE9E-B99F-5648-9231-FDFC27DD0CFB}">
      <dsp:nvSpPr>
        <dsp:cNvPr id="0" name=""/>
        <dsp:cNvSpPr/>
      </dsp:nvSpPr>
      <dsp:spPr>
        <a:xfrm>
          <a:off x="5647205" y="325194"/>
          <a:ext cx="4867572" cy="612303"/>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In all, by the time the boom finally tapered off in 1964, there were almost 77 million “baby boomers.”</a:t>
          </a:r>
        </a:p>
      </dsp:txBody>
      <dsp:txXfrm>
        <a:off x="5677095" y="355084"/>
        <a:ext cx="4807792" cy="552523"/>
      </dsp:txXfrm>
    </dsp:sp>
    <dsp:sp modelId="{AAA46FA4-EB9E-4C4D-B51E-D61CA7C7FAA1}">
      <dsp:nvSpPr>
        <dsp:cNvPr id="0" name=""/>
        <dsp:cNvSpPr/>
      </dsp:nvSpPr>
      <dsp:spPr>
        <a:xfrm>
          <a:off x="8080992" y="937498"/>
          <a:ext cx="0" cy="574595"/>
        </a:xfrm>
        <a:prstGeom prst="line">
          <a:avLst/>
        </a:prstGeom>
        <a:noFill/>
        <a:ln w="635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7A04034-F394-1549-A74F-D3C7FC7B5555}">
      <dsp:nvSpPr>
        <dsp:cNvPr id="0" name=""/>
        <dsp:cNvSpPr/>
      </dsp:nvSpPr>
      <dsp:spPr>
        <a:xfrm>
          <a:off x="8058310" y="1489412"/>
          <a:ext cx="45362" cy="45362"/>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BB70CE-4602-45A2-8A05-3D0C2867DD65}">
      <dsp:nvSpPr>
        <dsp:cNvPr id="0" name=""/>
        <dsp:cNvSpPr/>
      </dsp:nvSpPr>
      <dsp:spPr>
        <a:xfrm>
          <a:off x="0" y="904696"/>
          <a:ext cx="7060095" cy="16702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68DC3C-49A7-4132-8FA6-077AF9E49FBA}">
      <dsp:nvSpPr>
        <dsp:cNvPr id="0" name=""/>
        <dsp:cNvSpPr/>
      </dsp:nvSpPr>
      <dsp:spPr>
        <a:xfrm>
          <a:off x="505238" y="1280493"/>
          <a:ext cx="918614" cy="918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E774FC-C342-4C17-8C95-75253EEAA79D}">
      <dsp:nvSpPr>
        <dsp:cNvPr id="0" name=""/>
        <dsp:cNvSpPr/>
      </dsp:nvSpPr>
      <dsp:spPr>
        <a:xfrm>
          <a:off x="1929091" y="904696"/>
          <a:ext cx="5131003" cy="1670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764" tIns="176764" rIns="176764" bIns="176764" numCol="1" spcCol="1270" anchor="ctr" anchorCtr="0">
          <a:noAutofit/>
        </a:bodyPr>
        <a:lstStyle/>
        <a:p>
          <a:pPr marL="0" lvl="0" indent="0" algn="l" defTabSz="933450">
            <a:lnSpc>
              <a:spcPct val="100000"/>
            </a:lnSpc>
            <a:spcBef>
              <a:spcPct val="0"/>
            </a:spcBef>
            <a:spcAft>
              <a:spcPct val="35000"/>
            </a:spcAft>
            <a:buNone/>
          </a:pPr>
          <a:r>
            <a:rPr lang="en-US" sz="2100" kern="1200"/>
            <a:t>Companies like Levitt &amp; Son, based in New York, found success applying the mass-production techniques of the auto industry to home building. </a:t>
          </a:r>
        </a:p>
      </dsp:txBody>
      <dsp:txXfrm>
        <a:off x="1929091" y="904696"/>
        <a:ext cx="5131003" cy="1670208"/>
      </dsp:txXfrm>
    </dsp:sp>
    <dsp:sp modelId="{639E698F-BEBD-46B1-968D-28BCD03009E0}">
      <dsp:nvSpPr>
        <dsp:cNvPr id="0" name=""/>
        <dsp:cNvSpPr/>
      </dsp:nvSpPr>
      <dsp:spPr>
        <a:xfrm>
          <a:off x="0" y="2992457"/>
          <a:ext cx="7060095" cy="16702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E81E67-1013-413E-8220-2F6943BA81AF}">
      <dsp:nvSpPr>
        <dsp:cNvPr id="0" name=""/>
        <dsp:cNvSpPr/>
      </dsp:nvSpPr>
      <dsp:spPr>
        <a:xfrm>
          <a:off x="505238" y="3368254"/>
          <a:ext cx="918614" cy="918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1CBB87-215E-4F35-BAEA-59AB7FFA9012}">
      <dsp:nvSpPr>
        <dsp:cNvPr id="0" name=""/>
        <dsp:cNvSpPr/>
      </dsp:nvSpPr>
      <dsp:spPr>
        <a:xfrm>
          <a:off x="1929091" y="2992457"/>
          <a:ext cx="5131003" cy="1670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764" tIns="176764" rIns="176764" bIns="176764" numCol="1" spcCol="1270" anchor="ctr" anchorCtr="0">
          <a:noAutofit/>
        </a:bodyPr>
        <a:lstStyle/>
        <a:p>
          <a:pPr marL="0" lvl="0" indent="0" algn="l" defTabSz="933450">
            <a:lnSpc>
              <a:spcPct val="100000"/>
            </a:lnSpc>
            <a:spcBef>
              <a:spcPct val="0"/>
            </a:spcBef>
            <a:spcAft>
              <a:spcPct val="35000"/>
            </a:spcAft>
            <a:buNone/>
          </a:pPr>
          <a:r>
            <a:rPr lang="en-US" sz="2100" kern="1200"/>
            <a:t>Between 1946 and the early 1960s, Levitt &amp; Son built three residential communities (including more than 17,000 homes).</a:t>
          </a:r>
        </a:p>
      </dsp:txBody>
      <dsp:txXfrm>
        <a:off x="1929091" y="2992457"/>
        <a:ext cx="5131003" cy="16702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D0CFC0-5510-4DD0-AAA5-8936142C61B3}">
      <dsp:nvSpPr>
        <dsp:cNvPr id="0" name=""/>
        <dsp:cNvSpPr/>
      </dsp:nvSpPr>
      <dsp:spPr>
        <a:xfrm>
          <a:off x="0" y="2310"/>
          <a:ext cx="7060095" cy="117110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BBD1A0-5AE1-48AA-8265-BF92F1840382}">
      <dsp:nvSpPr>
        <dsp:cNvPr id="0" name=""/>
        <dsp:cNvSpPr/>
      </dsp:nvSpPr>
      <dsp:spPr>
        <a:xfrm>
          <a:off x="354258" y="265808"/>
          <a:ext cx="644106" cy="6441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E8DFAB-240D-404A-9FFF-C497925C527C}">
      <dsp:nvSpPr>
        <dsp:cNvPr id="0" name=""/>
        <dsp:cNvSpPr/>
      </dsp:nvSpPr>
      <dsp:spPr>
        <a:xfrm>
          <a:off x="1352624" y="2310"/>
          <a:ext cx="5707470" cy="1171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942" tIns="123942" rIns="123942" bIns="123942" numCol="1" spcCol="1270" anchor="ctr" anchorCtr="0">
          <a:noAutofit/>
        </a:bodyPr>
        <a:lstStyle/>
        <a:p>
          <a:pPr marL="0" lvl="0" indent="0" algn="l" defTabSz="977900">
            <a:lnSpc>
              <a:spcPct val="90000"/>
            </a:lnSpc>
            <a:spcBef>
              <a:spcPct val="0"/>
            </a:spcBef>
            <a:spcAft>
              <a:spcPct val="35000"/>
            </a:spcAft>
            <a:buNone/>
          </a:pPr>
          <a:r>
            <a:rPr lang="en-US" sz="2200" kern="1200"/>
            <a:t>At home, television exerted a profound influence on the development of a modern, consumer-based popular culture.</a:t>
          </a:r>
        </a:p>
      </dsp:txBody>
      <dsp:txXfrm>
        <a:off x="1352624" y="2310"/>
        <a:ext cx="5707470" cy="1171103"/>
      </dsp:txXfrm>
    </dsp:sp>
    <dsp:sp modelId="{7B451201-C9FD-4F38-9F27-C77F42463471}">
      <dsp:nvSpPr>
        <dsp:cNvPr id="0" name=""/>
        <dsp:cNvSpPr/>
      </dsp:nvSpPr>
      <dsp:spPr>
        <a:xfrm>
          <a:off x="0" y="1466190"/>
          <a:ext cx="7060095" cy="117110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305465-2AF3-48E9-842A-2617CC37A67A}">
      <dsp:nvSpPr>
        <dsp:cNvPr id="0" name=""/>
        <dsp:cNvSpPr/>
      </dsp:nvSpPr>
      <dsp:spPr>
        <a:xfrm>
          <a:off x="354258" y="1729688"/>
          <a:ext cx="644106" cy="6441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2D0138-2DC0-4510-8936-5E87CFC17BEC}">
      <dsp:nvSpPr>
        <dsp:cNvPr id="0" name=""/>
        <dsp:cNvSpPr/>
      </dsp:nvSpPr>
      <dsp:spPr>
        <a:xfrm>
          <a:off x="1352624" y="1466190"/>
          <a:ext cx="5707470" cy="1171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942" tIns="123942" rIns="123942" bIns="123942" numCol="1" spcCol="1270" anchor="ctr" anchorCtr="0">
          <a:noAutofit/>
        </a:bodyPr>
        <a:lstStyle/>
        <a:p>
          <a:pPr marL="0" lvl="0" indent="0" algn="l" defTabSz="977900">
            <a:lnSpc>
              <a:spcPct val="90000"/>
            </a:lnSpc>
            <a:spcBef>
              <a:spcPct val="0"/>
            </a:spcBef>
            <a:spcAft>
              <a:spcPct val="35000"/>
            </a:spcAft>
            <a:buNone/>
          </a:pPr>
          <a:r>
            <a:rPr lang="en-US" sz="2200" kern="1200"/>
            <a:t>TV lamps glowed atop television sets while families ate pre-packaged TV dinners on Melamine trays. </a:t>
          </a:r>
        </a:p>
      </dsp:txBody>
      <dsp:txXfrm>
        <a:off x="1352624" y="1466190"/>
        <a:ext cx="5707470" cy="1171103"/>
      </dsp:txXfrm>
    </dsp:sp>
    <dsp:sp modelId="{F0B7C71E-40C5-4652-8F93-6F780A961C51}">
      <dsp:nvSpPr>
        <dsp:cNvPr id="0" name=""/>
        <dsp:cNvSpPr/>
      </dsp:nvSpPr>
      <dsp:spPr>
        <a:xfrm>
          <a:off x="0" y="2930069"/>
          <a:ext cx="7060095" cy="117110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C098A1-944B-48B0-A8E0-C9ED89C7A548}">
      <dsp:nvSpPr>
        <dsp:cNvPr id="0" name=""/>
        <dsp:cNvSpPr/>
      </dsp:nvSpPr>
      <dsp:spPr>
        <a:xfrm>
          <a:off x="354258" y="3193567"/>
          <a:ext cx="644106" cy="6441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6B0529-18C2-459D-A065-C50BEC4F40DD}">
      <dsp:nvSpPr>
        <dsp:cNvPr id="0" name=""/>
        <dsp:cNvSpPr/>
      </dsp:nvSpPr>
      <dsp:spPr>
        <a:xfrm>
          <a:off x="1352624" y="2930069"/>
          <a:ext cx="5707470" cy="1171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942" tIns="123942" rIns="123942" bIns="123942" numCol="1" spcCol="1270" anchor="ctr" anchorCtr="0">
          <a:noAutofit/>
        </a:bodyPr>
        <a:lstStyle/>
        <a:p>
          <a:pPr marL="0" lvl="0" indent="0" algn="l" defTabSz="977900">
            <a:lnSpc>
              <a:spcPct val="90000"/>
            </a:lnSpc>
            <a:spcBef>
              <a:spcPct val="0"/>
            </a:spcBef>
            <a:spcAft>
              <a:spcPct val="35000"/>
            </a:spcAft>
            <a:buNone/>
          </a:pPr>
          <a:r>
            <a:rPr lang="en-US" sz="2200" kern="1200"/>
            <a:t>Networks divided viewers into target audiences and advertisers spent large sums to promote their products.</a:t>
          </a:r>
        </a:p>
      </dsp:txBody>
      <dsp:txXfrm>
        <a:off x="1352624" y="2930069"/>
        <a:ext cx="5707470" cy="1171103"/>
      </dsp:txXfrm>
    </dsp:sp>
    <dsp:sp modelId="{02E3A150-2977-4BCB-8F1F-7BEC2E547D69}">
      <dsp:nvSpPr>
        <dsp:cNvPr id="0" name=""/>
        <dsp:cNvSpPr/>
      </dsp:nvSpPr>
      <dsp:spPr>
        <a:xfrm>
          <a:off x="0" y="4393948"/>
          <a:ext cx="7060095" cy="117110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CDCD4C-03D6-4BF0-9740-EE354AE5FAB3}">
      <dsp:nvSpPr>
        <dsp:cNvPr id="0" name=""/>
        <dsp:cNvSpPr/>
      </dsp:nvSpPr>
      <dsp:spPr>
        <a:xfrm>
          <a:off x="354258" y="4657447"/>
          <a:ext cx="644106" cy="6441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21E3FB-B732-4C1B-8344-C74C623E7B60}">
      <dsp:nvSpPr>
        <dsp:cNvPr id="0" name=""/>
        <dsp:cNvSpPr/>
      </dsp:nvSpPr>
      <dsp:spPr>
        <a:xfrm>
          <a:off x="1352624" y="4393948"/>
          <a:ext cx="5707470" cy="1171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942" tIns="123942" rIns="123942" bIns="123942" numCol="1" spcCol="1270" anchor="ctr" anchorCtr="0">
          <a:noAutofit/>
        </a:bodyPr>
        <a:lstStyle/>
        <a:p>
          <a:pPr marL="0" lvl="0" indent="0" algn="l" defTabSz="977900">
            <a:lnSpc>
              <a:spcPct val="90000"/>
            </a:lnSpc>
            <a:spcBef>
              <a:spcPct val="0"/>
            </a:spcBef>
            <a:spcAft>
              <a:spcPct val="35000"/>
            </a:spcAft>
            <a:buNone/>
          </a:pPr>
          <a:r>
            <a:rPr lang="en-US" sz="2200" kern="1200"/>
            <a:t>Official toys and games were marketed alongside children’s programs and television serials.</a:t>
          </a:r>
        </a:p>
      </dsp:txBody>
      <dsp:txXfrm>
        <a:off x="1352624" y="4393948"/>
        <a:ext cx="5707470" cy="11711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AD491-446E-5244-9CD5-BE4114000CA4}">
      <dsp:nvSpPr>
        <dsp:cNvPr id="0" name=""/>
        <dsp:cNvSpPr/>
      </dsp:nvSpPr>
      <dsp:spPr>
        <a:xfrm>
          <a:off x="694" y="1024027"/>
          <a:ext cx="2707160" cy="16242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Critics of television objected to the stereotypical portrayals of women and minority</a:t>
          </a:r>
        </a:p>
      </dsp:txBody>
      <dsp:txXfrm>
        <a:off x="694" y="1024027"/>
        <a:ext cx="2707160" cy="1624296"/>
      </dsp:txXfrm>
    </dsp:sp>
    <dsp:sp modelId="{8DBE7B01-3DCD-CD4A-B74C-8019EC1FEF13}">
      <dsp:nvSpPr>
        <dsp:cNvPr id="0" name=""/>
        <dsp:cNvSpPr/>
      </dsp:nvSpPr>
      <dsp:spPr>
        <a:xfrm>
          <a:off x="2978570" y="1024027"/>
          <a:ext cx="2707160" cy="162429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Males outnumbered females 3 to 1</a:t>
          </a:r>
        </a:p>
      </dsp:txBody>
      <dsp:txXfrm>
        <a:off x="2978570" y="1024027"/>
        <a:ext cx="2707160" cy="1624296"/>
      </dsp:txXfrm>
    </dsp:sp>
    <dsp:sp modelId="{427CD5EE-B98A-4C47-B348-065463529D1B}">
      <dsp:nvSpPr>
        <dsp:cNvPr id="0" name=""/>
        <dsp:cNvSpPr/>
      </dsp:nvSpPr>
      <dsp:spPr>
        <a:xfrm>
          <a:off x="694" y="2919039"/>
          <a:ext cx="2707160" cy="162429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African Americans and Latinos rarely appeared</a:t>
          </a:r>
        </a:p>
      </dsp:txBody>
      <dsp:txXfrm>
        <a:off x="694" y="2919039"/>
        <a:ext cx="2707160" cy="1624296"/>
      </dsp:txXfrm>
    </dsp:sp>
    <dsp:sp modelId="{8B1FCA59-84B0-BE40-8E7D-7D4701731C5B}">
      <dsp:nvSpPr>
        <dsp:cNvPr id="0" name=""/>
        <dsp:cNvSpPr/>
      </dsp:nvSpPr>
      <dsp:spPr>
        <a:xfrm>
          <a:off x="2978570" y="2919039"/>
          <a:ext cx="2707160" cy="162429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Portrayed an idealized white America</a:t>
          </a:r>
        </a:p>
      </dsp:txBody>
      <dsp:txXfrm>
        <a:off x="2978570" y="2919039"/>
        <a:ext cx="2707160" cy="16242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DBD3C-DBA2-DF4B-9129-96A65FFD0462}">
      <dsp:nvSpPr>
        <dsp:cNvPr id="0" name=""/>
        <dsp:cNvSpPr/>
      </dsp:nvSpPr>
      <dsp:spPr>
        <a:xfrm>
          <a:off x="0" y="1512093"/>
          <a:ext cx="10515600" cy="0"/>
        </a:xfrm>
        <a:prstGeom prst="line">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EE047BF5-206A-B74B-9E7B-12A22E716AB7}">
      <dsp:nvSpPr>
        <dsp:cNvPr id="0" name=""/>
        <dsp:cNvSpPr/>
      </dsp:nvSpPr>
      <dsp:spPr>
        <a:xfrm>
          <a:off x="163022" y="1623988"/>
          <a:ext cx="2372171" cy="341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1951</a:t>
          </a:r>
        </a:p>
      </dsp:txBody>
      <dsp:txXfrm>
        <a:off x="163022" y="1623988"/>
        <a:ext cx="2372171" cy="341733"/>
      </dsp:txXfrm>
    </dsp:sp>
    <dsp:sp modelId="{AA53374D-45F3-D74B-9E72-41999B99FF0D}">
      <dsp:nvSpPr>
        <dsp:cNvPr id="0" name=""/>
        <dsp:cNvSpPr/>
      </dsp:nvSpPr>
      <dsp:spPr>
        <a:xfrm>
          <a:off x="1283" y="325194"/>
          <a:ext cx="2695649" cy="612303"/>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J. D. Salinger, The Catcher in the Rye </a:t>
          </a:r>
        </a:p>
      </dsp:txBody>
      <dsp:txXfrm>
        <a:off x="31173" y="355084"/>
        <a:ext cx="2635869" cy="552523"/>
      </dsp:txXfrm>
    </dsp:sp>
    <dsp:sp modelId="{3841BFE3-8DE7-994C-86E6-EC726D5DC236}">
      <dsp:nvSpPr>
        <dsp:cNvPr id="0" name=""/>
        <dsp:cNvSpPr/>
      </dsp:nvSpPr>
      <dsp:spPr>
        <a:xfrm>
          <a:off x="1349108" y="937498"/>
          <a:ext cx="0" cy="574595"/>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E674B83-F741-D640-9D11-296CFA704DEA}">
      <dsp:nvSpPr>
        <dsp:cNvPr id="0" name=""/>
        <dsp:cNvSpPr/>
      </dsp:nvSpPr>
      <dsp:spPr>
        <a:xfrm>
          <a:off x="1726499" y="1058465"/>
          <a:ext cx="2372171" cy="341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1952</a:t>
          </a:r>
        </a:p>
      </dsp:txBody>
      <dsp:txXfrm>
        <a:off x="1726499" y="1058465"/>
        <a:ext cx="2372171" cy="341733"/>
      </dsp:txXfrm>
    </dsp:sp>
    <dsp:sp modelId="{18B45FD9-69EC-AD47-928E-E48AF4B8AA45}">
      <dsp:nvSpPr>
        <dsp:cNvPr id="0" name=""/>
        <dsp:cNvSpPr/>
      </dsp:nvSpPr>
      <dsp:spPr>
        <a:xfrm>
          <a:off x="1326426" y="1489412"/>
          <a:ext cx="45362" cy="45362"/>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15618B-8B8B-D847-8F43-F7BE3A07D6CF}">
      <dsp:nvSpPr>
        <dsp:cNvPr id="0" name=""/>
        <dsp:cNvSpPr/>
      </dsp:nvSpPr>
      <dsp:spPr>
        <a:xfrm>
          <a:off x="1564760" y="2086689"/>
          <a:ext cx="2695649" cy="515624"/>
        </a:xfrm>
        <a:prstGeom prst="round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Ralph Ellison, Invisible Man </a:t>
          </a:r>
        </a:p>
      </dsp:txBody>
      <dsp:txXfrm>
        <a:off x="1589931" y="2111860"/>
        <a:ext cx="2645307" cy="465282"/>
      </dsp:txXfrm>
    </dsp:sp>
    <dsp:sp modelId="{9087A42D-9DBE-6444-B8F9-5D308F5AF928}">
      <dsp:nvSpPr>
        <dsp:cNvPr id="0" name=""/>
        <dsp:cNvSpPr/>
      </dsp:nvSpPr>
      <dsp:spPr>
        <a:xfrm>
          <a:off x="2912585" y="1512093"/>
          <a:ext cx="0" cy="574595"/>
        </a:xfrm>
        <a:prstGeom prst="line">
          <a:avLst/>
        </a:prstGeom>
        <a:noFill/>
        <a:ln w="635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65BB366-0752-E346-AD5E-211B59912C1A}">
      <dsp:nvSpPr>
        <dsp:cNvPr id="0" name=""/>
        <dsp:cNvSpPr/>
      </dsp:nvSpPr>
      <dsp:spPr>
        <a:xfrm>
          <a:off x="3289975" y="1623988"/>
          <a:ext cx="2372171" cy="341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1953</a:t>
          </a:r>
        </a:p>
      </dsp:txBody>
      <dsp:txXfrm>
        <a:off x="3289975" y="1623988"/>
        <a:ext cx="2372171" cy="341733"/>
      </dsp:txXfrm>
    </dsp:sp>
    <dsp:sp modelId="{E8179C32-B2EB-EE47-9DE6-266F231C09A3}">
      <dsp:nvSpPr>
        <dsp:cNvPr id="0" name=""/>
        <dsp:cNvSpPr/>
      </dsp:nvSpPr>
      <dsp:spPr>
        <a:xfrm>
          <a:off x="2889903" y="1489412"/>
          <a:ext cx="45362" cy="45362"/>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0825C8-209D-A841-A46B-6BE11EF2E916}">
      <dsp:nvSpPr>
        <dsp:cNvPr id="0" name=""/>
        <dsp:cNvSpPr/>
      </dsp:nvSpPr>
      <dsp:spPr>
        <a:xfrm>
          <a:off x="3128236" y="421874"/>
          <a:ext cx="2695649" cy="515624"/>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Ray Bradbury, Fahrenheit 451 </a:t>
          </a:r>
        </a:p>
      </dsp:txBody>
      <dsp:txXfrm>
        <a:off x="3153407" y="447045"/>
        <a:ext cx="2645307" cy="465282"/>
      </dsp:txXfrm>
    </dsp:sp>
    <dsp:sp modelId="{4B3E4EE3-2D31-DA4E-9B45-2A4EF165F9B4}">
      <dsp:nvSpPr>
        <dsp:cNvPr id="0" name=""/>
        <dsp:cNvSpPr/>
      </dsp:nvSpPr>
      <dsp:spPr>
        <a:xfrm>
          <a:off x="4476061" y="937498"/>
          <a:ext cx="0" cy="574595"/>
        </a:xfrm>
        <a:prstGeom prst="line">
          <a:avLst/>
        </a:prstGeom>
        <a:noFill/>
        <a:ln w="635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2A35BEC-E793-444F-A288-0881AF2E96BF}">
      <dsp:nvSpPr>
        <dsp:cNvPr id="0" name=""/>
        <dsp:cNvSpPr/>
      </dsp:nvSpPr>
      <dsp:spPr>
        <a:xfrm>
          <a:off x="4853452" y="1058465"/>
          <a:ext cx="2372171" cy="341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1955</a:t>
          </a:r>
        </a:p>
      </dsp:txBody>
      <dsp:txXfrm>
        <a:off x="4853452" y="1058465"/>
        <a:ext cx="2372171" cy="341733"/>
      </dsp:txXfrm>
    </dsp:sp>
    <dsp:sp modelId="{059EA0F7-948C-4A42-B36A-75646FF49422}">
      <dsp:nvSpPr>
        <dsp:cNvPr id="0" name=""/>
        <dsp:cNvSpPr/>
      </dsp:nvSpPr>
      <dsp:spPr>
        <a:xfrm>
          <a:off x="4453380" y="1489412"/>
          <a:ext cx="45362" cy="45362"/>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0365A-D065-2A45-9EBF-DBECC0E8BF42}">
      <dsp:nvSpPr>
        <dsp:cNvPr id="0" name=""/>
        <dsp:cNvSpPr/>
      </dsp:nvSpPr>
      <dsp:spPr>
        <a:xfrm>
          <a:off x="4691713" y="2086689"/>
          <a:ext cx="2695649" cy="612303"/>
        </a:xfrm>
        <a:prstGeom prst="round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James Baldwin, Notes of a Native Son </a:t>
          </a:r>
        </a:p>
      </dsp:txBody>
      <dsp:txXfrm>
        <a:off x="4721603" y="2116579"/>
        <a:ext cx="2635869" cy="552523"/>
      </dsp:txXfrm>
    </dsp:sp>
    <dsp:sp modelId="{AC0E6DC2-D922-1D45-86C9-B6F8CDF27EA1}">
      <dsp:nvSpPr>
        <dsp:cNvPr id="0" name=""/>
        <dsp:cNvSpPr/>
      </dsp:nvSpPr>
      <dsp:spPr>
        <a:xfrm>
          <a:off x="6039538" y="1512093"/>
          <a:ext cx="0" cy="574595"/>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F3C2D59-B5D1-D24C-9882-BA9E910D3902}">
      <dsp:nvSpPr>
        <dsp:cNvPr id="0" name=""/>
        <dsp:cNvSpPr/>
      </dsp:nvSpPr>
      <dsp:spPr>
        <a:xfrm>
          <a:off x="6416929" y="1623988"/>
          <a:ext cx="2372171" cy="341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1957</a:t>
          </a:r>
        </a:p>
      </dsp:txBody>
      <dsp:txXfrm>
        <a:off x="6416929" y="1623988"/>
        <a:ext cx="2372171" cy="341733"/>
      </dsp:txXfrm>
    </dsp:sp>
    <dsp:sp modelId="{A23F3476-6B6D-7044-A4CF-EC326C72FC8E}">
      <dsp:nvSpPr>
        <dsp:cNvPr id="0" name=""/>
        <dsp:cNvSpPr/>
      </dsp:nvSpPr>
      <dsp:spPr>
        <a:xfrm>
          <a:off x="6016856" y="1489412"/>
          <a:ext cx="45362" cy="45362"/>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C7C6D5-ADC0-E742-BCC6-1259FB002E3F}">
      <dsp:nvSpPr>
        <dsp:cNvPr id="0" name=""/>
        <dsp:cNvSpPr/>
      </dsp:nvSpPr>
      <dsp:spPr>
        <a:xfrm>
          <a:off x="6255190" y="421874"/>
          <a:ext cx="2695649" cy="515624"/>
        </a:xfrm>
        <a:prstGeom prst="round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Ayn Rand, Atlas Shrugged </a:t>
          </a:r>
        </a:p>
      </dsp:txBody>
      <dsp:txXfrm>
        <a:off x="6280361" y="447045"/>
        <a:ext cx="2645307" cy="465282"/>
      </dsp:txXfrm>
    </dsp:sp>
    <dsp:sp modelId="{FA3539D3-EA25-364F-9115-F79D50B23A4B}">
      <dsp:nvSpPr>
        <dsp:cNvPr id="0" name=""/>
        <dsp:cNvSpPr/>
      </dsp:nvSpPr>
      <dsp:spPr>
        <a:xfrm>
          <a:off x="7603014" y="937498"/>
          <a:ext cx="0" cy="574595"/>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38C040C-690F-184B-8C56-1FA646378B88}">
      <dsp:nvSpPr>
        <dsp:cNvPr id="0" name=""/>
        <dsp:cNvSpPr/>
      </dsp:nvSpPr>
      <dsp:spPr>
        <a:xfrm>
          <a:off x="7980405" y="1058465"/>
          <a:ext cx="2372171" cy="341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1957</a:t>
          </a:r>
        </a:p>
      </dsp:txBody>
      <dsp:txXfrm>
        <a:off x="7980405" y="1058465"/>
        <a:ext cx="2372171" cy="341733"/>
      </dsp:txXfrm>
    </dsp:sp>
    <dsp:sp modelId="{2D924D25-91F6-774E-87F6-FA81F5BFD82B}">
      <dsp:nvSpPr>
        <dsp:cNvPr id="0" name=""/>
        <dsp:cNvSpPr/>
      </dsp:nvSpPr>
      <dsp:spPr>
        <a:xfrm>
          <a:off x="7580333" y="1489412"/>
          <a:ext cx="45362" cy="45362"/>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8D7250-8E1E-324C-A269-A3205FA34C69}">
      <dsp:nvSpPr>
        <dsp:cNvPr id="0" name=""/>
        <dsp:cNvSpPr/>
      </dsp:nvSpPr>
      <dsp:spPr>
        <a:xfrm>
          <a:off x="7818666" y="2086689"/>
          <a:ext cx="2695649" cy="515624"/>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Jack Kerouac, On the Road </a:t>
          </a:r>
        </a:p>
      </dsp:txBody>
      <dsp:txXfrm>
        <a:off x="7843837" y="2111860"/>
        <a:ext cx="2645307" cy="465282"/>
      </dsp:txXfrm>
    </dsp:sp>
    <dsp:sp modelId="{C4C53874-283C-7248-9930-58676FCA4F28}">
      <dsp:nvSpPr>
        <dsp:cNvPr id="0" name=""/>
        <dsp:cNvSpPr/>
      </dsp:nvSpPr>
      <dsp:spPr>
        <a:xfrm>
          <a:off x="9166491" y="1512093"/>
          <a:ext cx="0" cy="574595"/>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78C54C0-8824-884B-9544-E1E09FAC5ED2}">
      <dsp:nvSpPr>
        <dsp:cNvPr id="0" name=""/>
        <dsp:cNvSpPr/>
      </dsp:nvSpPr>
      <dsp:spPr>
        <a:xfrm>
          <a:off x="9143810" y="1489412"/>
          <a:ext cx="45362" cy="45362"/>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1C7DE-4AD9-1E43-8B9F-BB0705E9147B}">
      <dsp:nvSpPr>
        <dsp:cNvPr id="0" name=""/>
        <dsp:cNvSpPr/>
      </dsp:nvSpPr>
      <dsp:spPr>
        <a:xfrm>
          <a:off x="0" y="503839"/>
          <a:ext cx="5686425" cy="147957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Officially the Servicemen’s Readjustment Act of 1944, the G.I. Bill was created to help veterans of World War II. </a:t>
          </a:r>
        </a:p>
      </dsp:txBody>
      <dsp:txXfrm>
        <a:off x="72227" y="576066"/>
        <a:ext cx="5541971" cy="1335120"/>
      </dsp:txXfrm>
    </dsp:sp>
    <dsp:sp modelId="{FCF2EB6B-59F5-A04B-9262-0C258049BC58}">
      <dsp:nvSpPr>
        <dsp:cNvPr id="0" name=""/>
        <dsp:cNvSpPr/>
      </dsp:nvSpPr>
      <dsp:spPr>
        <a:xfrm>
          <a:off x="0" y="2043894"/>
          <a:ext cx="5686425" cy="1479574"/>
        </a:xfrm>
        <a:prstGeom prst="roundRect">
          <a:avLst/>
        </a:prstGeom>
        <a:solidFill>
          <a:schemeClr val="accent2">
            <a:hueOff val="743525"/>
            <a:satOff val="-5366"/>
            <a:lumOff val="-1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It established hospitals, made low-interest mortgages available and granted stipends covering tuition and expenses for veterans attending college or trade schools.</a:t>
          </a:r>
        </a:p>
      </dsp:txBody>
      <dsp:txXfrm>
        <a:off x="72227" y="2116121"/>
        <a:ext cx="5541971" cy="1335120"/>
      </dsp:txXfrm>
    </dsp:sp>
    <dsp:sp modelId="{B81E61EC-6349-F04B-8E60-92563F5A7215}">
      <dsp:nvSpPr>
        <dsp:cNvPr id="0" name=""/>
        <dsp:cNvSpPr/>
      </dsp:nvSpPr>
      <dsp:spPr>
        <a:xfrm>
          <a:off x="0" y="3583948"/>
          <a:ext cx="5686425" cy="1479574"/>
        </a:xfrm>
        <a:prstGeom prst="roundRect">
          <a:avLst/>
        </a:prstGeom>
        <a:solidFill>
          <a:schemeClr val="accent2">
            <a:hueOff val="1487050"/>
            <a:satOff val="-10732"/>
            <a:lumOff val="-21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From 1944 to 1949, nearly 9 million veterans received close to $4 billion from the bill’s unemployment compensation program.</a:t>
          </a:r>
        </a:p>
      </dsp:txBody>
      <dsp:txXfrm>
        <a:off x="72227" y="3656175"/>
        <a:ext cx="5541971" cy="1335120"/>
      </dsp:txXfrm>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56706A-A867-AC49-BEC7-74497BD77E8F}" type="datetimeFigureOut">
              <a:rPr lang="en-US" smtClean="0"/>
              <a:t>5/2/21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ED9273-73E0-F941-8403-C6DAEFB2AF82}" type="slidenum">
              <a:rPr lang="en-US" smtClean="0"/>
              <a:t>‹#›</a:t>
            </a:fld>
            <a:endParaRPr lang="en-US"/>
          </a:p>
        </p:txBody>
      </p:sp>
    </p:spTree>
    <p:extLst>
      <p:ext uri="{BB962C8B-B14F-4D97-AF65-F5344CB8AC3E}">
        <p14:creationId xmlns:p14="http://schemas.microsoft.com/office/powerpoint/2010/main" val="2538296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www.history.com</a:t>
            </a:r>
            <a:r>
              <a:rPr lang="en-US" dirty="0"/>
              <a:t>/news/post-world-war-ii-boom-economy</a:t>
            </a:r>
          </a:p>
        </p:txBody>
      </p:sp>
      <p:sp>
        <p:nvSpPr>
          <p:cNvPr id="4" name="Slide Number Placeholder 3"/>
          <p:cNvSpPr>
            <a:spLocks noGrp="1"/>
          </p:cNvSpPr>
          <p:nvPr>
            <p:ph type="sldNum" sz="quarter" idx="5"/>
          </p:nvPr>
        </p:nvSpPr>
        <p:spPr/>
        <p:txBody>
          <a:bodyPr/>
          <a:lstStyle/>
          <a:p>
            <a:fld id="{ABED9273-73E0-F941-8403-C6DAEFB2AF82}" type="slidenum">
              <a:rPr lang="en-US" smtClean="0"/>
              <a:t>4</a:t>
            </a:fld>
            <a:endParaRPr lang="en-US"/>
          </a:p>
        </p:txBody>
      </p:sp>
    </p:spTree>
    <p:extLst>
      <p:ext uri="{BB962C8B-B14F-4D97-AF65-F5344CB8AC3E}">
        <p14:creationId xmlns:p14="http://schemas.microsoft.com/office/powerpoint/2010/main" val="2479471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ED9273-73E0-F941-8403-C6DAEFB2AF82}" type="slidenum">
              <a:rPr lang="en-US" smtClean="0"/>
              <a:t>16</a:t>
            </a:fld>
            <a:endParaRPr lang="en-US"/>
          </a:p>
        </p:txBody>
      </p:sp>
    </p:spTree>
    <p:extLst>
      <p:ext uri="{BB962C8B-B14F-4D97-AF65-F5344CB8AC3E}">
        <p14:creationId xmlns:p14="http://schemas.microsoft.com/office/powerpoint/2010/main" val="2131209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www.sfomuseum.org</a:t>
            </a:r>
            <a:r>
              <a:rPr lang="en-US" dirty="0"/>
              <a:t>/exhibitions/modern-consumer-1950s-products-and-style</a:t>
            </a:r>
          </a:p>
        </p:txBody>
      </p:sp>
      <p:sp>
        <p:nvSpPr>
          <p:cNvPr id="4" name="Slide Number Placeholder 3"/>
          <p:cNvSpPr>
            <a:spLocks noGrp="1"/>
          </p:cNvSpPr>
          <p:nvPr>
            <p:ph type="sldNum" sz="quarter" idx="5"/>
          </p:nvPr>
        </p:nvSpPr>
        <p:spPr/>
        <p:txBody>
          <a:bodyPr/>
          <a:lstStyle/>
          <a:p>
            <a:fld id="{ABED9273-73E0-F941-8403-C6DAEFB2AF82}" type="slidenum">
              <a:rPr lang="en-US" smtClean="0"/>
              <a:t>20</a:t>
            </a:fld>
            <a:endParaRPr lang="en-US"/>
          </a:p>
        </p:txBody>
      </p:sp>
    </p:spTree>
    <p:extLst>
      <p:ext uri="{BB962C8B-B14F-4D97-AF65-F5344CB8AC3E}">
        <p14:creationId xmlns:p14="http://schemas.microsoft.com/office/powerpoint/2010/main" val="892468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www.history.com</a:t>
            </a:r>
            <a:r>
              <a:rPr lang="en-US" dirty="0"/>
              <a:t>/topics/world-war-ii/</a:t>
            </a:r>
            <a:r>
              <a:rPr lang="en-US" dirty="0" err="1"/>
              <a:t>gi</a:t>
            </a:r>
            <a:r>
              <a:rPr lang="en-US" dirty="0"/>
              <a:t>-bill</a:t>
            </a:r>
          </a:p>
        </p:txBody>
      </p:sp>
      <p:sp>
        <p:nvSpPr>
          <p:cNvPr id="4" name="Slide Number Placeholder 3"/>
          <p:cNvSpPr>
            <a:spLocks noGrp="1"/>
          </p:cNvSpPr>
          <p:nvPr>
            <p:ph type="sldNum" sz="quarter" idx="5"/>
          </p:nvPr>
        </p:nvSpPr>
        <p:spPr/>
        <p:txBody>
          <a:bodyPr/>
          <a:lstStyle/>
          <a:p>
            <a:fld id="{ABED9273-73E0-F941-8403-C6DAEFB2AF82}" type="slidenum">
              <a:rPr lang="en-US" smtClean="0"/>
              <a:t>53</a:t>
            </a:fld>
            <a:endParaRPr lang="en-US"/>
          </a:p>
        </p:txBody>
      </p:sp>
    </p:spTree>
    <p:extLst>
      <p:ext uri="{BB962C8B-B14F-4D97-AF65-F5344CB8AC3E}">
        <p14:creationId xmlns:p14="http://schemas.microsoft.com/office/powerpoint/2010/main" val="169613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AA70F276-1833-4A75-9C1D-A56E2295A68D}" type="datetimeFigureOut">
              <a:rPr lang="en-US" smtClean="0"/>
              <a:t>5/2/21</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505097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AA70F276-1833-4A75-9C1D-A56E2295A68D}" type="datetimeFigureOut">
              <a:rPr lang="en-US" smtClean="0"/>
              <a:t>5/2/21</a:t>
            </a:fld>
            <a:endParaRPr lang="en-US"/>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090831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761999"/>
            <a:ext cx="2628900" cy="54149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761999"/>
            <a:ext cx="7734300" cy="54149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p:txBody>
          <a:bodyPr/>
          <a:lstStyle/>
          <a:p>
            <a:fld id="{AA70F276-1833-4A75-9C1D-A56E2295A68D}" type="datetimeFigureOut">
              <a:rPr lang="en-US" smtClean="0"/>
              <a:t>5/2/21</a:t>
            </a:fld>
            <a:endParaRPr lang="en-US"/>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745340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a:buFont typeface="Wingdings" panose="05000000000000000000" pitchFamily="2" charset="2"/>
              <a:buChar char="§"/>
              <a:defRPr/>
            </a:lvl1pPr>
            <a:lvl2pPr marL="685800" indent="-228600">
              <a:buFont typeface="Wingdings" panose="05000000000000000000" pitchFamily="2" charset="2"/>
              <a:buChar char="§"/>
              <a:defRPr/>
            </a:lvl2pPr>
            <a:lvl3pPr>
              <a:buFont typeface="Wingdings" panose="05000000000000000000" pitchFamily="2" charset="2"/>
              <a:buChar char="§"/>
              <a:defRPr/>
            </a:lvl3pPr>
            <a:lvl4pPr marL="1600200" indent="-228600">
              <a:buFont typeface="Wingdings" panose="05000000000000000000" pitchFamily="2" charset="2"/>
              <a:buChar char="§"/>
              <a:defRPr/>
            </a:lvl4pPr>
            <a:lvl5pP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AA70F276-1833-4A75-9C1D-A56E2295A68D}" type="datetimeFigureOut">
              <a:rPr lang="en-US" smtClean="0"/>
              <a:t>5/2/21</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307718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831850" y="1709738"/>
            <a:ext cx="1051560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AA70F276-1833-4A75-9C1D-A56E2295A68D}" type="datetimeFigureOut">
              <a:rPr lang="en-US" smtClean="0"/>
              <a:t>5/2/21</a:t>
            </a:fld>
            <a:endParaRPr lang="en-US"/>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681517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lvl1pPr>
              <a:defRPr sz="4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838200" y="2057399"/>
            <a:ext cx="5181600" cy="4119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2057399"/>
            <a:ext cx="5181600"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AA70F276-1833-4A75-9C1D-A56E2295A68D}" type="datetimeFigureOut">
              <a:rPr lang="en-US" smtClean="0"/>
              <a:t>5/2/21</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6927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668338"/>
            <a:ext cx="10515600" cy="108426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828800"/>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743199"/>
            <a:ext cx="5157787" cy="34464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828800"/>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2743199"/>
            <a:ext cx="5183188" cy="3446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AA70F276-1833-4A75-9C1D-A56E2295A68D}" type="datetimeFigureOut">
              <a:rPr lang="en-US" smtClean="0"/>
              <a:t>5/2/21</a:t>
            </a:fld>
            <a:endParaRPr lang="en-US"/>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259115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AA70F276-1833-4A75-9C1D-A56E2295A68D}" type="datetimeFigureOut">
              <a:rPr lang="en-US" smtClean="0"/>
              <a:t>5/2/21</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969434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AA70F276-1833-4A75-9C1D-A56E2295A68D}" type="datetimeFigureOut">
              <a:rPr lang="en-US" smtClean="0"/>
              <a:t>5/2/21</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519754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3716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AA70F276-1833-4A75-9C1D-A56E2295A68D}" type="datetimeFigureOut">
              <a:rPr lang="en-US" smtClean="0"/>
              <a:t>5/2/21</a:t>
            </a:fld>
            <a:endParaRPr lang="en-US"/>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974946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13716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AA70F276-1833-4A75-9C1D-A56E2295A68D}" type="datetimeFigureOut">
              <a:rPr lang="en-US" smtClean="0"/>
              <a:t>5/2/21</a:t>
            </a:fld>
            <a:endParaRPr lang="en-US"/>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321841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DD7EAFE6-2BB9-41FB-9CF4-588CFC708774}"/>
              </a:ext>
            </a:extLst>
          </p:cNvPr>
          <p:cNvSpPr/>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838200" y="2178657"/>
            <a:ext cx="10515600" cy="39983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838200" y="6429375"/>
            <a:ext cx="274320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AA70F276-1833-4A75-9C1D-A56E2295A68D}" type="datetimeFigureOut">
              <a:rPr lang="en-US" smtClean="0"/>
              <a:pPr/>
              <a:t>5/2/21</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038600" y="6429375"/>
            <a:ext cx="4114800" cy="365125"/>
          </a:xfrm>
          <a:prstGeom prst="rect">
            <a:avLst/>
          </a:prstGeom>
        </p:spPr>
        <p:txBody>
          <a:bodyPr vert="horz" lIns="91440" tIns="45720" rIns="91440" bIns="45720" rtlCol="0" anchor="ctr"/>
          <a:lstStyle>
            <a:lvl1pPr algn="ctr">
              <a:defRPr sz="900" cap="all" spc="150" baseline="0">
                <a:solidFill>
                  <a:srgbClr val="FFFFFF"/>
                </a:solidFill>
              </a:defRPr>
            </a:lvl1pPr>
          </a:lstStyle>
          <a:p>
            <a:endParaRPr lang="en-US">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8610600" y="6429375"/>
            <a:ext cx="2743200" cy="365125"/>
          </a:xfrm>
          <a:prstGeom prst="rect">
            <a:avLst/>
          </a:prstGeom>
        </p:spPr>
        <p:txBody>
          <a:bodyPr vert="horz" lIns="91440" tIns="45720" rIns="91440" bIns="45720" rtlCol="0" anchor="ctr"/>
          <a:lstStyle>
            <a:lvl1pPr algn="r">
              <a:defRPr sz="900" cap="all" spc="150" baseline="0">
                <a:solidFill>
                  <a:srgbClr val="FFFFFF"/>
                </a:solidFill>
              </a:defRPr>
            </a:lvl1pPr>
          </a:lstStyle>
          <a:p>
            <a:fld id="{28844951-7827-47D4-8276-7DDE1FA7D85A}" type="slidenum">
              <a:rPr lang="en-US" smtClean="0"/>
              <a:pPr/>
              <a:t>‹#›</a:t>
            </a:fld>
            <a:endParaRPr lang="en-US"/>
          </a:p>
        </p:txBody>
      </p:sp>
    </p:spTree>
    <p:extLst>
      <p:ext uri="{BB962C8B-B14F-4D97-AF65-F5344CB8AC3E}">
        <p14:creationId xmlns:p14="http://schemas.microsoft.com/office/powerpoint/2010/main" val="309437487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marL="0" algn="l" defTabSz="914400" rtl="0" eaLnBrk="1" latinLnBrk="0" hangingPunct="1">
        <a:lnSpc>
          <a:spcPct val="90000"/>
        </a:lnSpc>
        <a:spcBef>
          <a:spcPct val="0"/>
        </a:spcBef>
        <a:buNone/>
        <a:defRPr lang="en-US" sz="52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p:titleStyle>
    <p:bodyStyle>
      <a:lvl1pPr marL="457200" indent="-228600" algn="l" defTabSz="914400" rtl="0" eaLnBrk="1" latinLnBrk="0" hangingPunct="1">
        <a:lnSpc>
          <a:spcPct val="110000"/>
        </a:lnSpc>
        <a:spcBef>
          <a:spcPts val="1000"/>
        </a:spcBef>
        <a:buClr>
          <a:schemeClr val="tx2">
            <a:lumMod val="10000"/>
            <a:lumOff val="90000"/>
          </a:schemeClr>
        </a:buClr>
        <a:buSzPct val="80000"/>
        <a:buFont typeface="Wingdings" panose="05000000000000000000" pitchFamily="2" charset="2"/>
        <a:buChar char="§"/>
        <a:defRPr sz="2800" kern="1200">
          <a:solidFill>
            <a:schemeClr val="tx2">
              <a:alpha val="70000"/>
            </a:schemeClr>
          </a:solidFill>
          <a:latin typeface="+mn-lt"/>
          <a:ea typeface="+mn-ea"/>
          <a:cs typeface="+mn-cs"/>
        </a:defRPr>
      </a:lvl1pPr>
      <a:lvl2pPr marL="8001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400" kern="1200">
          <a:solidFill>
            <a:schemeClr val="tx2">
              <a:alpha val="70000"/>
            </a:schemeClr>
          </a:solidFill>
          <a:latin typeface="+mn-lt"/>
          <a:ea typeface="+mn-ea"/>
          <a:cs typeface="+mn-cs"/>
        </a:defRPr>
      </a:lvl2pPr>
      <a:lvl3pPr marL="12573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3pPr>
      <a:lvl4pPr marL="16573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4pPr>
      <a:lvl5pPr marL="21145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nativeamerikan.deviantart.com/art/consumerism-1-113434330" TargetMode="External"/><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hyperlink" Target="https://creativecommons.org/licenses/by-sa/3.0/"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E71E84-DAC9-B240-92C1-C064EEEAAD96}"/>
              </a:ext>
            </a:extLst>
          </p:cNvPr>
          <p:cNvSpPr>
            <a:spLocks noGrp="1"/>
          </p:cNvSpPr>
          <p:nvPr>
            <p:ph type="ctrTitle"/>
          </p:nvPr>
        </p:nvSpPr>
        <p:spPr>
          <a:xfrm>
            <a:off x="838200" y="1122363"/>
            <a:ext cx="6858000" cy="2387600"/>
          </a:xfrm>
        </p:spPr>
        <p:txBody>
          <a:bodyPr>
            <a:normAutofit/>
          </a:bodyPr>
          <a:lstStyle/>
          <a:p>
            <a:pPr algn="l"/>
            <a:r>
              <a:rPr lang="en-US" dirty="0">
                <a:gradFill flip="none" rotWithShape="1">
                  <a:gsLst>
                    <a:gs pos="0">
                      <a:schemeClr val="accent5">
                        <a:alpha val="70000"/>
                      </a:schemeClr>
                    </a:gs>
                    <a:gs pos="100000">
                      <a:schemeClr val="accent1">
                        <a:alpha val="70000"/>
                      </a:schemeClr>
                    </a:gs>
                  </a:gsLst>
                  <a:lin ang="0" scaled="1"/>
                  <a:tileRect/>
                </a:gradFill>
              </a:rPr>
              <a:t>The Postwar Boom in the United States</a:t>
            </a:r>
          </a:p>
        </p:txBody>
      </p:sp>
      <p:sp>
        <p:nvSpPr>
          <p:cNvPr id="3" name="Subtitle 2">
            <a:extLst>
              <a:ext uri="{FF2B5EF4-FFF2-40B4-BE49-F238E27FC236}">
                <a16:creationId xmlns:a16="http://schemas.microsoft.com/office/drawing/2014/main" id="{6BF5C023-7DB6-AF46-9F1B-EF1AB342B964}"/>
              </a:ext>
            </a:extLst>
          </p:cNvPr>
          <p:cNvSpPr>
            <a:spLocks noGrp="1"/>
          </p:cNvSpPr>
          <p:nvPr>
            <p:ph type="subTitle" idx="1"/>
          </p:nvPr>
        </p:nvSpPr>
        <p:spPr>
          <a:xfrm>
            <a:off x="838200" y="3602038"/>
            <a:ext cx="6858000" cy="1655762"/>
          </a:xfrm>
        </p:spPr>
        <p:txBody>
          <a:bodyPr>
            <a:normAutofit/>
          </a:bodyPr>
          <a:lstStyle/>
          <a:p>
            <a:pPr algn="l"/>
            <a:r>
              <a:rPr lang="en-US" sz="2200">
                <a:solidFill>
                  <a:schemeClr val="tx2">
                    <a:alpha val="60000"/>
                  </a:schemeClr>
                </a:solidFill>
              </a:rPr>
              <a:t>AKE 118 Dr. Gamze Kati Gumus</a:t>
            </a:r>
          </a:p>
        </p:txBody>
      </p:sp>
      <p:pic>
        <p:nvPicPr>
          <p:cNvPr id="4" name="Picture 3">
            <a:extLst>
              <a:ext uri="{FF2B5EF4-FFF2-40B4-BE49-F238E27FC236}">
                <a16:creationId xmlns:a16="http://schemas.microsoft.com/office/drawing/2014/main" id="{0EC949A5-BC0F-4FCF-809C-AE0D42855340}"/>
              </a:ext>
            </a:extLst>
          </p:cNvPr>
          <p:cNvPicPr>
            <a:picLocks noChangeAspect="1"/>
          </p:cNvPicPr>
          <p:nvPr/>
        </p:nvPicPr>
        <p:blipFill rotWithShape="1">
          <a:blip r:embed="rId2">
            <a:alphaModFix/>
            <a:extLst>
              <a:ext uri="{28A0092B-C50C-407E-A947-70E740481C1C}">
                <a14:useLocalDpi xmlns:a14="http://schemas.microsoft.com/office/drawing/2010/main"/>
              </a:ext>
            </a:extLst>
          </a:blip>
          <a:srcRect/>
          <a:stretch/>
        </p:blipFill>
        <p:spPr>
          <a:xfrm>
            <a:off x="8069579" y="10"/>
            <a:ext cx="4110228" cy="6857989"/>
          </a:xfrm>
          <a:prstGeom prst="rect">
            <a:avLst/>
          </a:prstGeom>
        </p:spPr>
      </p:pic>
    </p:spTree>
    <p:extLst>
      <p:ext uri="{BB962C8B-B14F-4D97-AF65-F5344CB8AC3E}">
        <p14:creationId xmlns:p14="http://schemas.microsoft.com/office/powerpoint/2010/main" val="310921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0" nodeType="withEffect">
                                  <p:stCondLst>
                                    <p:cond delay="100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6E45848-BEDA-4F24-9C4E-DA2120958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2BB8117-A903-442C-9223-A4FEB85C3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C59300B8-3117-43F8-9F8E-68DB9F002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1AFAE680-42C1-4104-B74F-B0A8F1FB2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828A8BA9-B3FE-4C96-A0A1-72A0D2C85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ame 19">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78E055-7818-AB49-9CCF-D05B1ECB4E4B}"/>
              </a:ext>
            </a:extLst>
          </p:cNvPr>
          <p:cNvSpPr>
            <a:spLocks noGrp="1"/>
          </p:cNvSpPr>
          <p:nvPr>
            <p:ph type="title"/>
          </p:nvPr>
        </p:nvSpPr>
        <p:spPr>
          <a:xfrm>
            <a:off x="838200" y="857251"/>
            <a:ext cx="10515600" cy="2076450"/>
          </a:xfrm>
        </p:spPr>
        <p:txBody>
          <a:bodyPr anchor="b">
            <a:normAutofit/>
          </a:bodyPr>
          <a:lstStyle/>
          <a:p>
            <a:r>
              <a:rPr lang="en-US" sz="4400">
                <a:solidFill>
                  <a:srgbClr val="FFFFFF"/>
                </a:solidFill>
              </a:rPr>
              <a:t>Consumerism</a:t>
            </a:r>
          </a:p>
        </p:txBody>
      </p:sp>
      <p:sp>
        <p:nvSpPr>
          <p:cNvPr id="3" name="Content Placeholder 2">
            <a:extLst>
              <a:ext uri="{FF2B5EF4-FFF2-40B4-BE49-F238E27FC236}">
                <a16:creationId xmlns:a16="http://schemas.microsoft.com/office/drawing/2014/main" id="{26A0EDD7-A63B-464A-A6C5-B3AAA43A4103}"/>
              </a:ext>
            </a:extLst>
          </p:cNvPr>
          <p:cNvSpPr>
            <a:spLocks noGrp="1"/>
          </p:cNvSpPr>
          <p:nvPr>
            <p:ph idx="1"/>
          </p:nvPr>
        </p:nvSpPr>
        <p:spPr>
          <a:xfrm>
            <a:off x="838199" y="3190875"/>
            <a:ext cx="8467725" cy="2986087"/>
          </a:xfrm>
        </p:spPr>
        <p:txBody>
          <a:bodyPr>
            <a:normAutofit/>
          </a:bodyPr>
          <a:lstStyle/>
          <a:p>
            <a:r>
              <a:rPr lang="en-US" sz="1800">
                <a:solidFill>
                  <a:srgbClr val="FFFFFF"/>
                </a:solidFill>
              </a:rPr>
              <a:t>With the war finally over, American consumers were eager to spend their money, on everything from big-ticket items like homes, cars and furniture to appliances, clothing, shoes and everything else in between. </a:t>
            </a:r>
          </a:p>
        </p:txBody>
      </p:sp>
    </p:spTree>
    <p:extLst>
      <p:ext uri="{BB962C8B-B14F-4D97-AF65-F5344CB8AC3E}">
        <p14:creationId xmlns:p14="http://schemas.microsoft.com/office/powerpoint/2010/main" val="2860625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ame 10">
            <a:extLst>
              <a:ext uri="{FF2B5EF4-FFF2-40B4-BE49-F238E27FC236}">
                <a16:creationId xmlns:a16="http://schemas.microsoft.com/office/drawing/2014/main" id="{8745BE2A-51FC-4767-8F23-FD32F628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2000">
                <a:srgbClr val="504CE5">
                  <a:alpha val="40000"/>
                </a:srgb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02F97B3-7854-2F4A-B6D3-5461418F013E}"/>
              </a:ext>
            </a:extLst>
          </p:cNvPr>
          <p:cNvSpPr>
            <a:spLocks noGrp="1"/>
          </p:cNvSpPr>
          <p:nvPr>
            <p:ph type="title"/>
          </p:nvPr>
        </p:nvSpPr>
        <p:spPr>
          <a:xfrm>
            <a:off x="838200" y="609600"/>
            <a:ext cx="10515600" cy="2324101"/>
          </a:xfrm>
        </p:spPr>
        <p:txBody>
          <a:bodyPr anchor="ctr">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Consumerism</a:t>
            </a:r>
          </a:p>
        </p:txBody>
      </p:sp>
      <p:graphicFrame>
        <p:nvGraphicFramePr>
          <p:cNvPr id="15" name="Content Placeholder 2">
            <a:extLst>
              <a:ext uri="{FF2B5EF4-FFF2-40B4-BE49-F238E27FC236}">
                <a16:creationId xmlns:a16="http://schemas.microsoft.com/office/drawing/2014/main" id="{97B63213-26E9-4C7D-BCE6-4791632EE842}"/>
              </a:ext>
            </a:extLst>
          </p:cNvPr>
          <p:cNvGraphicFramePr>
            <a:graphicFrameLocks noGrp="1"/>
          </p:cNvGraphicFramePr>
          <p:nvPr>
            <p:ph idx="1"/>
            <p:extLst>
              <p:ext uri="{D42A27DB-BD31-4B8C-83A1-F6EECF244321}">
                <p14:modId xmlns:p14="http://schemas.microsoft.com/office/powerpoint/2010/main" val="3163469529"/>
              </p:ext>
            </p:extLst>
          </p:nvPr>
        </p:nvGraphicFramePr>
        <p:xfrm>
          <a:off x="838200" y="3152775"/>
          <a:ext cx="10515600" cy="3024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7108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ame 9">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E1EF4E8-5513-4BF5-BC41-04645281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pic>
        <p:nvPicPr>
          <p:cNvPr id="5" name="Content Placeholder 4" descr="A picture containing car, transport, outdoor, old&#10;&#10;Description automatically generated">
            <a:extLst>
              <a:ext uri="{FF2B5EF4-FFF2-40B4-BE49-F238E27FC236}">
                <a16:creationId xmlns:a16="http://schemas.microsoft.com/office/drawing/2014/main" id="{9CD1EFB2-623E-C14E-9E94-5725667ED2FA}"/>
              </a:ext>
            </a:extLst>
          </p:cNvPr>
          <p:cNvPicPr>
            <a:picLocks noGrp="1" noChangeAspect="1"/>
          </p:cNvPicPr>
          <p:nvPr>
            <p:ph idx="1"/>
          </p:nvPr>
        </p:nvPicPr>
        <p:blipFill rotWithShape="1">
          <a:blip r:embed="rId2">
            <a:extLst>
              <a:ext uri="{28A0092B-C50C-407E-A947-70E740481C1C}">
                <a14:useLocalDpi xmlns:a14="http://schemas.microsoft.com/office/drawing/2010/main"/>
              </a:ext>
            </a:extLst>
          </a:blip>
          <a:srcRect/>
          <a:stretch/>
        </p:blipFill>
        <p:spPr>
          <a:xfrm>
            <a:off x="20" y="10"/>
            <a:ext cx="12191980" cy="6857989"/>
          </a:xfrm>
          <a:prstGeom prst="rect">
            <a:avLst/>
          </a:prstGeom>
        </p:spPr>
      </p:pic>
      <p:sp>
        <p:nvSpPr>
          <p:cNvPr id="14" name="Rectangle 13">
            <a:extLst>
              <a:ext uri="{FF2B5EF4-FFF2-40B4-BE49-F238E27FC236}">
                <a16:creationId xmlns:a16="http://schemas.microsoft.com/office/drawing/2014/main" id="{406D8C29-9DDA-48D0-AF70-905FDB2CE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1775"/>
            <a:ext cx="12191999" cy="5479852"/>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E20D8E-EB25-FF44-83D3-0C6B54307B9D}"/>
              </a:ext>
            </a:extLst>
          </p:cNvPr>
          <p:cNvSpPr>
            <a:spLocks noGrp="1"/>
          </p:cNvSpPr>
          <p:nvPr>
            <p:ph type="title"/>
          </p:nvPr>
        </p:nvSpPr>
        <p:spPr>
          <a:xfrm>
            <a:off x="1524000" y="3220947"/>
            <a:ext cx="9144000" cy="2940679"/>
          </a:xfrm>
        </p:spPr>
        <p:txBody>
          <a:bodyPr vert="horz" lIns="91440" tIns="45720" rIns="91440" bIns="45720" rtlCol="0" anchor="t">
            <a:normAutofit/>
          </a:bodyPr>
          <a:lstStyle/>
          <a:p>
            <a:pPr algn="ctr"/>
            <a:r>
              <a:rPr lang="en-US" sz="5400" i="1">
                <a:solidFill>
                  <a:srgbClr val="FFFFFF"/>
                </a:solidFill>
              </a:rPr>
              <a:t>1951 Mercedes-Benz Type 300 Limo</a:t>
            </a:r>
            <a:endParaRPr lang="en-US" sz="5400">
              <a:solidFill>
                <a:srgbClr val="FFFFFF"/>
              </a:solidFill>
            </a:endParaRPr>
          </a:p>
        </p:txBody>
      </p:sp>
    </p:spTree>
    <p:extLst>
      <p:ext uri="{BB962C8B-B14F-4D97-AF65-F5344CB8AC3E}">
        <p14:creationId xmlns:p14="http://schemas.microsoft.com/office/powerpoint/2010/main" val="417219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ame 9">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E1EF4E8-5513-4BF5-BC41-04645281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pic>
        <p:nvPicPr>
          <p:cNvPr id="5" name="Content Placeholder 4" descr="A red car on a road&#10;&#10;Description automatically generated with medium confidence">
            <a:extLst>
              <a:ext uri="{FF2B5EF4-FFF2-40B4-BE49-F238E27FC236}">
                <a16:creationId xmlns:a16="http://schemas.microsoft.com/office/drawing/2014/main" id="{12096203-B56E-4643-8CD5-1F5435F051CC}"/>
              </a:ext>
            </a:extLst>
          </p:cNvPr>
          <p:cNvPicPr>
            <a:picLocks noGrp="1" noChangeAspect="1"/>
          </p:cNvPicPr>
          <p:nvPr>
            <p:ph idx="1"/>
          </p:nvPr>
        </p:nvPicPr>
        <p:blipFill rotWithShape="1">
          <a:blip r:embed="rId2">
            <a:extLst>
              <a:ext uri="{28A0092B-C50C-407E-A947-70E740481C1C}">
                <a14:useLocalDpi xmlns:a14="http://schemas.microsoft.com/office/drawing/2010/main"/>
              </a:ext>
            </a:extLst>
          </a:blip>
          <a:srcRect/>
          <a:stretch/>
        </p:blipFill>
        <p:spPr>
          <a:xfrm>
            <a:off x="20" y="10"/>
            <a:ext cx="12191980" cy="6857989"/>
          </a:xfrm>
          <a:prstGeom prst="rect">
            <a:avLst/>
          </a:prstGeom>
        </p:spPr>
      </p:pic>
      <p:sp>
        <p:nvSpPr>
          <p:cNvPr id="14" name="Rectangle 13">
            <a:extLst>
              <a:ext uri="{FF2B5EF4-FFF2-40B4-BE49-F238E27FC236}">
                <a16:creationId xmlns:a16="http://schemas.microsoft.com/office/drawing/2014/main" id="{406D8C29-9DDA-48D0-AF70-905FDB2CE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1775"/>
            <a:ext cx="12191999" cy="5479852"/>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422F57-3A47-B64D-AF3C-AE33238EEC14}"/>
              </a:ext>
            </a:extLst>
          </p:cNvPr>
          <p:cNvSpPr>
            <a:spLocks noGrp="1"/>
          </p:cNvSpPr>
          <p:nvPr>
            <p:ph type="title"/>
          </p:nvPr>
        </p:nvSpPr>
        <p:spPr>
          <a:xfrm>
            <a:off x="1524000" y="3220947"/>
            <a:ext cx="9144000" cy="2940679"/>
          </a:xfrm>
        </p:spPr>
        <p:txBody>
          <a:bodyPr vert="horz" lIns="91440" tIns="45720" rIns="91440" bIns="45720" rtlCol="0" anchor="t">
            <a:normAutofit/>
          </a:bodyPr>
          <a:lstStyle/>
          <a:p>
            <a:pPr algn="ctr"/>
            <a:r>
              <a:rPr lang="en-US" sz="5400" i="1">
                <a:solidFill>
                  <a:srgbClr val="FFFFFF"/>
                </a:solidFill>
              </a:rPr>
              <a:t>1954 Buick Skylark</a:t>
            </a:r>
            <a:endParaRPr lang="en-US" sz="5400">
              <a:solidFill>
                <a:srgbClr val="FFFFFF"/>
              </a:solidFill>
            </a:endParaRPr>
          </a:p>
        </p:txBody>
      </p:sp>
    </p:spTree>
    <p:extLst>
      <p:ext uri="{BB962C8B-B14F-4D97-AF65-F5344CB8AC3E}">
        <p14:creationId xmlns:p14="http://schemas.microsoft.com/office/powerpoint/2010/main" val="1689825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ame 9">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E1EF4E8-5513-4BF5-BC41-04645281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pic>
        <p:nvPicPr>
          <p:cNvPr id="5" name="Content Placeholder 4" descr="A toy car on a surface&#10;&#10;Description automatically generated with low confidence">
            <a:extLst>
              <a:ext uri="{FF2B5EF4-FFF2-40B4-BE49-F238E27FC236}">
                <a16:creationId xmlns:a16="http://schemas.microsoft.com/office/drawing/2014/main" id="{0E4BEF46-4B0F-E942-8755-976BE8CFBBC4}"/>
              </a:ext>
            </a:extLst>
          </p:cNvPr>
          <p:cNvPicPr>
            <a:picLocks noGrp="1" noChangeAspect="1"/>
          </p:cNvPicPr>
          <p:nvPr>
            <p:ph idx="1"/>
          </p:nvPr>
        </p:nvPicPr>
        <p:blipFill rotWithShape="1">
          <a:blip r:embed="rId2">
            <a:extLst>
              <a:ext uri="{28A0092B-C50C-407E-A947-70E740481C1C}">
                <a14:useLocalDpi xmlns:a14="http://schemas.microsoft.com/office/drawing/2010/main"/>
              </a:ext>
            </a:extLst>
          </a:blip>
          <a:srcRect/>
          <a:stretch/>
        </p:blipFill>
        <p:spPr>
          <a:xfrm>
            <a:off x="20" y="10"/>
            <a:ext cx="12191980" cy="6857989"/>
          </a:xfrm>
          <a:prstGeom prst="rect">
            <a:avLst/>
          </a:prstGeom>
        </p:spPr>
      </p:pic>
      <p:sp>
        <p:nvSpPr>
          <p:cNvPr id="14" name="Rectangle 13">
            <a:extLst>
              <a:ext uri="{FF2B5EF4-FFF2-40B4-BE49-F238E27FC236}">
                <a16:creationId xmlns:a16="http://schemas.microsoft.com/office/drawing/2014/main" id="{406D8C29-9DDA-48D0-AF70-905FDB2CE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1775"/>
            <a:ext cx="12191999" cy="5479852"/>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03A9F8-98E4-AB49-ACA0-813B0720290C}"/>
              </a:ext>
            </a:extLst>
          </p:cNvPr>
          <p:cNvSpPr>
            <a:spLocks noGrp="1"/>
          </p:cNvSpPr>
          <p:nvPr>
            <p:ph type="title"/>
          </p:nvPr>
        </p:nvSpPr>
        <p:spPr>
          <a:xfrm>
            <a:off x="1524000" y="3220947"/>
            <a:ext cx="9144000" cy="2940679"/>
          </a:xfrm>
        </p:spPr>
        <p:txBody>
          <a:bodyPr vert="horz" lIns="91440" tIns="45720" rIns="91440" bIns="45720" rtlCol="0" anchor="t">
            <a:normAutofit/>
          </a:bodyPr>
          <a:lstStyle/>
          <a:p>
            <a:pPr algn="ctr"/>
            <a:r>
              <a:rPr lang="en-US" sz="5400" i="1" dirty="0">
                <a:solidFill>
                  <a:srgbClr val="FFFFFF"/>
                </a:solidFill>
              </a:rPr>
              <a:t>Cadillac Eldorado Convertible-1954</a:t>
            </a:r>
            <a:endParaRPr lang="en-US" sz="5400" dirty="0">
              <a:solidFill>
                <a:srgbClr val="FFFFFF"/>
              </a:solidFill>
            </a:endParaRPr>
          </a:p>
        </p:txBody>
      </p:sp>
    </p:spTree>
    <p:extLst>
      <p:ext uri="{BB962C8B-B14F-4D97-AF65-F5344CB8AC3E}">
        <p14:creationId xmlns:p14="http://schemas.microsoft.com/office/powerpoint/2010/main" val="4144603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ame 9">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E1EF4E8-5513-4BF5-BC41-04645281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pic>
        <p:nvPicPr>
          <p:cNvPr id="5" name="Content Placeholder 4" descr="A blue car parked on a brick road&#10;&#10;Description automatically generated with low confidence">
            <a:extLst>
              <a:ext uri="{FF2B5EF4-FFF2-40B4-BE49-F238E27FC236}">
                <a16:creationId xmlns:a16="http://schemas.microsoft.com/office/drawing/2014/main" id="{3D4BD806-876B-B64F-BF5A-8AD8D0B764B0}"/>
              </a:ext>
            </a:extLst>
          </p:cNvPr>
          <p:cNvPicPr>
            <a:picLocks noGrp="1" noChangeAspect="1"/>
          </p:cNvPicPr>
          <p:nvPr>
            <p:ph idx="1"/>
          </p:nvPr>
        </p:nvPicPr>
        <p:blipFill rotWithShape="1">
          <a:blip r:embed="rId2">
            <a:extLst>
              <a:ext uri="{28A0092B-C50C-407E-A947-70E740481C1C}">
                <a14:useLocalDpi xmlns:a14="http://schemas.microsoft.com/office/drawing/2010/main"/>
              </a:ext>
            </a:extLst>
          </a:blip>
          <a:srcRect/>
          <a:stretch/>
        </p:blipFill>
        <p:spPr>
          <a:xfrm>
            <a:off x="20" y="10"/>
            <a:ext cx="12191980" cy="6857989"/>
          </a:xfrm>
          <a:prstGeom prst="rect">
            <a:avLst/>
          </a:prstGeom>
        </p:spPr>
      </p:pic>
      <p:sp>
        <p:nvSpPr>
          <p:cNvPr id="14" name="Rectangle 13">
            <a:extLst>
              <a:ext uri="{FF2B5EF4-FFF2-40B4-BE49-F238E27FC236}">
                <a16:creationId xmlns:a16="http://schemas.microsoft.com/office/drawing/2014/main" id="{F1195305-FB27-4331-8243-C4D3338DC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0" y="0"/>
            <a:ext cx="6858000" cy="6858000"/>
          </a:xfrm>
          <a:prstGeom prst="rect">
            <a:avLst/>
          </a:prstGeom>
          <a:gradFill>
            <a:gsLst>
              <a:gs pos="100000">
                <a:schemeClr val="tx1">
                  <a:alpha val="0"/>
                </a:schemeClr>
              </a:gs>
              <a:gs pos="0">
                <a:schemeClr val="tx1"/>
              </a:gs>
              <a:gs pos="0">
                <a:schemeClr val="tx1">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55CCEB-5BE8-A146-8BAF-862EF1E4A5BD}"/>
              </a:ext>
            </a:extLst>
          </p:cNvPr>
          <p:cNvSpPr>
            <a:spLocks noGrp="1"/>
          </p:cNvSpPr>
          <p:nvPr>
            <p:ph type="title"/>
          </p:nvPr>
        </p:nvSpPr>
        <p:spPr>
          <a:xfrm>
            <a:off x="537410" y="728905"/>
            <a:ext cx="4567990" cy="3184274"/>
          </a:xfrm>
        </p:spPr>
        <p:txBody>
          <a:bodyPr vert="horz" lIns="91440" tIns="45720" rIns="91440" bIns="45720" rtlCol="0" anchor="b">
            <a:normAutofit/>
          </a:bodyPr>
          <a:lstStyle/>
          <a:p>
            <a:r>
              <a:rPr lang="en-US" sz="5400" b="1" cap="all">
                <a:solidFill>
                  <a:srgbClr val="FFFFFF"/>
                </a:solidFill>
              </a:rPr>
              <a:t>1959 CADILLAC COUPE DEVILLE</a:t>
            </a:r>
            <a:endParaRPr lang="en-US" sz="5400">
              <a:solidFill>
                <a:srgbClr val="FFFFFF"/>
              </a:solidFill>
            </a:endParaRPr>
          </a:p>
        </p:txBody>
      </p:sp>
    </p:spTree>
    <p:extLst>
      <p:ext uri="{BB962C8B-B14F-4D97-AF65-F5344CB8AC3E}">
        <p14:creationId xmlns:p14="http://schemas.microsoft.com/office/powerpoint/2010/main" val="3342759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ame 9">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E1EF4E8-5513-4BF5-BC41-04645281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pic>
        <p:nvPicPr>
          <p:cNvPr id="5" name="Content Placeholder 4" descr="A red car parked on grass&#10;&#10;Description automatically generated with low confidence">
            <a:extLst>
              <a:ext uri="{FF2B5EF4-FFF2-40B4-BE49-F238E27FC236}">
                <a16:creationId xmlns:a16="http://schemas.microsoft.com/office/drawing/2014/main" id="{BA029C16-DE9E-4A42-8B3E-2E91C1C0FEEB}"/>
              </a:ext>
            </a:extLst>
          </p:cNvPr>
          <p:cNvPicPr>
            <a:picLocks noGrp="1" noChangeAspect="1"/>
          </p:cNvPicPr>
          <p:nvPr>
            <p:ph idx="1"/>
          </p:nvPr>
        </p:nvPicPr>
        <p:blipFill rotWithShape="1">
          <a:blip r:embed="rId3">
            <a:extLst>
              <a:ext uri="{28A0092B-C50C-407E-A947-70E740481C1C}">
                <a14:useLocalDpi xmlns:a14="http://schemas.microsoft.com/office/drawing/2010/main"/>
              </a:ext>
            </a:extLst>
          </a:blip>
          <a:srcRect/>
          <a:stretch/>
        </p:blipFill>
        <p:spPr>
          <a:xfrm>
            <a:off x="20" y="10"/>
            <a:ext cx="12191980" cy="6857989"/>
          </a:xfrm>
          <a:prstGeom prst="rect">
            <a:avLst/>
          </a:prstGeom>
        </p:spPr>
      </p:pic>
      <p:sp>
        <p:nvSpPr>
          <p:cNvPr id="14" name="Rectangle 13">
            <a:extLst>
              <a:ext uri="{FF2B5EF4-FFF2-40B4-BE49-F238E27FC236}">
                <a16:creationId xmlns:a16="http://schemas.microsoft.com/office/drawing/2014/main" id="{5577296C-05E0-4832-AD9E-4264D4224D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3732362"/>
          </a:xfrm>
          <a:prstGeom prst="rect">
            <a:avLst/>
          </a:prstGeom>
          <a:gradFill>
            <a:gsLst>
              <a:gs pos="100000">
                <a:schemeClr val="tx1">
                  <a:alpha val="0"/>
                </a:schemeClr>
              </a:gs>
              <a:gs pos="0">
                <a:schemeClr val="tx1"/>
              </a:gs>
              <a:gs pos="0">
                <a:schemeClr val="tx1">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A574A9-CD15-EC46-BC08-4179F7BB98F0}"/>
              </a:ext>
            </a:extLst>
          </p:cNvPr>
          <p:cNvSpPr>
            <a:spLocks noGrp="1"/>
          </p:cNvSpPr>
          <p:nvPr>
            <p:ph type="title"/>
          </p:nvPr>
        </p:nvSpPr>
        <p:spPr>
          <a:xfrm>
            <a:off x="838199" y="381000"/>
            <a:ext cx="6826067" cy="2374287"/>
          </a:xfrm>
        </p:spPr>
        <p:txBody>
          <a:bodyPr vert="horz" lIns="91440" tIns="45720" rIns="91440" bIns="45720" rtlCol="0" anchor="ctr">
            <a:normAutofit/>
          </a:bodyPr>
          <a:lstStyle/>
          <a:p>
            <a:r>
              <a:rPr lang="en-US" sz="4400" b="1" cap="all" dirty="0">
                <a:solidFill>
                  <a:srgbClr val="FFFFFF"/>
                </a:solidFill>
              </a:rPr>
              <a:t>1956 CHEVROLET CORVETTE</a:t>
            </a:r>
            <a:endParaRPr lang="en-US" sz="4400" dirty="0">
              <a:solidFill>
                <a:srgbClr val="FFFFFF"/>
              </a:solidFill>
            </a:endParaRPr>
          </a:p>
        </p:txBody>
      </p:sp>
    </p:spTree>
    <p:extLst>
      <p:ext uri="{BB962C8B-B14F-4D97-AF65-F5344CB8AC3E}">
        <p14:creationId xmlns:p14="http://schemas.microsoft.com/office/powerpoint/2010/main" val="581006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ame 10">
            <a:extLst>
              <a:ext uri="{FF2B5EF4-FFF2-40B4-BE49-F238E27FC236}">
                <a16:creationId xmlns:a16="http://schemas.microsoft.com/office/drawing/2014/main" id="{8745BE2A-51FC-4767-8F23-FD32F628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2000">
                <a:srgbClr val="504CE5">
                  <a:alpha val="40000"/>
                </a:srgb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BA583-B9A4-684E-8073-CCE996147E73}"/>
              </a:ext>
            </a:extLst>
          </p:cNvPr>
          <p:cNvSpPr>
            <a:spLocks noGrp="1"/>
          </p:cNvSpPr>
          <p:nvPr>
            <p:ph type="title"/>
          </p:nvPr>
        </p:nvSpPr>
        <p:spPr>
          <a:xfrm>
            <a:off x="838200" y="609600"/>
            <a:ext cx="10515600" cy="2324101"/>
          </a:xfrm>
        </p:spPr>
        <p:txBody>
          <a:bodyPr anchor="ctr">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Baby Boomers</a:t>
            </a:r>
          </a:p>
        </p:txBody>
      </p:sp>
      <p:graphicFrame>
        <p:nvGraphicFramePr>
          <p:cNvPr id="5" name="Content Placeholder 2">
            <a:extLst>
              <a:ext uri="{FF2B5EF4-FFF2-40B4-BE49-F238E27FC236}">
                <a16:creationId xmlns:a16="http://schemas.microsoft.com/office/drawing/2014/main" id="{AC69C6D0-49AD-4643-ABFC-98DF0A6C550C}"/>
              </a:ext>
            </a:extLst>
          </p:cNvPr>
          <p:cNvGraphicFramePr>
            <a:graphicFrameLocks noGrp="1"/>
          </p:cNvGraphicFramePr>
          <p:nvPr>
            <p:ph idx="1"/>
            <p:extLst>
              <p:ext uri="{D42A27DB-BD31-4B8C-83A1-F6EECF244321}">
                <p14:modId xmlns:p14="http://schemas.microsoft.com/office/powerpoint/2010/main" val="1165447675"/>
              </p:ext>
            </p:extLst>
          </p:nvPr>
        </p:nvGraphicFramePr>
        <p:xfrm>
          <a:off x="838200" y="3152775"/>
          <a:ext cx="10515600" cy="3024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4061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ame 18">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4E1EF4E8-5513-4BF5-BC41-04645281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pic>
        <p:nvPicPr>
          <p:cNvPr id="5" name="Content Placeholder 4" descr="A picture containing outdoor, flock, crowd&#10;&#10;Description automatically generated">
            <a:extLst>
              <a:ext uri="{FF2B5EF4-FFF2-40B4-BE49-F238E27FC236}">
                <a16:creationId xmlns:a16="http://schemas.microsoft.com/office/drawing/2014/main" id="{BF818DA7-687B-1444-B022-475F426A878C}"/>
              </a:ext>
            </a:extLst>
          </p:cNvPr>
          <p:cNvPicPr>
            <a:picLocks noGrp="1" noChangeAspect="1"/>
          </p:cNvPicPr>
          <p:nvPr>
            <p:ph idx="1"/>
          </p:nvPr>
        </p:nvPicPr>
        <p:blipFill rotWithShape="1">
          <a:blip r:embed="rId2"/>
          <a:srcRect t="15735" b="2447"/>
          <a:stretch/>
        </p:blipFill>
        <p:spPr>
          <a:xfrm>
            <a:off x="20" y="10"/>
            <a:ext cx="12191980" cy="6857989"/>
          </a:xfrm>
          <a:prstGeom prst="rect">
            <a:avLst/>
          </a:prstGeom>
        </p:spPr>
      </p:pic>
      <p:sp>
        <p:nvSpPr>
          <p:cNvPr id="23" name="Rectangle 22">
            <a:extLst>
              <a:ext uri="{FF2B5EF4-FFF2-40B4-BE49-F238E27FC236}">
                <a16:creationId xmlns:a16="http://schemas.microsoft.com/office/drawing/2014/main" id="{58C2EB32-D639-4B58-8F4E-29773F413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90950"/>
            <a:ext cx="12192000" cy="3071853"/>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CE417D82-BE76-40E7-A00B-F446EF4C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4899" y="4000725"/>
            <a:ext cx="2751165" cy="2768563"/>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C513AE74-48AC-4CEE-B42D-34990FA50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689575" y="3996264"/>
            <a:ext cx="2857502" cy="2875573"/>
          </a:xfrm>
          <a:prstGeom prst="ellipse">
            <a:avLst/>
          </a:prstGeom>
          <a:gradFill>
            <a:gsLst>
              <a:gs pos="0">
                <a:schemeClr val="accent1">
                  <a:alpha val="40000"/>
                </a:schemeClr>
              </a:gs>
              <a:gs pos="100000">
                <a:schemeClr val="accent1">
                  <a:lumMod val="20000"/>
                  <a:lumOff val="80000"/>
                  <a:alpha val="69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0FC99D0-636E-164B-A91C-27B510227CDF}"/>
              </a:ext>
            </a:extLst>
          </p:cNvPr>
          <p:cNvSpPr>
            <a:spLocks noGrp="1"/>
          </p:cNvSpPr>
          <p:nvPr>
            <p:ph type="title"/>
          </p:nvPr>
        </p:nvSpPr>
        <p:spPr>
          <a:xfrm>
            <a:off x="838199" y="3888357"/>
            <a:ext cx="6826067" cy="2374287"/>
          </a:xfrm>
        </p:spPr>
        <p:txBody>
          <a:bodyPr vert="horz" lIns="91440" tIns="45720" rIns="91440" bIns="45720" rtlCol="0" anchor="ctr">
            <a:normAutofit/>
          </a:bodyPr>
          <a:lstStyle/>
          <a:p>
            <a:r>
              <a:rPr lang="en-US" sz="4400">
                <a:solidFill>
                  <a:srgbClr val="FFFFFF"/>
                </a:solidFill>
              </a:rPr>
              <a:t>The Suburban Boom-Lewittowns</a:t>
            </a:r>
          </a:p>
        </p:txBody>
      </p:sp>
    </p:spTree>
    <p:extLst>
      <p:ext uri="{BB962C8B-B14F-4D97-AF65-F5344CB8AC3E}">
        <p14:creationId xmlns:p14="http://schemas.microsoft.com/office/powerpoint/2010/main" val="1471442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4">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ame 26">
            <a:extLst>
              <a:ext uri="{FF2B5EF4-FFF2-40B4-BE49-F238E27FC236}">
                <a16:creationId xmlns:a16="http://schemas.microsoft.com/office/drawing/2014/main" id="{61DF3E2F-0A88-4C55-8678-0764BF7339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01DA66-5EB4-FC40-80CF-61EE1A6DCD05}"/>
              </a:ext>
            </a:extLst>
          </p:cNvPr>
          <p:cNvSpPr>
            <a:spLocks noGrp="1"/>
          </p:cNvSpPr>
          <p:nvPr>
            <p:ph type="title"/>
          </p:nvPr>
        </p:nvSpPr>
        <p:spPr>
          <a:xfrm>
            <a:off x="838201" y="609600"/>
            <a:ext cx="3200400" cy="5567363"/>
          </a:xfrm>
        </p:spPr>
        <p:txBody>
          <a:bodyPr anchor="ctr">
            <a:normAutofit/>
          </a:bodyPr>
          <a:lstStyle/>
          <a:p>
            <a:r>
              <a:rPr lang="en-US" sz="3700">
                <a:gradFill flip="none" rotWithShape="1">
                  <a:gsLst>
                    <a:gs pos="0">
                      <a:schemeClr val="accent5">
                        <a:alpha val="70000"/>
                      </a:schemeClr>
                    </a:gs>
                    <a:gs pos="100000">
                      <a:schemeClr val="accent1">
                        <a:alpha val="70000"/>
                      </a:schemeClr>
                    </a:gs>
                  </a:gsLst>
                  <a:lin ang="0" scaled="1"/>
                  <a:tileRect/>
                </a:gradFill>
              </a:rPr>
              <a:t>Consumerism</a:t>
            </a:r>
          </a:p>
        </p:txBody>
      </p:sp>
      <p:graphicFrame>
        <p:nvGraphicFramePr>
          <p:cNvPr id="13" name="Content Placeholder 2">
            <a:extLst>
              <a:ext uri="{FF2B5EF4-FFF2-40B4-BE49-F238E27FC236}">
                <a16:creationId xmlns:a16="http://schemas.microsoft.com/office/drawing/2014/main" id="{C0E6D761-31B5-4E03-A2FE-F115CA8A5092}"/>
              </a:ext>
            </a:extLst>
          </p:cNvPr>
          <p:cNvGraphicFramePr>
            <a:graphicFrameLocks noGrp="1"/>
          </p:cNvGraphicFramePr>
          <p:nvPr>
            <p:ph idx="1"/>
            <p:extLst>
              <p:ext uri="{D42A27DB-BD31-4B8C-83A1-F6EECF244321}">
                <p14:modId xmlns:p14="http://schemas.microsoft.com/office/powerpoint/2010/main" val="2086109526"/>
              </p:ext>
            </p:extLst>
          </p:nvPr>
        </p:nvGraphicFramePr>
        <p:xfrm>
          <a:off x="4293704" y="609600"/>
          <a:ext cx="7060095" cy="556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3055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9F1A7-49AE-BC42-9298-FC40812F860E}"/>
              </a:ext>
            </a:extLst>
          </p:cNvPr>
          <p:cNvSpPr>
            <a:spLocks noGrp="1"/>
          </p:cNvSpPr>
          <p:nvPr>
            <p:ph type="title"/>
          </p:nvPr>
        </p:nvSpPr>
        <p:spPr/>
        <p:txBody>
          <a:bodyPr/>
          <a:lstStyle/>
          <a:p>
            <a:r>
              <a:rPr lang="en-US" dirty="0"/>
              <a:t>1950s</a:t>
            </a:r>
          </a:p>
        </p:txBody>
      </p:sp>
      <p:sp>
        <p:nvSpPr>
          <p:cNvPr id="3" name="Content Placeholder 2">
            <a:extLst>
              <a:ext uri="{FF2B5EF4-FFF2-40B4-BE49-F238E27FC236}">
                <a16:creationId xmlns:a16="http://schemas.microsoft.com/office/drawing/2014/main" id="{ED95A49F-8164-AB4B-B411-FC2DA05BDE6B}"/>
              </a:ext>
            </a:extLst>
          </p:cNvPr>
          <p:cNvSpPr>
            <a:spLocks noGrp="1"/>
          </p:cNvSpPr>
          <p:nvPr>
            <p:ph idx="1"/>
          </p:nvPr>
        </p:nvSpPr>
        <p:spPr/>
        <p:txBody>
          <a:bodyPr/>
          <a:lstStyle/>
          <a:p>
            <a:r>
              <a:rPr lang="en-US" dirty="0"/>
              <a:t>The United States was the world’s strongest military power.</a:t>
            </a:r>
          </a:p>
          <a:p>
            <a:r>
              <a:rPr lang="en-US" dirty="0"/>
              <a:t>Its economy was booming, and the fruits of this prosperity–new cars, suburban houses and other consumer goods–were available to more people than ever before. </a:t>
            </a:r>
          </a:p>
        </p:txBody>
      </p:sp>
    </p:spTree>
    <p:extLst>
      <p:ext uri="{BB962C8B-B14F-4D97-AF65-F5344CB8AC3E}">
        <p14:creationId xmlns:p14="http://schemas.microsoft.com/office/powerpoint/2010/main" val="2812059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ame 10">
            <a:extLst>
              <a:ext uri="{FF2B5EF4-FFF2-40B4-BE49-F238E27FC236}">
                <a16:creationId xmlns:a16="http://schemas.microsoft.com/office/drawing/2014/main" id="{61DF3E2F-0A88-4C55-8678-0764BF7339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0BDE53-A83B-0D41-BA8A-233ADE2594E6}"/>
              </a:ext>
            </a:extLst>
          </p:cNvPr>
          <p:cNvSpPr>
            <a:spLocks noGrp="1"/>
          </p:cNvSpPr>
          <p:nvPr>
            <p:ph type="title"/>
          </p:nvPr>
        </p:nvSpPr>
        <p:spPr>
          <a:xfrm>
            <a:off x="838201" y="609600"/>
            <a:ext cx="3200400" cy="5567363"/>
          </a:xfrm>
        </p:spPr>
        <p:txBody>
          <a:bodyPr anchor="ctr">
            <a:normAutofit/>
          </a:bodyPr>
          <a:lstStyle/>
          <a:p>
            <a:r>
              <a:rPr lang="en-US" sz="3700">
                <a:gradFill flip="none" rotWithShape="1">
                  <a:gsLst>
                    <a:gs pos="0">
                      <a:schemeClr val="accent5">
                        <a:alpha val="70000"/>
                      </a:schemeClr>
                    </a:gs>
                    <a:gs pos="100000">
                      <a:schemeClr val="accent1">
                        <a:alpha val="70000"/>
                      </a:schemeClr>
                    </a:gs>
                  </a:gsLst>
                  <a:lin ang="0" scaled="1"/>
                  <a:tileRect/>
                </a:gradFill>
              </a:rPr>
              <a:t>Consumerism in the 50s</a:t>
            </a:r>
          </a:p>
        </p:txBody>
      </p:sp>
      <p:graphicFrame>
        <p:nvGraphicFramePr>
          <p:cNvPr id="5" name="Content Placeholder 2">
            <a:extLst>
              <a:ext uri="{FF2B5EF4-FFF2-40B4-BE49-F238E27FC236}">
                <a16:creationId xmlns:a16="http://schemas.microsoft.com/office/drawing/2014/main" id="{596A8650-691D-44AE-94F6-1530193BB2BA}"/>
              </a:ext>
            </a:extLst>
          </p:cNvPr>
          <p:cNvGraphicFramePr>
            <a:graphicFrameLocks noGrp="1"/>
          </p:cNvGraphicFramePr>
          <p:nvPr>
            <p:ph idx="1"/>
            <p:extLst>
              <p:ext uri="{D42A27DB-BD31-4B8C-83A1-F6EECF244321}">
                <p14:modId xmlns:p14="http://schemas.microsoft.com/office/powerpoint/2010/main" val="3897030258"/>
              </p:ext>
            </p:extLst>
          </p:nvPr>
        </p:nvGraphicFramePr>
        <p:xfrm>
          <a:off x="4293704" y="609600"/>
          <a:ext cx="7060095" cy="556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221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A2477EE-FBE5-4DB7-8438-DE1CAC61A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5B0E521E-8528-4E92-8B8C-67ED5C5BD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7"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ame 17">
            <a:extLst>
              <a:ext uri="{FF2B5EF4-FFF2-40B4-BE49-F238E27FC236}">
                <a16:creationId xmlns:a16="http://schemas.microsoft.com/office/drawing/2014/main" id="{F097499C-1674-4A33-BAFD-70C190D38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7"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Graphical user interface&#10;&#10;Description automatically generated with medium confidence">
            <a:extLst>
              <a:ext uri="{FF2B5EF4-FFF2-40B4-BE49-F238E27FC236}">
                <a16:creationId xmlns:a16="http://schemas.microsoft.com/office/drawing/2014/main" id="{D5DB1434-72EE-7F4F-B228-C0606882992E}"/>
              </a:ext>
            </a:extLst>
          </p:cNvPr>
          <p:cNvPicPr>
            <a:picLocks noGrp="1" noChangeAspect="1"/>
          </p:cNvPicPr>
          <p:nvPr>
            <p:ph idx="4294967295"/>
          </p:nvPr>
        </p:nvPicPr>
        <p:blipFill rotWithShape="1">
          <a:blip r:embed="rId2"/>
          <a:srcRect t="6348" r="1" b="10275"/>
          <a:stretch/>
        </p:blipFill>
        <p:spPr>
          <a:xfrm>
            <a:off x="-1" y="10"/>
            <a:ext cx="12185515" cy="6857990"/>
          </a:xfrm>
          <a:prstGeom prst="rect">
            <a:avLst/>
          </a:prstGeom>
        </p:spPr>
      </p:pic>
    </p:spTree>
    <p:extLst>
      <p:ext uri="{BB962C8B-B14F-4D97-AF65-F5344CB8AC3E}">
        <p14:creationId xmlns:p14="http://schemas.microsoft.com/office/powerpoint/2010/main" val="3836211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ame 13">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607DCF-1E67-F948-8FAB-18FF54FBA44A}"/>
              </a:ext>
            </a:extLst>
          </p:cNvPr>
          <p:cNvSpPr>
            <a:spLocks noGrp="1"/>
          </p:cNvSpPr>
          <p:nvPr>
            <p:ph type="title"/>
          </p:nvPr>
        </p:nvSpPr>
        <p:spPr>
          <a:xfrm>
            <a:off x="838199" y="857251"/>
            <a:ext cx="4581525" cy="2076450"/>
          </a:xfrm>
        </p:spPr>
        <p:txBody>
          <a:bodyPr anchor="b">
            <a:normAutofit/>
          </a:bodyPr>
          <a:lstStyle/>
          <a:p>
            <a:endParaRPr lang="en-US" sz="4400">
              <a:gradFill flip="none" rotWithShape="1">
                <a:gsLst>
                  <a:gs pos="0">
                    <a:schemeClr val="accent5">
                      <a:alpha val="70000"/>
                    </a:schemeClr>
                  </a:gs>
                  <a:gs pos="100000">
                    <a:schemeClr val="accent1">
                      <a:alpha val="70000"/>
                    </a:schemeClr>
                  </a:gs>
                </a:gsLst>
                <a:lin ang="0" scaled="1"/>
                <a:tileRect/>
              </a:gradFill>
            </a:endParaRPr>
          </a:p>
        </p:txBody>
      </p:sp>
      <p:sp>
        <p:nvSpPr>
          <p:cNvPr id="9" name="Content Placeholder 8">
            <a:extLst>
              <a:ext uri="{FF2B5EF4-FFF2-40B4-BE49-F238E27FC236}">
                <a16:creationId xmlns:a16="http://schemas.microsoft.com/office/drawing/2014/main" id="{C50696C0-B97B-4E3B-BF89-FBBD999897B5}"/>
              </a:ext>
            </a:extLst>
          </p:cNvPr>
          <p:cNvSpPr>
            <a:spLocks noGrp="1"/>
          </p:cNvSpPr>
          <p:nvPr>
            <p:ph idx="1"/>
          </p:nvPr>
        </p:nvSpPr>
        <p:spPr>
          <a:xfrm>
            <a:off x="838199" y="3190875"/>
            <a:ext cx="4581526" cy="2986087"/>
          </a:xfrm>
        </p:spPr>
        <p:txBody>
          <a:bodyPr>
            <a:normAutofit/>
          </a:bodyPr>
          <a:lstStyle/>
          <a:p>
            <a:endParaRPr lang="en-US" sz="1800">
              <a:solidFill>
                <a:schemeClr val="tx2">
                  <a:alpha val="60000"/>
                </a:schemeClr>
              </a:solidFill>
            </a:endParaRPr>
          </a:p>
        </p:txBody>
      </p:sp>
      <p:pic>
        <p:nvPicPr>
          <p:cNvPr id="5" name="Content Placeholder 4" descr="A picture containing text, newspaper&#10;&#10;Description automatically generated">
            <a:extLst>
              <a:ext uri="{FF2B5EF4-FFF2-40B4-BE49-F238E27FC236}">
                <a16:creationId xmlns:a16="http://schemas.microsoft.com/office/drawing/2014/main" id="{E2A3EA6E-A088-6742-8D01-0C36B9CF64A9}"/>
              </a:ext>
            </a:extLst>
          </p:cNvPr>
          <p:cNvPicPr>
            <a:picLocks noChangeAspect="1"/>
          </p:cNvPicPr>
          <p:nvPr/>
        </p:nvPicPr>
        <p:blipFill rotWithShape="1">
          <a:blip r:embed="rId2"/>
          <a:srcRect r="3" b="29961"/>
          <a:stretch/>
        </p:blipFill>
        <p:spPr>
          <a:xfrm>
            <a:off x="6096000" y="488577"/>
            <a:ext cx="5606425" cy="5880845"/>
          </a:xfrm>
          <a:prstGeom prst="rect">
            <a:avLst/>
          </a:prstGeom>
        </p:spPr>
      </p:pic>
    </p:spTree>
    <p:extLst>
      <p:ext uri="{BB962C8B-B14F-4D97-AF65-F5344CB8AC3E}">
        <p14:creationId xmlns:p14="http://schemas.microsoft.com/office/powerpoint/2010/main" val="705946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ame 9">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610334BF-0422-4A9A-BE46-AEB8C348B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98F2823-0279-49D8-928D-754B22253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2E45E95-311C-41C7-A882-6E43F08068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B7299D5D-ECC5-41EB-B830-C3A35FB355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537516"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88C91735-5EFE-44D1-8CC6-FDF0D11B6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D33F926C-2613-475D-AEE4-CD7D87D3BA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8095D4C-BF45-CA46-A8CB-40DCCA66AA18}"/>
              </a:ext>
            </a:extLst>
          </p:cNvPr>
          <p:cNvSpPr>
            <a:spLocks noGrp="1"/>
          </p:cNvSpPr>
          <p:nvPr>
            <p:ph type="title"/>
          </p:nvPr>
        </p:nvSpPr>
        <p:spPr>
          <a:xfrm>
            <a:off x="838201" y="1122363"/>
            <a:ext cx="5665546" cy="2387600"/>
          </a:xfrm>
        </p:spPr>
        <p:txBody>
          <a:bodyPr vert="horz" lIns="91440" tIns="45720" rIns="91440" bIns="45720" rtlCol="0" anchor="b">
            <a:normAutofit/>
          </a:bodyPr>
          <a:lstStyle/>
          <a:p>
            <a:endParaRPr lang="en-US" sz="5400">
              <a:solidFill>
                <a:srgbClr val="FFFFFF"/>
              </a:solidFill>
            </a:endParaRPr>
          </a:p>
        </p:txBody>
      </p:sp>
      <p:pic>
        <p:nvPicPr>
          <p:cNvPr id="5" name="Content Placeholder 4" descr="A child standing next to a painting&#10;&#10;Description automatically generated with low confidence">
            <a:extLst>
              <a:ext uri="{FF2B5EF4-FFF2-40B4-BE49-F238E27FC236}">
                <a16:creationId xmlns:a16="http://schemas.microsoft.com/office/drawing/2014/main" id="{45CFCFCB-8F9E-3A4D-AE71-47A095380AA6}"/>
              </a:ext>
            </a:extLst>
          </p:cNvPr>
          <p:cNvPicPr>
            <a:picLocks noGrp="1" noChangeAspect="1"/>
          </p:cNvPicPr>
          <p:nvPr>
            <p:ph idx="1"/>
          </p:nvPr>
        </p:nvPicPr>
        <p:blipFill>
          <a:blip r:embed="rId2">
            <a:alphaModFix amt="80000"/>
          </a:blip>
          <a:stretch>
            <a:fillRect/>
          </a:stretch>
        </p:blipFill>
        <p:spPr>
          <a:xfrm>
            <a:off x="6845083" y="502617"/>
            <a:ext cx="4866504" cy="5863258"/>
          </a:xfrm>
          <a:prstGeom prst="rect">
            <a:avLst/>
          </a:prstGeom>
        </p:spPr>
      </p:pic>
    </p:spTree>
    <p:extLst>
      <p:ext uri="{BB962C8B-B14F-4D97-AF65-F5344CB8AC3E}">
        <p14:creationId xmlns:p14="http://schemas.microsoft.com/office/powerpoint/2010/main" val="3757684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5">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880E2A01-7206-C14D-80EA-F4ECDCB1679D}"/>
              </a:ext>
            </a:extLst>
          </p:cNvPr>
          <p:cNvSpPr>
            <a:spLocks noGrp="1"/>
          </p:cNvSpPr>
          <p:nvPr>
            <p:ph type="title"/>
          </p:nvPr>
        </p:nvSpPr>
        <p:spPr>
          <a:xfrm>
            <a:off x="838201" y="857251"/>
            <a:ext cx="5914937" cy="2076450"/>
          </a:xfrm>
        </p:spPr>
        <p:txBody>
          <a:bodyPr anchor="b">
            <a:normAutofit/>
          </a:bodyPr>
          <a:lstStyle/>
          <a:p>
            <a:endParaRPr lang="en-US" sz="4400">
              <a:gradFill flip="none" rotWithShape="1">
                <a:gsLst>
                  <a:gs pos="0">
                    <a:schemeClr val="accent5">
                      <a:alpha val="70000"/>
                    </a:schemeClr>
                  </a:gs>
                  <a:gs pos="100000">
                    <a:schemeClr val="accent1">
                      <a:alpha val="70000"/>
                    </a:schemeClr>
                  </a:gs>
                </a:gsLst>
                <a:lin ang="0" scaled="1"/>
                <a:tileRect/>
              </a:gradFill>
            </a:endParaRPr>
          </a:p>
        </p:txBody>
      </p:sp>
      <p:sp>
        <p:nvSpPr>
          <p:cNvPr id="11" name="Content Placeholder 10">
            <a:extLst>
              <a:ext uri="{FF2B5EF4-FFF2-40B4-BE49-F238E27FC236}">
                <a16:creationId xmlns:a16="http://schemas.microsoft.com/office/drawing/2014/main" id="{21E6DCDF-0B38-4841-8AB8-E661FE8827B9}"/>
              </a:ext>
            </a:extLst>
          </p:cNvPr>
          <p:cNvSpPr>
            <a:spLocks noGrp="1"/>
          </p:cNvSpPr>
          <p:nvPr>
            <p:ph idx="1"/>
          </p:nvPr>
        </p:nvSpPr>
        <p:spPr>
          <a:xfrm>
            <a:off x="838200" y="3190875"/>
            <a:ext cx="5914938" cy="2986087"/>
          </a:xfrm>
        </p:spPr>
        <p:txBody>
          <a:bodyPr>
            <a:normAutofit/>
          </a:bodyPr>
          <a:lstStyle/>
          <a:p>
            <a:endParaRPr lang="en-US" sz="2000">
              <a:solidFill>
                <a:schemeClr val="tx2">
                  <a:alpha val="60000"/>
                </a:schemeClr>
              </a:solidFill>
            </a:endParaRPr>
          </a:p>
        </p:txBody>
      </p:sp>
      <p:pic>
        <p:nvPicPr>
          <p:cNvPr id="9" name="Picture 8" descr="A picture containing text&#10;&#10;Description automatically generated">
            <a:extLst>
              <a:ext uri="{FF2B5EF4-FFF2-40B4-BE49-F238E27FC236}">
                <a16:creationId xmlns:a16="http://schemas.microsoft.com/office/drawing/2014/main" id="{DD859114-94A7-1A43-919B-B8C084D001CE}"/>
              </a:ext>
            </a:extLst>
          </p:cNvPr>
          <p:cNvPicPr>
            <a:picLocks noChangeAspect="1"/>
          </p:cNvPicPr>
          <p:nvPr/>
        </p:nvPicPr>
        <p:blipFill rotWithShape="1">
          <a:blip r:embed="rId2"/>
          <a:srcRect l="6821" r="2057"/>
          <a:stretch/>
        </p:blipFill>
        <p:spPr>
          <a:xfrm>
            <a:off x="7236476" y="1"/>
            <a:ext cx="4952475" cy="6858000"/>
          </a:xfrm>
          <a:prstGeom prst="rect">
            <a:avLst/>
          </a:prstGeom>
        </p:spPr>
      </p:pic>
    </p:spTree>
    <p:extLst>
      <p:ext uri="{BB962C8B-B14F-4D97-AF65-F5344CB8AC3E}">
        <p14:creationId xmlns:p14="http://schemas.microsoft.com/office/powerpoint/2010/main" val="4114868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ame 10">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D074C686-9748-0D43-8807-8BBDE5B5ACF7}"/>
              </a:ext>
            </a:extLst>
          </p:cNvPr>
          <p:cNvSpPr>
            <a:spLocks noGrp="1"/>
          </p:cNvSpPr>
          <p:nvPr>
            <p:ph type="title"/>
          </p:nvPr>
        </p:nvSpPr>
        <p:spPr>
          <a:xfrm>
            <a:off x="838200" y="1122363"/>
            <a:ext cx="6351165" cy="2387600"/>
          </a:xfrm>
        </p:spPr>
        <p:txBody>
          <a:bodyPr vert="horz" lIns="91440" tIns="45720" rIns="91440" bIns="45720" rtlCol="0" anchor="b">
            <a:normAutofit/>
          </a:bodyPr>
          <a:lstStyle/>
          <a:p>
            <a:endParaRPr lang="en-US" sz="5400">
              <a:gradFill flip="none" rotWithShape="1">
                <a:gsLst>
                  <a:gs pos="0">
                    <a:schemeClr val="accent5">
                      <a:alpha val="70000"/>
                    </a:schemeClr>
                  </a:gs>
                  <a:gs pos="100000">
                    <a:schemeClr val="accent1">
                      <a:alpha val="70000"/>
                    </a:schemeClr>
                  </a:gs>
                </a:gsLst>
                <a:lin ang="0" scaled="1"/>
                <a:tileRect/>
              </a:gradFill>
            </a:endParaRPr>
          </a:p>
        </p:txBody>
      </p:sp>
      <p:pic>
        <p:nvPicPr>
          <p:cNvPr id="3" name="Picture 2" descr="A picture containing calendar&#10;&#10;Description automatically generated">
            <a:extLst>
              <a:ext uri="{FF2B5EF4-FFF2-40B4-BE49-F238E27FC236}">
                <a16:creationId xmlns:a16="http://schemas.microsoft.com/office/drawing/2014/main" id="{321E3251-F0D8-104E-9D43-569CBB5BE6FC}"/>
              </a:ext>
            </a:extLst>
          </p:cNvPr>
          <p:cNvPicPr>
            <a:picLocks noChangeAspect="1"/>
          </p:cNvPicPr>
          <p:nvPr/>
        </p:nvPicPr>
        <p:blipFill>
          <a:blip r:embed="rId2">
            <a:alphaModFix amt="90000"/>
          </a:blip>
          <a:stretch>
            <a:fillRect/>
          </a:stretch>
        </p:blipFill>
        <p:spPr>
          <a:xfrm>
            <a:off x="7733072" y="477139"/>
            <a:ext cx="3960174" cy="5888736"/>
          </a:xfrm>
          <a:prstGeom prst="rect">
            <a:avLst/>
          </a:prstGeom>
        </p:spPr>
      </p:pic>
    </p:spTree>
    <p:extLst>
      <p:ext uri="{BB962C8B-B14F-4D97-AF65-F5344CB8AC3E}">
        <p14:creationId xmlns:p14="http://schemas.microsoft.com/office/powerpoint/2010/main" val="3133402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3E06833-B59C-442F-9A6A-F8F55936D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554"/>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ame 21">
            <a:extLst>
              <a:ext uri="{FF2B5EF4-FFF2-40B4-BE49-F238E27FC236}">
                <a16:creationId xmlns:a16="http://schemas.microsoft.com/office/drawing/2014/main" id="{FA2016CF-2F24-4AE4-8A87-D9B6A3DE3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35E79339-24D4-514B-8DEE-B86CB00E522C}"/>
              </a:ext>
            </a:extLst>
          </p:cNvPr>
          <p:cNvSpPr>
            <a:spLocks noGrp="1"/>
          </p:cNvSpPr>
          <p:nvPr>
            <p:ph type="ctrTitle"/>
          </p:nvPr>
        </p:nvSpPr>
        <p:spPr>
          <a:xfrm>
            <a:off x="5890865" y="1151746"/>
            <a:ext cx="5462935" cy="2387600"/>
          </a:xfrm>
        </p:spPr>
        <p:txBody>
          <a:bodyPr>
            <a:normAutofit/>
          </a:bodyPr>
          <a:lstStyle/>
          <a:p>
            <a:pPr algn="l"/>
            <a:endParaRPr lang="en-US">
              <a:gradFill flip="none" rotWithShape="1">
                <a:gsLst>
                  <a:gs pos="0">
                    <a:schemeClr val="accent5">
                      <a:alpha val="70000"/>
                    </a:schemeClr>
                  </a:gs>
                  <a:gs pos="100000">
                    <a:schemeClr val="accent1">
                      <a:alpha val="70000"/>
                    </a:schemeClr>
                  </a:gs>
                </a:gsLst>
                <a:lin ang="0" scaled="1"/>
                <a:tileRect/>
              </a:gradFill>
            </a:endParaRPr>
          </a:p>
        </p:txBody>
      </p:sp>
      <p:sp>
        <p:nvSpPr>
          <p:cNvPr id="8" name="Subtitle 7">
            <a:extLst>
              <a:ext uri="{FF2B5EF4-FFF2-40B4-BE49-F238E27FC236}">
                <a16:creationId xmlns:a16="http://schemas.microsoft.com/office/drawing/2014/main" id="{B2F115D3-04D7-434D-BD53-5B61F0932688}"/>
              </a:ext>
            </a:extLst>
          </p:cNvPr>
          <p:cNvSpPr>
            <a:spLocks noGrp="1"/>
          </p:cNvSpPr>
          <p:nvPr>
            <p:ph type="subTitle" idx="1"/>
          </p:nvPr>
        </p:nvSpPr>
        <p:spPr>
          <a:xfrm>
            <a:off x="5890865" y="3631421"/>
            <a:ext cx="5462935" cy="1655762"/>
          </a:xfrm>
        </p:spPr>
        <p:txBody>
          <a:bodyPr>
            <a:normAutofit/>
          </a:bodyPr>
          <a:lstStyle/>
          <a:p>
            <a:pPr algn="l"/>
            <a:endParaRPr lang="en-US" sz="2200">
              <a:solidFill>
                <a:schemeClr val="tx2">
                  <a:alpha val="60000"/>
                </a:schemeClr>
              </a:solidFill>
            </a:endParaRPr>
          </a:p>
        </p:txBody>
      </p:sp>
      <p:pic>
        <p:nvPicPr>
          <p:cNvPr id="3" name="Picture 2" descr="A person and person standing next to a table with food on it&#10;&#10;Description automatically generated with low confidence">
            <a:extLst>
              <a:ext uri="{FF2B5EF4-FFF2-40B4-BE49-F238E27FC236}">
                <a16:creationId xmlns:a16="http://schemas.microsoft.com/office/drawing/2014/main" id="{6CBD6498-148B-D647-919B-BF2F077970B0}"/>
              </a:ext>
            </a:extLst>
          </p:cNvPr>
          <p:cNvPicPr>
            <a:picLocks noChangeAspect="1"/>
          </p:cNvPicPr>
          <p:nvPr/>
        </p:nvPicPr>
        <p:blipFill rotWithShape="1">
          <a:blip r:embed="rId2">
            <a:alphaModFix amt="90000"/>
          </a:blip>
          <a:srcRect t="3081" r="-3" b="5030"/>
          <a:stretch/>
        </p:blipFill>
        <p:spPr>
          <a:xfrm>
            <a:off x="838200" y="880844"/>
            <a:ext cx="4622392" cy="5117284"/>
          </a:xfrm>
          <a:prstGeom prst="rect">
            <a:avLst/>
          </a:prstGeom>
        </p:spPr>
      </p:pic>
    </p:spTree>
    <p:extLst>
      <p:ext uri="{BB962C8B-B14F-4D97-AF65-F5344CB8AC3E}">
        <p14:creationId xmlns:p14="http://schemas.microsoft.com/office/powerpoint/2010/main" val="907322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person posing for a picture&#10;&#10;Description automatically generated with low confidence">
            <a:extLst>
              <a:ext uri="{FF2B5EF4-FFF2-40B4-BE49-F238E27FC236}">
                <a16:creationId xmlns:a16="http://schemas.microsoft.com/office/drawing/2014/main" id="{9CCE1AA5-8994-A94A-8BE5-441CB219A71E}"/>
              </a:ext>
            </a:extLst>
          </p:cNvPr>
          <p:cNvPicPr>
            <a:picLocks noChangeAspect="1"/>
          </p:cNvPicPr>
          <p:nvPr/>
        </p:nvPicPr>
        <p:blipFill>
          <a:blip r:embed="rId2"/>
          <a:stretch>
            <a:fillRect/>
          </a:stretch>
        </p:blipFill>
        <p:spPr>
          <a:xfrm>
            <a:off x="4235450" y="990600"/>
            <a:ext cx="3721100" cy="4876800"/>
          </a:xfrm>
          <a:prstGeom prst="rect">
            <a:avLst/>
          </a:prstGeom>
        </p:spPr>
      </p:pic>
    </p:spTree>
    <p:extLst>
      <p:ext uri="{BB962C8B-B14F-4D97-AF65-F5344CB8AC3E}">
        <p14:creationId xmlns:p14="http://schemas.microsoft.com/office/powerpoint/2010/main" val="606780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ame 12">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A3CE1CF4-ABBB-7945-9C99-162EB7C03DED}"/>
              </a:ext>
            </a:extLst>
          </p:cNvPr>
          <p:cNvSpPr>
            <a:spLocks noGrp="1"/>
          </p:cNvSpPr>
          <p:nvPr>
            <p:ph type="title"/>
          </p:nvPr>
        </p:nvSpPr>
        <p:spPr>
          <a:xfrm>
            <a:off x="838200" y="1122363"/>
            <a:ext cx="5334000" cy="2387600"/>
          </a:xfrm>
        </p:spPr>
        <p:txBody>
          <a:bodyPr vert="horz" lIns="91440" tIns="45720" rIns="91440" bIns="45720" rtlCol="0" anchor="b">
            <a:normAutofit/>
          </a:bodyPr>
          <a:lstStyle/>
          <a:p>
            <a:endParaRPr lang="en-US">
              <a:gradFill flip="none" rotWithShape="1">
                <a:gsLst>
                  <a:gs pos="0">
                    <a:schemeClr val="accent5">
                      <a:alpha val="70000"/>
                    </a:schemeClr>
                  </a:gs>
                  <a:gs pos="100000">
                    <a:schemeClr val="accent1">
                      <a:alpha val="70000"/>
                    </a:schemeClr>
                  </a:gs>
                </a:gsLst>
                <a:lin ang="0" scaled="1"/>
                <a:tileRect/>
              </a:gradFill>
            </a:endParaRPr>
          </a:p>
        </p:txBody>
      </p:sp>
      <p:sp>
        <p:nvSpPr>
          <p:cNvPr id="8" name="Text Placeholder 7">
            <a:extLst>
              <a:ext uri="{FF2B5EF4-FFF2-40B4-BE49-F238E27FC236}">
                <a16:creationId xmlns:a16="http://schemas.microsoft.com/office/drawing/2014/main" id="{107CFA0A-C479-B248-99D6-895026580329}"/>
              </a:ext>
            </a:extLst>
          </p:cNvPr>
          <p:cNvSpPr>
            <a:spLocks noGrp="1"/>
          </p:cNvSpPr>
          <p:nvPr>
            <p:ph type="body" idx="1"/>
          </p:nvPr>
        </p:nvSpPr>
        <p:spPr>
          <a:xfrm>
            <a:off x="838200" y="3602038"/>
            <a:ext cx="5334000" cy="1655762"/>
          </a:xfrm>
        </p:spPr>
        <p:txBody>
          <a:bodyPr vert="horz" lIns="91440" tIns="45720" rIns="91440" bIns="45720" rtlCol="0">
            <a:normAutofit/>
          </a:bodyPr>
          <a:lstStyle/>
          <a:p>
            <a:endParaRPr lang="en-US" sz="2200" kern="1200">
              <a:solidFill>
                <a:schemeClr val="tx2">
                  <a:alpha val="60000"/>
                </a:schemeClr>
              </a:solidFill>
              <a:latin typeface="+mn-lt"/>
              <a:ea typeface="+mn-ea"/>
              <a:cs typeface="+mn-cs"/>
            </a:endParaRPr>
          </a:p>
        </p:txBody>
      </p:sp>
      <p:sp>
        <p:nvSpPr>
          <p:cNvPr id="17" name="Rectangle 16">
            <a:extLst>
              <a:ext uri="{FF2B5EF4-FFF2-40B4-BE49-F238E27FC236}">
                <a16:creationId xmlns:a16="http://schemas.microsoft.com/office/drawing/2014/main" id="{A5C31099-1BBD-40CE-BC60-FCE5074194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3670" y="533400"/>
            <a:ext cx="5231130" cy="5791199"/>
          </a:xfrm>
          <a:prstGeom prst="rect">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magazine with a person's face on it&#10;&#10;Description automatically generated with low confidence">
            <a:extLst>
              <a:ext uri="{FF2B5EF4-FFF2-40B4-BE49-F238E27FC236}">
                <a16:creationId xmlns:a16="http://schemas.microsoft.com/office/drawing/2014/main" id="{95D80601-5BC5-A846-B508-B12098180AF1}"/>
              </a:ext>
            </a:extLst>
          </p:cNvPr>
          <p:cNvPicPr>
            <a:picLocks noChangeAspect="1"/>
          </p:cNvPicPr>
          <p:nvPr/>
        </p:nvPicPr>
        <p:blipFill rotWithShape="1">
          <a:blip r:embed="rId2">
            <a:alphaModFix/>
          </a:blip>
          <a:srcRect r="1" b="24167"/>
          <a:stretch/>
        </p:blipFill>
        <p:spPr>
          <a:xfrm>
            <a:off x="6503670" y="533400"/>
            <a:ext cx="5231130" cy="5791199"/>
          </a:xfrm>
          <a:prstGeom prst="rect">
            <a:avLst/>
          </a:prstGeom>
        </p:spPr>
      </p:pic>
    </p:spTree>
    <p:extLst>
      <p:ext uri="{BB962C8B-B14F-4D97-AF65-F5344CB8AC3E}">
        <p14:creationId xmlns:p14="http://schemas.microsoft.com/office/powerpoint/2010/main" val="1142612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whiteboard&#10;&#10;Description automatically generated">
            <a:extLst>
              <a:ext uri="{FF2B5EF4-FFF2-40B4-BE49-F238E27FC236}">
                <a16:creationId xmlns:a16="http://schemas.microsoft.com/office/drawing/2014/main" id="{A49D8799-17E1-3B45-B2BE-C89F7E364896}"/>
              </a:ext>
            </a:extLst>
          </p:cNvPr>
          <p:cNvPicPr>
            <a:picLocks noChangeAspect="1"/>
          </p:cNvPicPr>
          <p:nvPr/>
        </p:nvPicPr>
        <p:blipFill>
          <a:blip r:embed="rId2"/>
          <a:stretch>
            <a:fillRect/>
          </a:stretch>
        </p:blipFill>
        <p:spPr>
          <a:xfrm>
            <a:off x="3048000" y="541866"/>
            <a:ext cx="6096000" cy="5842000"/>
          </a:xfrm>
          <a:prstGeom prst="rect">
            <a:avLst/>
          </a:prstGeom>
        </p:spPr>
      </p:pic>
    </p:spTree>
    <p:extLst>
      <p:ext uri="{BB962C8B-B14F-4D97-AF65-F5344CB8AC3E}">
        <p14:creationId xmlns:p14="http://schemas.microsoft.com/office/powerpoint/2010/main" val="268866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4B318-A037-5649-BD65-D42AED10F747}"/>
              </a:ext>
            </a:extLst>
          </p:cNvPr>
          <p:cNvSpPr>
            <a:spLocks noGrp="1"/>
          </p:cNvSpPr>
          <p:nvPr>
            <p:ph type="title"/>
          </p:nvPr>
        </p:nvSpPr>
        <p:spPr/>
        <p:txBody>
          <a:bodyPr/>
          <a:lstStyle/>
          <a:p>
            <a:r>
              <a:rPr lang="en-US" dirty="0"/>
              <a:t>1950s</a:t>
            </a:r>
          </a:p>
        </p:txBody>
      </p:sp>
      <p:sp>
        <p:nvSpPr>
          <p:cNvPr id="3" name="Content Placeholder 2">
            <a:extLst>
              <a:ext uri="{FF2B5EF4-FFF2-40B4-BE49-F238E27FC236}">
                <a16:creationId xmlns:a16="http://schemas.microsoft.com/office/drawing/2014/main" id="{AD4B15F3-1329-9E4A-9F9C-C2D91A1818AB}"/>
              </a:ext>
            </a:extLst>
          </p:cNvPr>
          <p:cNvSpPr>
            <a:spLocks noGrp="1"/>
          </p:cNvSpPr>
          <p:nvPr>
            <p:ph idx="1"/>
          </p:nvPr>
        </p:nvSpPr>
        <p:spPr/>
        <p:txBody>
          <a:bodyPr/>
          <a:lstStyle/>
          <a:p>
            <a:r>
              <a:rPr lang="en-US" dirty="0"/>
              <a:t>However, the 1950s were also an era of great conflict. </a:t>
            </a:r>
          </a:p>
          <a:p>
            <a:pPr lvl="1"/>
            <a:r>
              <a:rPr lang="en-US" dirty="0"/>
              <a:t>the civil rights movement</a:t>
            </a:r>
          </a:p>
          <a:p>
            <a:pPr lvl="1"/>
            <a:r>
              <a:rPr lang="en-US" dirty="0"/>
              <a:t>the crusade against communism at home and abroad exposed the underlying divisions in American society.</a:t>
            </a:r>
          </a:p>
        </p:txBody>
      </p:sp>
    </p:spTree>
    <p:extLst>
      <p:ext uri="{BB962C8B-B14F-4D97-AF65-F5344CB8AC3E}">
        <p14:creationId xmlns:p14="http://schemas.microsoft.com/office/powerpoint/2010/main" val="467894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71A9DC22-004D-5347-BE1D-D73EBC9CCC99}"/>
              </a:ext>
            </a:extLst>
          </p:cNvPr>
          <p:cNvPicPr>
            <a:picLocks noChangeAspect="1"/>
          </p:cNvPicPr>
          <p:nvPr/>
        </p:nvPicPr>
        <p:blipFill rotWithShape="1">
          <a:blip r:embed="rId2"/>
          <a:srcRect b="5730"/>
          <a:stretch/>
        </p:blipFill>
        <p:spPr>
          <a:xfrm>
            <a:off x="3671031" y="491066"/>
            <a:ext cx="4849938" cy="5842001"/>
          </a:xfrm>
          <a:prstGeom prst="rect">
            <a:avLst/>
          </a:prstGeom>
        </p:spPr>
      </p:pic>
    </p:spTree>
    <p:extLst>
      <p:ext uri="{BB962C8B-B14F-4D97-AF65-F5344CB8AC3E}">
        <p14:creationId xmlns:p14="http://schemas.microsoft.com/office/powerpoint/2010/main" val="667058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A5F0F13B-075A-B24C-BCC5-344EC79FE5C8}"/>
              </a:ext>
            </a:extLst>
          </p:cNvPr>
          <p:cNvPicPr>
            <a:picLocks noChangeAspect="1"/>
          </p:cNvPicPr>
          <p:nvPr/>
        </p:nvPicPr>
        <p:blipFill>
          <a:blip r:embed="rId2"/>
          <a:stretch>
            <a:fillRect/>
          </a:stretch>
        </p:blipFill>
        <p:spPr>
          <a:xfrm>
            <a:off x="3352800" y="575733"/>
            <a:ext cx="4978400" cy="5604934"/>
          </a:xfrm>
          <a:prstGeom prst="rect">
            <a:avLst/>
          </a:prstGeom>
        </p:spPr>
      </p:pic>
    </p:spTree>
    <p:extLst>
      <p:ext uri="{BB962C8B-B14F-4D97-AF65-F5344CB8AC3E}">
        <p14:creationId xmlns:p14="http://schemas.microsoft.com/office/powerpoint/2010/main" val="1228987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CB93AEC6-C40D-7C4C-8F8F-0E18B4C85B6B}"/>
              </a:ext>
            </a:extLst>
          </p:cNvPr>
          <p:cNvPicPr>
            <a:picLocks noChangeAspect="1"/>
          </p:cNvPicPr>
          <p:nvPr/>
        </p:nvPicPr>
        <p:blipFill>
          <a:blip r:embed="rId2"/>
          <a:stretch>
            <a:fillRect/>
          </a:stretch>
        </p:blipFill>
        <p:spPr>
          <a:xfrm>
            <a:off x="3522133" y="491067"/>
            <a:ext cx="4555067" cy="5757333"/>
          </a:xfrm>
          <a:prstGeom prst="rect">
            <a:avLst/>
          </a:prstGeom>
        </p:spPr>
      </p:pic>
    </p:spTree>
    <p:extLst>
      <p:ext uri="{BB962C8B-B14F-4D97-AF65-F5344CB8AC3E}">
        <p14:creationId xmlns:p14="http://schemas.microsoft.com/office/powerpoint/2010/main" val="2062552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book&#10;&#10;Description automatically generated">
            <a:extLst>
              <a:ext uri="{FF2B5EF4-FFF2-40B4-BE49-F238E27FC236}">
                <a16:creationId xmlns:a16="http://schemas.microsoft.com/office/drawing/2014/main" id="{31F1CB00-28F1-C64F-84A2-D0C8618B9C87}"/>
              </a:ext>
            </a:extLst>
          </p:cNvPr>
          <p:cNvPicPr>
            <a:picLocks noChangeAspect="1"/>
          </p:cNvPicPr>
          <p:nvPr/>
        </p:nvPicPr>
        <p:blipFill rotWithShape="1">
          <a:blip r:embed="rId2"/>
          <a:srcRect b="6123"/>
          <a:stretch/>
        </p:blipFill>
        <p:spPr>
          <a:xfrm>
            <a:off x="3693233" y="702733"/>
            <a:ext cx="4805534" cy="5452534"/>
          </a:xfrm>
          <a:prstGeom prst="rect">
            <a:avLst/>
          </a:prstGeom>
        </p:spPr>
      </p:pic>
    </p:spTree>
    <p:extLst>
      <p:ext uri="{BB962C8B-B14F-4D97-AF65-F5344CB8AC3E}">
        <p14:creationId xmlns:p14="http://schemas.microsoft.com/office/powerpoint/2010/main" val="3976423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book&#10;&#10;Description automatically generated">
            <a:extLst>
              <a:ext uri="{FF2B5EF4-FFF2-40B4-BE49-F238E27FC236}">
                <a16:creationId xmlns:a16="http://schemas.microsoft.com/office/drawing/2014/main" id="{10A1DEBA-3179-A149-A18B-29AD9D8DD56D}"/>
              </a:ext>
            </a:extLst>
          </p:cNvPr>
          <p:cNvPicPr>
            <a:picLocks noChangeAspect="1"/>
          </p:cNvPicPr>
          <p:nvPr/>
        </p:nvPicPr>
        <p:blipFill>
          <a:blip r:embed="rId2"/>
          <a:stretch>
            <a:fillRect/>
          </a:stretch>
        </p:blipFill>
        <p:spPr>
          <a:xfrm>
            <a:off x="3759201" y="626533"/>
            <a:ext cx="4402666" cy="5604933"/>
          </a:xfrm>
          <a:prstGeom prst="rect">
            <a:avLst/>
          </a:prstGeom>
        </p:spPr>
      </p:pic>
    </p:spTree>
    <p:extLst>
      <p:ext uri="{BB962C8B-B14F-4D97-AF65-F5344CB8AC3E}">
        <p14:creationId xmlns:p14="http://schemas.microsoft.com/office/powerpoint/2010/main" val="716355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bottle, person&#10;&#10;Description automatically generated">
            <a:extLst>
              <a:ext uri="{FF2B5EF4-FFF2-40B4-BE49-F238E27FC236}">
                <a16:creationId xmlns:a16="http://schemas.microsoft.com/office/drawing/2014/main" id="{E3F2D3F6-C2A0-7F47-83F8-3FD21F4673B5}"/>
              </a:ext>
            </a:extLst>
          </p:cNvPr>
          <p:cNvPicPr>
            <a:picLocks noChangeAspect="1"/>
          </p:cNvPicPr>
          <p:nvPr/>
        </p:nvPicPr>
        <p:blipFill>
          <a:blip r:embed="rId2"/>
          <a:stretch>
            <a:fillRect/>
          </a:stretch>
        </p:blipFill>
        <p:spPr>
          <a:xfrm>
            <a:off x="3592830" y="508000"/>
            <a:ext cx="5006340" cy="5875867"/>
          </a:xfrm>
          <a:prstGeom prst="rect">
            <a:avLst/>
          </a:prstGeom>
        </p:spPr>
      </p:pic>
    </p:spTree>
    <p:extLst>
      <p:ext uri="{BB962C8B-B14F-4D97-AF65-F5344CB8AC3E}">
        <p14:creationId xmlns:p14="http://schemas.microsoft.com/office/powerpoint/2010/main" val="22186746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indoor, person, family&#10;&#10;Description automatically generated">
            <a:extLst>
              <a:ext uri="{FF2B5EF4-FFF2-40B4-BE49-F238E27FC236}">
                <a16:creationId xmlns:a16="http://schemas.microsoft.com/office/drawing/2014/main" id="{D4A4CBF1-4185-EC47-9FE6-9FDB66DD4C96}"/>
              </a:ext>
            </a:extLst>
          </p:cNvPr>
          <p:cNvPicPr>
            <a:picLocks noChangeAspect="1"/>
          </p:cNvPicPr>
          <p:nvPr/>
        </p:nvPicPr>
        <p:blipFill>
          <a:blip r:embed="rId2"/>
          <a:stretch>
            <a:fillRect/>
          </a:stretch>
        </p:blipFill>
        <p:spPr>
          <a:xfrm>
            <a:off x="524933" y="592667"/>
            <a:ext cx="9160934" cy="5655733"/>
          </a:xfrm>
          <a:prstGeom prst="rect">
            <a:avLst/>
          </a:prstGeom>
        </p:spPr>
      </p:pic>
    </p:spTree>
    <p:extLst>
      <p:ext uri="{BB962C8B-B14F-4D97-AF65-F5344CB8AC3E}">
        <p14:creationId xmlns:p14="http://schemas.microsoft.com/office/powerpoint/2010/main" val="34400114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person standing next to a table with food on it&#10;&#10;Description automatically generated with medium confidence">
            <a:extLst>
              <a:ext uri="{FF2B5EF4-FFF2-40B4-BE49-F238E27FC236}">
                <a16:creationId xmlns:a16="http://schemas.microsoft.com/office/drawing/2014/main" id="{2A881245-8987-D448-9C07-69C7D4407220}"/>
              </a:ext>
            </a:extLst>
          </p:cNvPr>
          <p:cNvPicPr>
            <a:picLocks noChangeAspect="1"/>
          </p:cNvPicPr>
          <p:nvPr/>
        </p:nvPicPr>
        <p:blipFill>
          <a:blip r:embed="rId2"/>
          <a:stretch>
            <a:fillRect/>
          </a:stretch>
        </p:blipFill>
        <p:spPr>
          <a:xfrm>
            <a:off x="5367867" y="541866"/>
            <a:ext cx="5465233" cy="5774267"/>
          </a:xfrm>
          <a:prstGeom prst="rect">
            <a:avLst/>
          </a:prstGeom>
        </p:spPr>
      </p:pic>
    </p:spTree>
    <p:extLst>
      <p:ext uri="{BB962C8B-B14F-4D97-AF65-F5344CB8AC3E}">
        <p14:creationId xmlns:p14="http://schemas.microsoft.com/office/powerpoint/2010/main" val="14567417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CF22DE59-FE54-614E-BD70-E92AC53641CF}"/>
              </a:ext>
            </a:extLst>
          </p:cNvPr>
          <p:cNvPicPr>
            <a:picLocks noChangeAspect="1"/>
          </p:cNvPicPr>
          <p:nvPr/>
        </p:nvPicPr>
        <p:blipFill>
          <a:blip r:embed="rId2"/>
          <a:stretch>
            <a:fillRect/>
          </a:stretch>
        </p:blipFill>
        <p:spPr>
          <a:xfrm>
            <a:off x="474133" y="482600"/>
            <a:ext cx="6112934" cy="5892800"/>
          </a:xfrm>
          <a:prstGeom prst="rect">
            <a:avLst/>
          </a:prstGeom>
        </p:spPr>
      </p:pic>
    </p:spTree>
    <p:extLst>
      <p:ext uri="{BB962C8B-B14F-4D97-AF65-F5344CB8AC3E}">
        <p14:creationId xmlns:p14="http://schemas.microsoft.com/office/powerpoint/2010/main" val="1518772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1911E990-D11E-2F40-8FBB-223A84ABE32C}"/>
              </a:ext>
            </a:extLst>
          </p:cNvPr>
          <p:cNvPicPr>
            <a:picLocks noChangeAspect="1"/>
          </p:cNvPicPr>
          <p:nvPr/>
        </p:nvPicPr>
        <p:blipFill>
          <a:blip r:embed="rId2"/>
          <a:stretch>
            <a:fillRect/>
          </a:stretch>
        </p:blipFill>
        <p:spPr>
          <a:xfrm>
            <a:off x="1969558" y="952500"/>
            <a:ext cx="8252883" cy="4953000"/>
          </a:xfrm>
          <a:prstGeom prst="rect">
            <a:avLst/>
          </a:prstGeom>
        </p:spPr>
      </p:pic>
    </p:spTree>
    <p:extLst>
      <p:ext uri="{BB962C8B-B14F-4D97-AF65-F5344CB8AC3E}">
        <p14:creationId xmlns:p14="http://schemas.microsoft.com/office/powerpoint/2010/main" val="2581676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a:extLst>
              <a:ext uri="{FF2B5EF4-FFF2-40B4-BE49-F238E27FC236}">
                <a16:creationId xmlns:a16="http://schemas.microsoft.com/office/drawing/2014/main" id="{96E45848-BEDA-4F24-9C4E-DA2120958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2BB8117-A903-442C-9223-A4FEB85C3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C59300B8-3117-43F8-9F8E-68DB9F002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1AFAE680-42C1-4104-B74F-B0A8F1FB2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828A8BA9-B3FE-4C96-A0A1-72A0D2C85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D8E0D68-75E2-A848-89A2-45A3E124A460}"/>
              </a:ext>
            </a:extLst>
          </p:cNvPr>
          <p:cNvSpPr>
            <a:spLocks noGrp="1"/>
          </p:cNvSpPr>
          <p:nvPr>
            <p:ph type="title"/>
          </p:nvPr>
        </p:nvSpPr>
        <p:spPr>
          <a:xfrm>
            <a:off x="838200" y="857251"/>
            <a:ext cx="10515600" cy="2076450"/>
          </a:xfrm>
        </p:spPr>
        <p:txBody>
          <a:bodyPr anchor="b">
            <a:normAutofit/>
          </a:bodyPr>
          <a:lstStyle/>
          <a:p>
            <a:r>
              <a:rPr lang="en-US" sz="4400">
                <a:solidFill>
                  <a:srgbClr val="FFFFFF"/>
                </a:solidFill>
              </a:rPr>
              <a:t>WWII</a:t>
            </a:r>
          </a:p>
        </p:txBody>
      </p:sp>
      <p:sp>
        <p:nvSpPr>
          <p:cNvPr id="3" name="Content Placeholder 2">
            <a:extLst>
              <a:ext uri="{FF2B5EF4-FFF2-40B4-BE49-F238E27FC236}">
                <a16:creationId xmlns:a16="http://schemas.microsoft.com/office/drawing/2014/main" id="{3D1EEB86-03B2-1F43-B25B-BADADFEFEBDF}"/>
              </a:ext>
            </a:extLst>
          </p:cNvPr>
          <p:cNvSpPr>
            <a:spLocks noGrp="1"/>
          </p:cNvSpPr>
          <p:nvPr>
            <p:ph idx="1"/>
          </p:nvPr>
        </p:nvSpPr>
        <p:spPr>
          <a:xfrm>
            <a:off x="838199" y="3190875"/>
            <a:ext cx="8467725" cy="2986087"/>
          </a:xfrm>
        </p:spPr>
        <p:txBody>
          <a:bodyPr>
            <a:normAutofit/>
          </a:bodyPr>
          <a:lstStyle/>
          <a:p>
            <a:r>
              <a:rPr lang="en-US" sz="1800">
                <a:solidFill>
                  <a:srgbClr val="FFFFFF"/>
                </a:solidFill>
              </a:rPr>
              <a:t>As the WWII came to an end and millions of men and women in uniform were scheduled to return home, the nation’s military-focused economy was not necessarily prepared to welcome them back. </a:t>
            </a:r>
          </a:p>
        </p:txBody>
      </p:sp>
    </p:spTree>
    <p:extLst>
      <p:ext uri="{BB962C8B-B14F-4D97-AF65-F5344CB8AC3E}">
        <p14:creationId xmlns:p14="http://schemas.microsoft.com/office/powerpoint/2010/main" val="33872606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ame 10">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ame 14">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D9BF3C0-9643-E24D-838F-AFC1D0588642}"/>
              </a:ext>
            </a:extLst>
          </p:cNvPr>
          <p:cNvSpPr>
            <a:spLocks noGrp="1"/>
          </p:cNvSpPr>
          <p:nvPr>
            <p:ph type="title"/>
          </p:nvPr>
        </p:nvSpPr>
        <p:spPr>
          <a:xfrm>
            <a:off x="838199" y="857251"/>
            <a:ext cx="4581525" cy="2076450"/>
          </a:xfrm>
        </p:spPr>
        <p:txBody>
          <a:bodyPr vert="horz" lIns="91440" tIns="45720" rIns="91440" bIns="45720" rtlCol="0" anchor="b">
            <a:normAutofit/>
          </a:bodyPr>
          <a:lstStyle/>
          <a:p>
            <a:endParaRPr lang="en-US" sz="4400">
              <a:gradFill flip="none" rotWithShape="1">
                <a:gsLst>
                  <a:gs pos="0">
                    <a:schemeClr val="accent5">
                      <a:alpha val="70000"/>
                    </a:schemeClr>
                  </a:gs>
                  <a:gs pos="100000">
                    <a:schemeClr val="accent1">
                      <a:alpha val="70000"/>
                    </a:schemeClr>
                  </a:gs>
                </a:gsLst>
                <a:lin ang="0" scaled="1"/>
                <a:tileRect/>
              </a:gradFill>
            </a:endParaRPr>
          </a:p>
        </p:txBody>
      </p:sp>
      <p:sp>
        <p:nvSpPr>
          <p:cNvPr id="6" name="Text Placeholder 5">
            <a:extLst>
              <a:ext uri="{FF2B5EF4-FFF2-40B4-BE49-F238E27FC236}">
                <a16:creationId xmlns:a16="http://schemas.microsoft.com/office/drawing/2014/main" id="{E83CCE80-ABA4-AC48-86C2-FC6AAA290FDE}"/>
              </a:ext>
            </a:extLst>
          </p:cNvPr>
          <p:cNvSpPr>
            <a:spLocks noGrp="1"/>
          </p:cNvSpPr>
          <p:nvPr>
            <p:ph type="body" sz="half" idx="2"/>
          </p:nvPr>
        </p:nvSpPr>
        <p:spPr>
          <a:xfrm>
            <a:off x="838199" y="3190875"/>
            <a:ext cx="4581526" cy="2986087"/>
          </a:xfrm>
        </p:spPr>
        <p:txBody>
          <a:bodyPr vert="horz" lIns="91440" tIns="45720" rIns="91440" bIns="45720" rtlCol="0">
            <a:normAutofit/>
          </a:bodyPr>
          <a:lstStyle/>
          <a:p>
            <a:pPr indent="-228600">
              <a:buFont typeface="Wingdings" panose="05000000000000000000" pitchFamily="2" charset="2"/>
              <a:buChar char="§"/>
            </a:pPr>
            <a:endParaRPr lang="en-US" sz="1800">
              <a:solidFill>
                <a:schemeClr val="tx2">
                  <a:alpha val="60000"/>
                </a:schemeClr>
              </a:solidFill>
            </a:endParaRPr>
          </a:p>
        </p:txBody>
      </p:sp>
      <p:pic>
        <p:nvPicPr>
          <p:cNvPr id="3" name="Picture 2" descr="A person on a scooter&#10;&#10;Description automatically generated with low confidence">
            <a:extLst>
              <a:ext uri="{FF2B5EF4-FFF2-40B4-BE49-F238E27FC236}">
                <a16:creationId xmlns:a16="http://schemas.microsoft.com/office/drawing/2014/main" id="{4F38AC9B-714B-3E4B-A955-989B55A2954F}"/>
              </a:ext>
            </a:extLst>
          </p:cNvPr>
          <p:cNvPicPr>
            <a:picLocks/>
          </p:cNvPicPr>
          <p:nvPr/>
        </p:nvPicPr>
        <p:blipFill rotWithShape="1">
          <a:blip r:embed="rId2"/>
          <a:srcRect b="21067"/>
          <a:stretch/>
        </p:blipFill>
        <p:spPr>
          <a:xfrm>
            <a:off x="6096000" y="488577"/>
            <a:ext cx="5606425" cy="5880845"/>
          </a:xfrm>
          <a:prstGeom prst="rect">
            <a:avLst/>
          </a:prstGeom>
        </p:spPr>
      </p:pic>
    </p:spTree>
    <p:extLst>
      <p:ext uri="{BB962C8B-B14F-4D97-AF65-F5344CB8AC3E}">
        <p14:creationId xmlns:p14="http://schemas.microsoft.com/office/powerpoint/2010/main" val="34013944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Placeholder 5" descr="A child holding a book&#10;&#10;Description automatically generated with low confidence">
            <a:extLst>
              <a:ext uri="{FF2B5EF4-FFF2-40B4-BE49-F238E27FC236}">
                <a16:creationId xmlns:a16="http://schemas.microsoft.com/office/drawing/2014/main" id="{DCFE85F8-2AD0-E84E-A112-ED4512EA794D}"/>
              </a:ext>
            </a:extLst>
          </p:cNvPr>
          <p:cNvPicPr>
            <a:picLocks noGrp="1" noChangeAspect="1"/>
          </p:cNvPicPr>
          <p:nvPr>
            <p:ph type="pic" idx="4294967295"/>
          </p:nvPr>
        </p:nvPicPr>
        <p:blipFill rotWithShape="1">
          <a:blip r:embed="rId2"/>
          <a:srcRect r="2" b="5190"/>
          <a:stretch/>
        </p:blipFill>
        <p:spPr>
          <a:xfrm>
            <a:off x="4151841" y="488950"/>
            <a:ext cx="4704292" cy="5880100"/>
          </a:xfrm>
          <a:prstGeom prst="rect">
            <a:avLst/>
          </a:prstGeom>
        </p:spPr>
      </p:pic>
    </p:spTree>
    <p:extLst>
      <p:ext uri="{BB962C8B-B14F-4D97-AF65-F5344CB8AC3E}">
        <p14:creationId xmlns:p14="http://schemas.microsoft.com/office/powerpoint/2010/main" val="23492899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ame 10">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ame 14">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68E3BE-C612-6345-82AD-2A73DC4B6E26}"/>
              </a:ext>
            </a:extLst>
          </p:cNvPr>
          <p:cNvSpPr>
            <a:spLocks noGrp="1"/>
          </p:cNvSpPr>
          <p:nvPr>
            <p:ph type="title"/>
          </p:nvPr>
        </p:nvSpPr>
        <p:spPr>
          <a:xfrm>
            <a:off x="838199" y="857251"/>
            <a:ext cx="4581525" cy="2076450"/>
          </a:xfrm>
        </p:spPr>
        <p:txBody>
          <a:bodyPr vert="horz" lIns="91440" tIns="45720" rIns="91440" bIns="45720" rtlCol="0" anchor="b">
            <a:normAutofit/>
          </a:bodyPr>
          <a:lstStyle/>
          <a:p>
            <a:endParaRPr lang="en-US" sz="4400">
              <a:gradFill flip="none" rotWithShape="1">
                <a:gsLst>
                  <a:gs pos="0">
                    <a:schemeClr val="accent5">
                      <a:alpha val="70000"/>
                    </a:schemeClr>
                  </a:gs>
                  <a:gs pos="100000">
                    <a:schemeClr val="accent1">
                      <a:alpha val="70000"/>
                    </a:schemeClr>
                  </a:gs>
                </a:gsLst>
                <a:lin ang="0" scaled="1"/>
                <a:tileRect/>
              </a:gradFill>
            </a:endParaRPr>
          </a:p>
        </p:txBody>
      </p:sp>
      <p:sp>
        <p:nvSpPr>
          <p:cNvPr id="4" name="Text Placeholder 3">
            <a:extLst>
              <a:ext uri="{FF2B5EF4-FFF2-40B4-BE49-F238E27FC236}">
                <a16:creationId xmlns:a16="http://schemas.microsoft.com/office/drawing/2014/main" id="{BC83EBD8-6469-F447-8EB6-C5BB82364B06}"/>
              </a:ext>
            </a:extLst>
          </p:cNvPr>
          <p:cNvSpPr>
            <a:spLocks noGrp="1"/>
          </p:cNvSpPr>
          <p:nvPr>
            <p:ph type="body" sz="half" idx="2"/>
          </p:nvPr>
        </p:nvSpPr>
        <p:spPr>
          <a:xfrm>
            <a:off x="838199" y="3190875"/>
            <a:ext cx="4581526" cy="2986087"/>
          </a:xfrm>
        </p:spPr>
        <p:txBody>
          <a:bodyPr vert="horz" lIns="91440" tIns="45720" rIns="91440" bIns="45720" rtlCol="0">
            <a:normAutofit/>
          </a:bodyPr>
          <a:lstStyle/>
          <a:p>
            <a:pPr indent="-228600">
              <a:buFont typeface="Wingdings" panose="05000000000000000000" pitchFamily="2" charset="2"/>
              <a:buChar char="§"/>
            </a:pPr>
            <a:endParaRPr lang="en-US" sz="1800">
              <a:solidFill>
                <a:schemeClr val="tx2">
                  <a:alpha val="60000"/>
                </a:schemeClr>
              </a:solidFill>
            </a:endParaRPr>
          </a:p>
        </p:txBody>
      </p:sp>
      <p:pic>
        <p:nvPicPr>
          <p:cNvPr id="6" name="Picture Placeholder 5" descr="Text&#10;&#10;Description automatically generated">
            <a:extLst>
              <a:ext uri="{FF2B5EF4-FFF2-40B4-BE49-F238E27FC236}">
                <a16:creationId xmlns:a16="http://schemas.microsoft.com/office/drawing/2014/main" id="{9120E2EC-BCBF-4442-B052-5906C6C9A3AD}"/>
              </a:ext>
            </a:extLst>
          </p:cNvPr>
          <p:cNvPicPr>
            <a:picLocks noGrp="1" noChangeAspect="1"/>
          </p:cNvPicPr>
          <p:nvPr>
            <p:ph type="pic" idx="1"/>
          </p:nvPr>
        </p:nvPicPr>
        <p:blipFill rotWithShape="1">
          <a:blip r:embed="rId2"/>
          <a:srcRect b="27098"/>
          <a:stretch/>
        </p:blipFill>
        <p:spPr>
          <a:xfrm>
            <a:off x="3969064" y="488577"/>
            <a:ext cx="5606425" cy="5880845"/>
          </a:xfrm>
          <a:prstGeom prst="rect">
            <a:avLst/>
          </a:prstGeom>
        </p:spPr>
      </p:pic>
    </p:spTree>
    <p:extLst>
      <p:ext uri="{BB962C8B-B14F-4D97-AF65-F5344CB8AC3E}">
        <p14:creationId xmlns:p14="http://schemas.microsoft.com/office/powerpoint/2010/main" val="28426566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E8BBB-4A8A-EA4E-BD6C-8C4EFA8DF024}"/>
              </a:ext>
            </a:extLst>
          </p:cNvPr>
          <p:cNvSpPr>
            <a:spLocks noGrp="1"/>
          </p:cNvSpPr>
          <p:nvPr>
            <p:ph type="title"/>
          </p:nvPr>
        </p:nvSpPr>
        <p:spPr/>
        <p:txBody>
          <a:bodyPr/>
          <a:lstStyle/>
          <a:p>
            <a:endParaRPr lang="en-US"/>
          </a:p>
        </p:txBody>
      </p:sp>
      <p:pic>
        <p:nvPicPr>
          <p:cNvPr id="6" name="Picture Placeholder 5" descr="Text&#10;&#10;Description automatically generated">
            <a:extLst>
              <a:ext uri="{FF2B5EF4-FFF2-40B4-BE49-F238E27FC236}">
                <a16:creationId xmlns:a16="http://schemas.microsoft.com/office/drawing/2014/main" id="{EEE36EF3-6295-5645-9E64-1188719E7893}"/>
              </a:ext>
            </a:extLst>
          </p:cNvPr>
          <p:cNvPicPr>
            <a:picLocks noGrp="1" noChangeAspect="1"/>
          </p:cNvPicPr>
          <p:nvPr>
            <p:ph type="pic" idx="1"/>
          </p:nvPr>
        </p:nvPicPr>
        <p:blipFill>
          <a:blip r:embed="rId2"/>
          <a:srcRect t="9713" b="9713"/>
          <a:stretch>
            <a:fillRect/>
          </a:stretch>
        </p:blipFill>
        <p:spPr>
          <a:xfrm>
            <a:off x="2963333" y="524933"/>
            <a:ext cx="6790267" cy="5774267"/>
          </a:xfrm>
        </p:spPr>
      </p:pic>
      <p:sp>
        <p:nvSpPr>
          <p:cNvPr id="4" name="Text Placeholder 3">
            <a:extLst>
              <a:ext uri="{FF2B5EF4-FFF2-40B4-BE49-F238E27FC236}">
                <a16:creationId xmlns:a16="http://schemas.microsoft.com/office/drawing/2014/main" id="{C09BEF2F-5CE0-F342-AA32-294136BB79EA}"/>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7549352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2ABD1-D841-DF45-89F2-E08A77892707}"/>
              </a:ext>
            </a:extLst>
          </p:cNvPr>
          <p:cNvSpPr>
            <a:spLocks noGrp="1"/>
          </p:cNvSpPr>
          <p:nvPr>
            <p:ph type="title"/>
          </p:nvPr>
        </p:nvSpPr>
        <p:spPr/>
        <p:txBody>
          <a:bodyPr/>
          <a:lstStyle/>
          <a:p>
            <a:endParaRPr lang="en-US"/>
          </a:p>
        </p:txBody>
      </p:sp>
      <p:pic>
        <p:nvPicPr>
          <p:cNvPr id="6" name="Picture Placeholder 5" descr="Text&#10;&#10;Description automatically generated">
            <a:extLst>
              <a:ext uri="{FF2B5EF4-FFF2-40B4-BE49-F238E27FC236}">
                <a16:creationId xmlns:a16="http://schemas.microsoft.com/office/drawing/2014/main" id="{08E3ABDB-3A28-9A4B-B5A2-93ACFC56751B}"/>
              </a:ext>
            </a:extLst>
          </p:cNvPr>
          <p:cNvPicPr>
            <a:picLocks noGrp="1" noChangeAspect="1"/>
          </p:cNvPicPr>
          <p:nvPr>
            <p:ph type="pic" idx="1"/>
          </p:nvPr>
        </p:nvPicPr>
        <p:blipFill>
          <a:blip r:embed="rId2"/>
          <a:srcRect t="19745" b="19745"/>
          <a:stretch>
            <a:fillRect/>
          </a:stretch>
        </p:blipFill>
        <p:spPr>
          <a:xfrm>
            <a:off x="3014133" y="588433"/>
            <a:ext cx="6563255" cy="5681133"/>
          </a:xfrm>
        </p:spPr>
      </p:pic>
      <p:sp>
        <p:nvSpPr>
          <p:cNvPr id="4" name="Text Placeholder 3">
            <a:extLst>
              <a:ext uri="{FF2B5EF4-FFF2-40B4-BE49-F238E27FC236}">
                <a16:creationId xmlns:a16="http://schemas.microsoft.com/office/drawing/2014/main" id="{E08F80F5-7641-AA49-9627-6C5787159A22}"/>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7118627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2">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ame 14">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3B21F77-4145-B04E-AE4C-2E787CA28929}"/>
              </a:ext>
            </a:extLst>
          </p:cNvPr>
          <p:cNvSpPr>
            <a:spLocks noGrp="1"/>
          </p:cNvSpPr>
          <p:nvPr>
            <p:ph type="title"/>
          </p:nvPr>
        </p:nvSpPr>
        <p:spPr>
          <a:xfrm>
            <a:off x="838200" y="857251"/>
            <a:ext cx="5890590" cy="2076450"/>
          </a:xfrm>
        </p:spPr>
        <p:txBody>
          <a:bodyPr anchor="b">
            <a:normAutofit/>
          </a:bodyPr>
          <a:lstStyle/>
          <a:p>
            <a:r>
              <a:rPr lang="en-US" sz="4400" dirty="0">
                <a:gradFill flip="none" rotWithShape="1">
                  <a:gsLst>
                    <a:gs pos="0">
                      <a:schemeClr val="accent5">
                        <a:alpha val="70000"/>
                      </a:schemeClr>
                    </a:gs>
                    <a:gs pos="100000">
                      <a:schemeClr val="accent1">
                        <a:alpha val="70000"/>
                      </a:schemeClr>
                    </a:gs>
                  </a:gsLst>
                  <a:lin ang="0" scaled="1"/>
                  <a:tileRect/>
                </a:gradFill>
              </a:rPr>
              <a:t>1950s Pop Culture</a:t>
            </a:r>
          </a:p>
        </p:txBody>
      </p:sp>
      <p:sp>
        <p:nvSpPr>
          <p:cNvPr id="6" name="Content Placeholder 5">
            <a:extLst>
              <a:ext uri="{FF2B5EF4-FFF2-40B4-BE49-F238E27FC236}">
                <a16:creationId xmlns:a16="http://schemas.microsoft.com/office/drawing/2014/main" id="{7F11782B-2AE6-2E46-87CF-91772AAD1072}"/>
              </a:ext>
            </a:extLst>
          </p:cNvPr>
          <p:cNvSpPr>
            <a:spLocks noGrp="1"/>
          </p:cNvSpPr>
          <p:nvPr>
            <p:ph idx="1"/>
          </p:nvPr>
        </p:nvSpPr>
        <p:spPr>
          <a:xfrm>
            <a:off x="838199" y="3190875"/>
            <a:ext cx="5890591" cy="2986087"/>
          </a:xfrm>
        </p:spPr>
        <p:txBody>
          <a:bodyPr>
            <a:normAutofit/>
          </a:bodyPr>
          <a:lstStyle/>
          <a:p>
            <a:r>
              <a:rPr lang="en-US" sz="1800">
                <a:solidFill>
                  <a:schemeClr val="tx2">
                    <a:alpha val="60000"/>
                  </a:schemeClr>
                </a:solidFill>
              </a:rPr>
              <a:t>In the 1950s, televisions became something the average family could afford, and by 1950 4.4 million U.S. families had one in their home. </a:t>
            </a:r>
          </a:p>
          <a:p>
            <a:r>
              <a:rPr lang="en-US" sz="1800">
                <a:solidFill>
                  <a:schemeClr val="tx2">
                    <a:alpha val="60000"/>
                  </a:schemeClr>
                </a:solidFill>
              </a:rPr>
              <a:t>The Golden Age of Television was marked by family-friendly shows like </a:t>
            </a:r>
            <a:r>
              <a:rPr lang="en-US" sz="1800" i="1">
                <a:solidFill>
                  <a:schemeClr val="tx2">
                    <a:alpha val="60000"/>
                  </a:schemeClr>
                </a:solidFill>
              </a:rPr>
              <a:t>I Love Lucy, The Honeymooners, The Twilight Zone</a:t>
            </a:r>
            <a:r>
              <a:rPr lang="en-US" sz="1800">
                <a:solidFill>
                  <a:schemeClr val="tx2">
                    <a:alpha val="60000"/>
                  </a:schemeClr>
                </a:solidFill>
              </a:rPr>
              <a:t> and </a:t>
            </a:r>
            <a:r>
              <a:rPr lang="en-US" sz="1800" i="1">
                <a:solidFill>
                  <a:schemeClr val="tx2">
                    <a:alpha val="60000"/>
                  </a:schemeClr>
                </a:solidFill>
              </a:rPr>
              <a:t>Leave It To Beaver.</a:t>
            </a:r>
          </a:p>
        </p:txBody>
      </p:sp>
      <p:pic>
        <p:nvPicPr>
          <p:cNvPr id="8" name="Picture 7" descr="A picture containing text&#10;&#10;Description automatically generated">
            <a:extLst>
              <a:ext uri="{FF2B5EF4-FFF2-40B4-BE49-F238E27FC236}">
                <a16:creationId xmlns:a16="http://schemas.microsoft.com/office/drawing/2014/main" id="{6EF945C1-EA60-A648-A02E-D2058A9E9C8C}"/>
              </a:ext>
            </a:extLst>
          </p:cNvPr>
          <p:cNvPicPr>
            <a:picLocks noChangeAspect="1"/>
          </p:cNvPicPr>
          <p:nvPr/>
        </p:nvPicPr>
        <p:blipFill>
          <a:blip r:embed="rId2">
            <a:alphaModFix amt="90000"/>
          </a:blip>
          <a:stretch>
            <a:fillRect/>
          </a:stretch>
        </p:blipFill>
        <p:spPr>
          <a:xfrm>
            <a:off x="8684907" y="857252"/>
            <a:ext cx="2668893" cy="5132488"/>
          </a:xfrm>
          <a:prstGeom prst="rect">
            <a:avLst/>
          </a:prstGeom>
        </p:spPr>
      </p:pic>
    </p:spTree>
    <p:extLst>
      <p:ext uri="{BB962C8B-B14F-4D97-AF65-F5344CB8AC3E}">
        <p14:creationId xmlns:p14="http://schemas.microsoft.com/office/powerpoint/2010/main" val="26705169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ame 11">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4AF648-62CF-584E-92F1-8BAFFB7B79A2}"/>
              </a:ext>
            </a:extLst>
          </p:cNvPr>
          <p:cNvSpPr>
            <a:spLocks noGrp="1"/>
          </p:cNvSpPr>
          <p:nvPr>
            <p:ph type="title"/>
          </p:nvPr>
        </p:nvSpPr>
        <p:spPr>
          <a:xfrm>
            <a:off x="838200" y="857251"/>
            <a:ext cx="5890590" cy="2076450"/>
          </a:xfrm>
        </p:spPr>
        <p:txBody>
          <a:bodyPr anchor="b">
            <a:normAutofit/>
          </a:bodyPr>
          <a:lstStyle/>
          <a:p>
            <a:r>
              <a:rPr lang="en-US" sz="4400" dirty="0">
                <a:gradFill flip="none" rotWithShape="1">
                  <a:gsLst>
                    <a:gs pos="0">
                      <a:schemeClr val="accent5">
                        <a:alpha val="70000"/>
                      </a:schemeClr>
                    </a:gs>
                    <a:gs pos="100000">
                      <a:schemeClr val="accent1">
                        <a:alpha val="70000"/>
                      </a:schemeClr>
                    </a:gs>
                  </a:gsLst>
                  <a:lin ang="0" scaled="1"/>
                  <a:tileRect/>
                </a:gradFill>
              </a:rPr>
              <a:t>1950s Pop Culture</a:t>
            </a:r>
          </a:p>
        </p:txBody>
      </p:sp>
      <p:sp>
        <p:nvSpPr>
          <p:cNvPr id="3" name="Content Placeholder 2">
            <a:extLst>
              <a:ext uri="{FF2B5EF4-FFF2-40B4-BE49-F238E27FC236}">
                <a16:creationId xmlns:a16="http://schemas.microsoft.com/office/drawing/2014/main" id="{DF5F8E8B-8D38-3D45-BA70-4218C657A338}"/>
              </a:ext>
            </a:extLst>
          </p:cNvPr>
          <p:cNvSpPr>
            <a:spLocks noGrp="1"/>
          </p:cNvSpPr>
          <p:nvPr>
            <p:ph idx="1"/>
          </p:nvPr>
        </p:nvSpPr>
        <p:spPr>
          <a:xfrm>
            <a:off x="838199" y="3190875"/>
            <a:ext cx="5890591" cy="2986087"/>
          </a:xfrm>
        </p:spPr>
        <p:txBody>
          <a:bodyPr>
            <a:normAutofit/>
          </a:bodyPr>
          <a:lstStyle/>
          <a:p>
            <a:r>
              <a:rPr lang="en-US" sz="1800">
                <a:solidFill>
                  <a:schemeClr val="tx2">
                    <a:alpha val="60000"/>
                  </a:schemeClr>
                </a:solidFill>
              </a:rPr>
              <a:t>In movie theaters, actors like John Wayne, James Stuart, Charlton Heston, Marlon Brando, Grace Kelly, Jerry Lewis, Dean Martin, Elizabeth Taylor and Marilyn Monroe dominated the box office. </a:t>
            </a:r>
          </a:p>
        </p:txBody>
      </p:sp>
      <p:pic>
        <p:nvPicPr>
          <p:cNvPr id="5" name="Picture 4" descr="A person and person dancing&#10;&#10;Description automatically generated with medium confidence">
            <a:extLst>
              <a:ext uri="{FF2B5EF4-FFF2-40B4-BE49-F238E27FC236}">
                <a16:creationId xmlns:a16="http://schemas.microsoft.com/office/drawing/2014/main" id="{6FF0103A-C6E9-044B-B954-3D1B47FB3A14}"/>
              </a:ext>
            </a:extLst>
          </p:cNvPr>
          <p:cNvPicPr>
            <a:picLocks noChangeAspect="1"/>
          </p:cNvPicPr>
          <p:nvPr/>
        </p:nvPicPr>
        <p:blipFill rotWithShape="1">
          <a:blip r:embed="rId2"/>
          <a:srcRect r="2011" b="-1"/>
          <a:stretch/>
        </p:blipFill>
        <p:spPr>
          <a:xfrm>
            <a:off x="7236477" y="488577"/>
            <a:ext cx="4465948" cy="5880845"/>
          </a:xfrm>
          <a:prstGeom prst="rect">
            <a:avLst/>
          </a:prstGeom>
        </p:spPr>
      </p:pic>
    </p:spTree>
    <p:extLst>
      <p:ext uri="{BB962C8B-B14F-4D97-AF65-F5344CB8AC3E}">
        <p14:creationId xmlns:p14="http://schemas.microsoft.com/office/powerpoint/2010/main" val="25802902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ame 17">
            <a:extLst>
              <a:ext uri="{FF2B5EF4-FFF2-40B4-BE49-F238E27FC236}">
                <a16:creationId xmlns:a16="http://schemas.microsoft.com/office/drawing/2014/main" id="{61DF3E2F-0A88-4C55-8678-0764BF7339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6DC46A-CA60-CC45-BAD4-0F2D498C9C92}"/>
              </a:ext>
            </a:extLst>
          </p:cNvPr>
          <p:cNvSpPr>
            <a:spLocks noGrp="1"/>
          </p:cNvSpPr>
          <p:nvPr>
            <p:ph type="title"/>
          </p:nvPr>
        </p:nvSpPr>
        <p:spPr>
          <a:xfrm>
            <a:off x="838200" y="609600"/>
            <a:ext cx="4448175" cy="5567363"/>
          </a:xfrm>
        </p:spPr>
        <p:txBody>
          <a:bodyPr anchor="ctr">
            <a:normAutofit/>
          </a:bodyPr>
          <a:lstStyle/>
          <a:p>
            <a:r>
              <a:rPr lang="en-US" sz="4400" dirty="0">
                <a:gradFill flip="none" rotWithShape="1">
                  <a:gsLst>
                    <a:gs pos="0">
                      <a:schemeClr val="accent5">
                        <a:alpha val="70000"/>
                      </a:schemeClr>
                    </a:gs>
                    <a:gs pos="100000">
                      <a:schemeClr val="accent1">
                        <a:alpha val="70000"/>
                      </a:schemeClr>
                    </a:gs>
                  </a:gsLst>
                  <a:lin ang="0" scaled="1"/>
                  <a:tileRect/>
                </a:gradFill>
              </a:rPr>
              <a:t>1950s Pop Culture</a:t>
            </a:r>
          </a:p>
        </p:txBody>
      </p:sp>
      <p:graphicFrame>
        <p:nvGraphicFramePr>
          <p:cNvPr id="5" name="Content Placeholder 2">
            <a:extLst>
              <a:ext uri="{FF2B5EF4-FFF2-40B4-BE49-F238E27FC236}">
                <a16:creationId xmlns:a16="http://schemas.microsoft.com/office/drawing/2014/main" id="{1E5552D6-39F3-4A27-9AF2-E51246D3D29F}"/>
              </a:ext>
            </a:extLst>
          </p:cNvPr>
          <p:cNvGraphicFramePr>
            <a:graphicFrameLocks noGrp="1"/>
          </p:cNvGraphicFramePr>
          <p:nvPr>
            <p:ph idx="1"/>
            <p:extLst>
              <p:ext uri="{D42A27DB-BD31-4B8C-83A1-F6EECF244321}">
                <p14:modId xmlns:p14="http://schemas.microsoft.com/office/powerpoint/2010/main" val="1047703076"/>
              </p:ext>
            </p:extLst>
          </p:nvPr>
        </p:nvGraphicFramePr>
        <p:xfrm>
          <a:off x="5667374" y="609600"/>
          <a:ext cx="5686425" cy="556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63336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19B36E71-93BD-4984-AC9C-CC9FB9CC0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ame 11">
            <a:extLst>
              <a:ext uri="{FF2B5EF4-FFF2-40B4-BE49-F238E27FC236}">
                <a16:creationId xmlns:a16="http://schemas.microsoft.com/office/drawing/2014/main" id="{1566AC62-7AC7-4ED5-A03D-E28AC560E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C9D122-3215-8A46-B025-065415F93612}"/>
              </a:ext>
            </a:extLst>
          </p:cNvPr>
          <p:cNvSpPr>
            <a:spLocks noGrp="1"/>
          </p:cNvSpPr>
          <p:nvPr>
            <p:ph type="title"/>
          </p:nvPr>
        </p:nvSpPr>
        <p:spPr>
          <a:xfrm>
            <a:off x="838200" y="3893769"/>
            <a:ext cx="5992550" cy="2319306"/>
          </a:xfrm>
        </p:spPr>
        <p:txBody>
          <a:bodyPr anchor="t">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1950s Pop Culture</a:t>
            </a:r>
          </a:p>
        </p:txBody>
      </p:sp>
      <p:pic>
        <p:nvPicPr>
          <p:cNvPr id="5" name="Picture 4">
            <a:extLst>
              <a:ext uri="{FF2B5EF4-FFF2-40B4-BE49-F238E27FC236}">
                <a16:creationId xmlns:a16="http://schemas.microsoft.com/office/drawing/2014/main" id="{1FD3D5FC-ECAD-204B-B8FE-233F8168A6CC}"/>
              </a:ext>
            </a:extLst>
          </p:cNvPr>
          <p:cNvPicPr>
            <a:picLocks noChangeAspect="1"/>
          </p:cNvPicPr>
          <p:nvPr/>
        </p:nvPicPr>
        <p:blipFill rotWithShape="1">
          <a:blip r:embed="rId2"/>
          <a:srcRect t="19105" r="1" b="26697"/>
          <a:stretch/>
        </p:blipFill>
        <p:spPr>
          <a:xfrm>
            <a:off x="490506" y="487252"/>
            <a:ext cx="11211919" cy="3190217"/>
          </a:xfrm>
          <a:prstGeom prst="rect">
            <a:avLst/>
          </a:prstGeom>
        </p:spPr>
      </p:pic>
      <p:sp>
        <p:nvSpPr>
          <p:cNvPr id="3" name="Content Placeholder 2">
            <a:extLst>
              <a:ext uri="{FF2B5EF4-FFF2-40B4-BE49-F238E27FC236}">
                <a16:creationId xmlns:a16="http://schemas.microsoft.com/office/drawing/2014/main" id="{924E6C88-D8E9-E14D-9B54-3573CE0BB57F}"/>
              </a:ext>
            </a:extLst>
          </p:cNvPr>
          <p:cNvSpPr>
            <a:spLocks noGrp="1"/>
          </p:cNvSpPr>
          <p:nvPr>
            <p:ph idx="1"/>
          </p:nvPr>
        </p:nvSpPr>
        <p:spPr>
          <a:xfrm>
            <a:off x="6976085" y="3893770"/>
            <a:ext cx="4377714" cy="2319306"/>
          </a:xfrm>
        </p:spPr>
        <p:txBody>
          <a:bodyPr anchor="t">
            <a:normAutofit/>
          </a:bodyPr>
          <a:lstStyle/>
          <a:p>
            <a:r>
              <a:rPr lang="en-US" sz="1800">
                <a:solidFill>
                  <a:schemeClr val="tx2">
                    <a:alpha val="60000"/>
                  </a:schemeClr>
                </a:solidFill>
              </a:rPr>
              <a:t>The Abstract Expressionism of Jackson Pollock and Willem de Kooning signaled a new age in art, paving the way for the Pop Art of artists like Andy Warhol in the 1960s.</a:t>
            </a:r>
          </a:p>
        </p:txBody>
      </p:sp>
    </p:spTree>
    <p:extLst>
      <p:ext uri="{BB962C8B-B14F-4D97-AF65-F5344CB8AC3E}">
        <p14:creationId xmlns:p14="http://schemas.microsoft.com/office/powerpoint/2010/main" val="7435139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ame 18">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4E8046-53E9-2644-B2A1-7C7ED964B5AB}"/>
              </a:ext>
            </a:extLst>
          </p:cNvPr>
          <p:cNvSpPr>
            <a:spLocks noGrp="1"/>
          </p:cNvSpPr>
          <p:nvPr>
            <p:ph type="title"/>
          </p:nvPr>
        </p:nvSpPr>
        <p:spPr>
          <a:xfrm>
            <a:off x="838199" y="857251"/>
            <a:ext cx="4581525" cy="2076450"/>
          </a:xfrm>
        </p:spPr>
        <p:txBody>
          <a:bodyPr anchor="b">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The Emergence of Rock’n Roll</a:t>
            </a:r>
          </a:p>
        </p:txBody>
      </p:sp>
      <p:sp>
        <p:nvSpPr>
          <p:cNvPr id="3" name="Content Placeholder 2">
            <a:extLst>
              <a:ext uri="{FF2B5EF4-FFF2-40B4-BE49-F238E27FC236}">
                <a16:creationId xmlns:a16="http://schemas.microsoft.com/office/drawing/2014/main" id="{34CEAEFD-14FE-124B-9F48-40BA9244167E}"/>
              </a:ext>
            </a:extLst>
          </p:cNvPr>
          <p:cNvSpPr>
            <a:spLocks noGrp="1"/>
          </p:cNvSpPr>
          <p:nvPr>
            <p:ph idx="1"/>
          </p:nvPr>
        </p:nvSpPr>
        <p:spPr>
          <a:xfrm>
            <a:off x="838199" y="3190875"/>
            <a:ext cx="4581526" cy="2986087"/>
          </a:xfrm>
        </p:spPr>
        <p:txBody>
          <a:bodyPr>
            <a:normAutofit/>
          </a:bodyPr>
          <a:lstStyle/>
          <a:p>
            <a:r>
              <a:rPr lang="en-US" sz="1800" dirty="0">
                <a:solidFill>
                  <a:schemeClr val="tx2">
                    <a:alpha val="60000"/>
                  </a:schemeClr>
                </a:solidFill>
              </a:rPr>
              <a:t>Chuck Berry, Elvis Presley, Little Richard, Jerry Lee Lewis, Buddy Holly and the Crickets, Fats Domino, and others.</a:t>
            </a:r>
          </a:p>
        </p:txBody>
      </p:sp>
      <p:pic>
        <p:nvPicPr>
          <p:cNvPr id="5" name="Picture 4" descr="A group of people dancing&#10;&#10;Description automatically generated with medium confidence">
            <a:extLst>
              <a:ext uri="{FF2B5EF4-FFF2-40B4-BE49-F238E27FC236}">
                <a16:creationId xmlns:a16="http://schemas.microsoft.com/office/drawing/2014/main" id="{022526B5-82E8-CE47-B0CF-F297CF9DEE67}"/>
              </a:ext>
            </a:extLst>
          </p:cNvPr>
          <p:cNvPicPr>
            <a:picLocks noChangeAspect="1"/>
          </p:cNvPicPr>
          <p:nvPr/>
        </p:nvPicPr>
        <p:blipFill rotWithShape="1">
          <a:blip r:embed="rId2"/>
          <a:srcRect l="8696" r="17659" b="1"/>
          <a:stretch/>
        </p:blipFill>
        <p:spPr>
          <a:xfrm>
            <a:off x="6096000" y="488577"/>
            <a:ext cx="5606425" cy="5880845"/>
          </a:xfrm>
          <a:prstGeom prst="rect">
            <a:avLst/>
          </a:prstGeom>
        </p:spPr>
      </p:pic>
    </p:spTree>
    <p:extLst>
      <p:ext uri="{BB962C8B-B14F-4D97-AF65-F5344CB8AC3E}">
        <p14:creationId xmlns:p14="http://schemas.microsoft.com/office/powerpoint/2010/main" val="1045774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ame 9">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D70D6E-9946-0943-9D90-C1C74CD138EE}"/>
              </a:ext>
            </a:extLst>
          </p:cNvPr>
          <p:cNvSpPr>
            <a:spLocks noGrp="1"/>
          </p:cNvSpPr>
          <p:nvPr>
            <p:ph type="title"/>
          </p:nvPr>
        </p:nvSpPr>
        <p:spPr>
          <a:xfrm>
            <a:off x="838200" y="857251"/>
            <a:ext cx="10515600" cy="2076450"/>
          </a:xfrm>
        </p:spPr>
        <p:txBody>
          <a:bodyPr anchor="b">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However..</a:t>
            </a:r>
          </a:p>
        </p:txBody>
      </p:sp>
      <p:sp>
        <p:nvSpPr>
          <p:cNvPr id="3" name="Content Placeholder 2">
            <a:extLst>
              <a:ext uri="{FF2B5EF4-FFF2-40B4-BE49-F238E27FC236}">
                <a16:creationId xmlns:a16="http://schemas.microsoft.com/office/drawing/2014/main" id="{6612CE7E-4B02-F44A-8659-939BA78F5964}"/>
              </a:ext>
            </a:extLst>
          </p:cNvPr>
          <p:cNvSpPr>
            <a:spLocks noGrp="1"/>
          </p:cNvSpPr>
          <p:nvPr>
            <p:ph idx="1"/>
          </p:nvPr>
        </p:nvSpPr>
        <p:spPr>
          <a:xfrm>
            <a:off x="838199" y="3190875"/>
            <a:ext cx="8467725" cy="2986087"/>
          </a:xfrm>
        </p:spPr>
        <p:txBody>
          <a:bodyPr>
            <a:normAutofit/>
          </a:bodyPr>
          <a:lstStyle/>
          <a:p>
            <a:r>
              <a:rPr lang="en-US" sz="1800">
                <a:solidFill>
                  <a:schemeClr val="tx2">
                    <a:alpha val="60000"/>
                  </a:schemeClr>
                </a:solidFill>
              </a:rPr>
              <a:t>Most returning veterans had no trouble finding jobs</a:t>
            </a:r>
          </a:p>
          <a:p>
            <a:r>
              <a:rPr lang="en-US" sz="1800">
                <a:solidFill>
                  <a:schemeClr val="tx2">
                    <a:alpha val="60000"/>
                  </a:schemeClr>
                </a:solidFill>
              </a:rPr>
              <a:t>U.S. factories that had proven so essential to the war effort quickly mobilized for peacetime</a:t>
            </a:r>
          </a:p>
          <a:p>
            <a:r>
              <a:rPr lang="en-US" sz="1800">
                <a:solidFill>
                  <a:schemeClr val="tx2">
                    <a:alpha val="60000"/>
                  </a:schemeClr>
                </a:solidFill>
              </a:rPr>
              <a:t>And consumers who had been encouraged to save up their money were now ready to spend it.</a:t>
            </a:r>
          </a:p>
          <a:p>
            <a:pPr lvl="1"/>
            <a:r>
              <a:rPr lang="en-US" sz="1800">
                <a:solidFill>
                  <a:schemeClr val="tx2">
                    <a:alpha val="60000"/>
                  </a:schemeClr>
                </a:solidFill>
              </a:rPr>
              <a:t>Americans were saving an average of 21 percent of their personal disposable income, compared to just 3 percent in the 1920s.</a:t>
            </a:r>
          </a:p>
        </p:txBody>
      </p:sp>
    </p:spTree>
    <p:extLst>
      <p:ext uri="{BB962C8B-B14F-4D97-AF65-F5344CB8AC3E}">
        <p14:creationId xmlns:p14="http://schemas.microsoft.com/office/powerpoint/2010/main" val="40873780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9B36E71-93BD-4984-AC9C-CC9FB9CC0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ame 9">
            <a:extLst>
              <a:ext uri="{FF2B5EF4-FFF2-40B4-BE49-F238E27FC236}">
                <a16:creationId xmlns:a16="http://schemas.microsoft.com/office/drawing/2014/main" id="{1566AC62-7AC7-4ED5-A03D-E28AC560E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6B579A-5D08-7343-9C57-7DE24E33CCC4}"/>
              </a:ext>
            </a:extLst>
          </p:cNvPr>
          <p:cNvSpPr>
            <a:spLocks noGrp="1"/>
          </p:cNvSpPr>
          <p:nvPr>
            <p:ph type="title"/>
          </p:nvPr>
        </p:nvSpPr>
        <p:spPr>
          <a:xfrm>
            <a:off x="838200" y="857250"/>
            <a:ext cx="5257800" cy="5143499"/>
          </a:xfrm>
        </p:spPr>
        <p:txBody>
          <a:bodyPr anchor="ctr">
            <a:normAutofit/>
          </a:bodyPr>
          <a:lstStyle/>
          <a:p>
            <a:r>
              <a:rPr lang="en-US" sz="4400" dirty="0">
                <a:gradFill flip="none" rotWithShape="1">
                  <a:gsLst>
                    <a:gs pos="0">
                      <a:schemeClr val="accent5">
                        <a:alpha val="70000"/>
                      </a:schemeClr>
                    </a:gs>
                    <a:gs pos="100000">
                      <a:schemeClr val="accent1">
                        <a:alpha val="70000"/>
                      </a:schemeClr>
                    </a:gs>
                  </a:gsLst>
                  <a:lin ang="0" scaled="1"/>
                  <a:tileRect/>
                </a:gradFill>
              </a:rPr>
              <a:t>Literature in 1950s</a:t>
            </a:r>
          </a:p>
        </p:txBody>
      </p:sp>
      <p:sp>
        <p:nvSpPr>
          <p:cNvPr id="3" name="Content Placeholder 2">
            <a:extLst>
              <a:ext uri="{FF2B5EF4-FFF2-40B4-BE49-F238E27FC236}">
                <a16:creationId xmlns:a16="http://schemas.microsoft.com/office/drawing/2014/main" id="{1936CDD8-DDF3-4340-A59F-4B08CDC7E700}"/>
              </a:ext>
            </a:extLst>
          </p:cNvPr>
          <p:cNvSpPr>
            <a:spLocks noGrp="1"/>
          </p:cNvSpPr>
          <p:nvPr>
            <p:ph idx="1"/>
          </p:nvPr>
        </p:nvSpPr>
        <p:spPr>
          <a:xfrm>
            <a:off x="6334124" y="857251"/>
            <a:ext cx="5019675" cy="5143500"/>
          </a:xfrm>
        </p:spPr>
        <p:txBody>
          <a:bodyPr anchor="ctr">
            <a:normAutofit/>
          </a:bodyPr>
          <a:lstStyle/>
          <a:p>
            <a:r>
              <a:rPr lang="en-US" sz="1800" dirty="0">
                <a:solidFill>
                  <a:schemeClr val="tx2">
                    <a:alpha val="60000"/>
                  </a:schemeClr>
                </a:solidFill>
              </a:rPr>
              <a:t>The Beat Generation (the Beatniks)</a:t>
            </a:r>
          </a:p>
          <a:p>
            <a:pPr lvl="1"/>
            <a:r>
              <a:rPr lang="en-US" sz="1800" dirty="0">
                <a:solidFill>
                  <a:schemeClr val="tx2">
                    <a:alpha val="60000"/>
                  </a:schemeClr>
                </a:solidFill>
              </a:rPr>
              <a:t>Allen Ginsberg</a:t>
            </a:r>
          </a:p>
          <a:p>
            <a:pPr lvl="1"/>
            <a:r>
              <a:rPr lang="en-US" sz="1800" dirty="0">
                <a:solidFill>
                  <a:schemeClr val="tx2">
                    <a:alpha val="60000"/>
                  </a:schemeClr>
                </a:solidFill>
              </a:rPr>
              <a:t>Amiri Baraka (LeRoi Jones)</a:t>
            </a:r>
          </a:p>
          <a:p>
            <a:pPr lvl="1"/>
            <a:r>
              <a:rPr lang="en-US" sz="1800" dirty="0">
                <a:solidFill>
                  <a:schemeClr val="tx2">
                    <a:alpha val="60000"/>
                  </a:schemeClr>
                </a:solidFill>
              </a:rPr>
              <a:t>William S. Burroughs</a:t>
            </a:r>
          </a:p>
          <a:p>
            <a:pPr lvl="1"/>
            <a:r>
              <a:rPr lang="en-US" sz="1800" dirty="0">
                <a:solidFill>
                  <a:schemeClr val="tx2">
                    <a:alpha val="60000"/>
                  </a:schemeClr>
                </a:solidFill>
              </a:rPr>
              <a:t>Leonard Cohen</a:t>
            </a:r>
          </a:p>
          <a:p>
            <a:pPr lvl="1"/>
            <a:r>
              <a:rPr lang="en-US" sz="1800" dirty="0">
                <a:solidFill>
                  <a:schemeClr val="tx2">
                    <a:alpha val="60000"/>
                  </a:schemeClr>
                </a:solidFill>
              </a:rPr>
              <a:t>Jack Kerouac</a:t>
            </a:r>
          </a:p>
          <a:p>
            <a:pPr lvl="1"/>
            <a:r>
              <a:rPr lang="en-US" sz="1800" dirty="0">
                <a:solidFill>
                  <a:schemeClr val="tx2">
                    <a:alpha val="60000"/>
                  </a:schemeClr>
                </a:solidFill>
              </a:rPr>
              <a:t>Lawrence Ferlinghetti</a:t>
            </a:r>
          </a:p>
        </p:txBody>
      </p:sp>
    </p:spTree>
    <p:extLst>
      <p:ext uri="{BB962C8B-B14F-4D97-AF65-F5344CB8AC3E}">
        <p14:creationId xmlns:p14="http://schemas.microsoft.com/office/powerpoint/2010/main" val="39110971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B44E59-B558-D646-A3F1-BBDD7D8E3711}"/>
              </a:ext>
            </a:extLst>
          </p:cNvPr>
          <p:cNvSpPr>
            <a:spLocks noGrp="1"/>
          </p:cNvSpPr>
          <p:nvPr>
            <p:ph type="title"/>
          </p:nvPr>
        </p:nvSpPr>
        <p:spPr>
          <a:xfrm>
            <a:off x="838200" y="609600"/>
            <a:ext cx="10515600" cy="2324101"/>
          </a:xfrm>
        </p:spPr>
        <p:txBody>
          <a:bodyPr anchor="ctr">
            <a:normAutofit/>
          </a:bodyPr>
          <a:lstStyle/>
          <a:p>
            <a:r>
              <a:rPr lang="en-US" sz="4400" dirty="0">
                <a:gradFill flip="none" rotWithShape="1">
                  <a:gsLst>
                    <a:gs pos="0">
                      <a:schemeClr val="accent5">
                        <a:alpha val="70000"/>
                      </a:schemeClr>
                    </a:gs>
                    <a:gs pos="100000">
                      <a:schemeClr val="accent1">
                        <a:alpha val="70000"/>
                      </a:schemeClr>
                    </a:gs>
                  </a:gsLst>
                  <a:lin ang="0" scaled="1"/>
                  <a:tileRect/>
                </a:gradFill>
              </a:rPr>
              <a:t>Literature in 1950s</a:t>
            </a:r>
          </a:p>
        </p:txBody>
      </p:sp>
      <p:graphicFrame>
        <p:nvGraphicFramePr>
          <p:cNvPr id="5" name="Content Placeholder 2">
            <a:extLst>
              <a:ext uri="{FF2B5EF4-FFF2-40B4-BE49-F238E27FC236}">
                <a16:creationId xmlns:a16="http://schemas.microsoft.com/office/drawing/2014/main" id="{CEB4E6AA-5CDD-4E44-85BE-B814D7A0083B}"/>
              </a:ext>
            </a:extLst>
          </p:cNvPr>
          <p:cNvGraphicFramePr>
            <a:graphicFrameLocks noGrp="1"/>
          </p:cNvGraphicFramePr>
          <p:nvPr>
            <p:ph idx="1"/>
            <p:extLst>
              <p:ext uri="{D42A27DB-BD31-4B8C-83A1-F6EECF244321}">
                <p14:modId xmlns:p14="http://schemas.microsoft.com/office/powerpoint/2010/main" val="1118977114"/>
              </p:ext>
            </p:extLst>
          </p:nvPr>
        </p:nvGraphicFramePr>
        <p:xfrm>
          <a:off x="838200" y="3152775"/>
          <a:ext cx="10515600" cy="3024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67096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77B9E-57AF-554A-B123-C40CB2A9426F}"/>
              </a:ext>
            </a:extLst>
          </p:cNvPr>
          <p:cNvSpPr>
            <a:spLocks noGrp="1"/>
          </p:cNvSpPr>
          <p:nvPr>
            <p:ph type="title"/>
          </p:nvPr>
        </p:nvSpPr>
        <p:spPr/>
        <p:txBody>
          <a:bodyPr/>
          <a:lstStyle/>
          <a:p>
            <a:r>
              <a:rPr lang="en-US" dirty="0"/>
              <a:t>THE G.I. BILL</a:t>
            </a:r>
          </a:p>
        </p:txBody>
      </p:sp>
      <p:sp>
        <p:nvSpPr>
          <p:cNvPr id="3" name="Content Placeholder 2">
            <a:extLst>
              <a:ext uri="{FF2B5EF4-FFF2-40B4-BE49-F238E27FC236}">
                <a16:creationId xmlns:a16="http://schemas.microsoft.com/office/drawing/2014/main" id="{69D0A37A-AE41-BC4C-AC28-E84D01779FFB}"/>
              </a:ext>
            </a:extLst>
          </p:cNvPr>
          <p:cNvSpPr>
            <a:spLocks noGrp="1"/>
          </p:cNvSpPr>
          <p:nvPr>
            <p:ph idx="1"/>
          </p:nvPr>
        </p:nvSpPr>
        <p:spPr/>
        <p:txBody>
          <a:bodyPr/>
          <a:lstStyle/>
          <a:p>
            <a:r>
              <a:rPr lang="en-US" dirty="0"/>
              <a:t>Residential construction companies mobilized to capitalize on a surge in housing demand, as Federal Housing Administration (FHA) loans and the GI Bill gave many returning veterans the ability to buy a home.</a:t>
            </a:r>
          </a:p>
          <a:p>
            <a:pPr lvl="1"/>
            <a:r>
              <a:rPr lang="en-US" dirty="0"/>
              <a:t>And yet, 1.2 million African American soldiers were excluded from the benefits of the GI bill as a result of racial discrimination.</a:t>
            </a:r>
          </a:p>
        </p:txBody>
      </p:sp>
    </p:spTree>
    <p:extLst>
      <p:ext uri="{BB962C8B-B14F-4D97-AF65-F5344CB8AC3E}">
        <p14:creationId xmlns:p14="http://schemas.microsoft.com/office/powerpoint/2010/main" val="25262773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ame 10">
            <a:extLst>
              <a:ext uri="{FF2B5EF4-FFF2-40B4-BE49-F238E27FC236}">
                <a16:creationId xmlns:a16="http://schemas.microsoft.com/office/drawing/2014/main" id="{61DF3E2F-0A88-4C55-8678-0764BF7339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E60B0F-09D9-E444-81AB-D53C56ABBB3A}"/>
              </a:ext>
            </a:extLst>
          </p:cNvPr>
          <p:cNvSpPr>
            <a:spLocks noGrp="1"/>
          </p:cNvSpPr>
          <p:nvPr>
            <p:ph type="title"/>
          </p:nvPr>
        </p:nvSpPr>
        <p:spPr>
          <a:xfrm>
            <a:off x="838200" y="609600"/>
            <a:ext cx="4448175" cy="5567363"/>
          </a:xfrm>
        </p:spPr>
        <p:txBody>
          <a:bodyPr anchor="ctr">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THE G.I. BILL</a:t>
            </a:r>
          </a:p>
        </p:txBody>
      </p:sp>
      <p:graphicFrame>
        <p:nvGraphicFramePr>
          <p:cNvPr id="15" name="Content Placeholder 2">
            <a:extLst>
              <a:ext uri="{FF2B5EF4-FFF2-40B4-BE49-F238E27FC236}">
                <a16:creationId xmlns:a16="http://schemas.microsoft.com/office/drawing/2014/main" id="{EB903F84-37FF-4754-ADE4-9182685D06B3}"/>
              </a:ext>
            </a:extLst>
          </p:cNvPr>
          <p:cNvGraphicFramePr>
            <a:graphicFrameLocks noGrp="1"/>
          </p:cNvGraphicFramePr>
          <p:nvPr>
            <p:ph idx="1"/>
            <p:extLst>
              <p:ext uri="{D42A27DB-BD31-4B8C-83A1-F6EECF244321}">
                <p14:modId xmlns:p14="http://schemas.microsoft.com/office/powerpoint/2010/main" val="1576236536"/>
              </p:ext>
            </p:extLst>
          </p:nvPr>
        </p:nvGraphicFramePr>
        <p:xfrm>
          <a:off x="5667374" y="609600"/>
          <a:ext cx="5686425" cy="556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61560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6E45848-BEDA-4F24-9C4E-DA2120958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2BB8117-A903-442C-9223-A4FEB85C3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C59300B8-3117-43F8-9F8E-68DB9F002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AFAE680-42C1-4104-B74F-B0A8F1FB2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28A8BA9-B3FE-4C96-A0A1-72A0D2C85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ame 34">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950ED7-C65F-AA46-99BA-3BD561EED724}"/>
              </a:ext>
            </a:extLst>
          </p:cNvPr>
          <p:cNvSpPr>
            <a:spLocks noGrp="1"/>
          </p:cNvSpPr>
          <p:nvPr>
            <p:ph type="title"/>
          </p:nvPr>
        </p:nvSpPr>
        <p:spPr>
          <a:xfrm>
            <a:off x="838200" y="857251"/>
            <a:ext cx="10515600" cy="2076450"/>
          </a:xfrm>
        </p:spPr>
        <p:txBody>
          <a:bodyPr anchor="b">
            <a:normAutofit/>
          </a:bodyPr>
          <a:lstStyle/>
          <a:p>
            <a:r>
              <a:rPr lang="en-US" sz="4400" dirty="0">
                <a:solidFill>
                  <a:srgbClr val="FFFFFF"/>
                </a:solidFill>
              </a:rPr>
              <a:t>Consumerism</a:t>
            </a:r>
          </a:p>
        </p:txBody>
      </p:sp>
      <p:sp>
        <p:nvSpPr>
          <p:cNvPr id="13" name="Content Placeholder 2">
            <a:extLst>
              <a:ext uri="{FF2B5EF4-FFF2-40B4-BE49-F238E27FC236}">
                <a16:creationId xmlns:a16="http://schemas.microsoft.com/office/drawing/2014/main" id="{880A4529-9932-A74D-BA78-3C84C03D0466}"/>
              </a:ext>
            </a:extLst>
          </p:cNvPr>
          <p:cNvSpPr>
            <a:spLocks noGrp="1"/>
          </p:cNvSpPr>
          <p:nvPr>
            <p:ph idx="1"/>
          </p:nvPr>
        </p:nvSpPr>
        <p:spPr>
          <a:xfrm>
            <a:off x="838199" y="3190875"/>
            <a:ext cx="8467725" cy="2986087"/>
          </a:xfrm>
        </p:spPr>
        <p:txBody>
          <a:bodyPr>
            <a:normAutofit/>
          </a:bodyPr>
          <a:lstStyle/>
          <a:p>
            <a:r>
              <a:rPr lang="en-US" sz="1800" dirty="0">
                <a:solidFill>
                  <a:srgbClr val="FFFFFF"/>
                </a:solidFill>
              </a:rPr>
              <a:t>Though the GI Bill guaranteed low-interest mortgages and other loans, they were not administered by the VA itself.</a:t>
            </a:r>
          </a:p>
          <a:p>
            <a:r>
              <a:rPr lang="en-US" sz="1800" dirty="0">
                <a:solidFill>
                  <a:srgbClr val="FFFFFF"/>
                </a:solidFill>
              </a:rPr>
              <a:t> Thus, the Veterans Affairs (VA) could cosign, but not actually guarantee the loans. This gave white-run financial institutions free reign to refuse</a:t>
            </a:r>
            <a:r>
              <a:rPr lang="en-US" sz="1800" u="sng" dirty="0">
                <a:solidFill>
                  <a:srgbClr val="FFFFFF"/>
                </a:solidFill>
              </a:rPr>
              <a:t> </a:t>
            </a:r>
            <a:r>
              <a:rPr lang="en-US" sz="1800" dirty="0">
                <a:solidFill>
                  <a:srgbClr val="FFFFFF"/>
                </a:solidFill>
              </a:rPr>
              <a:t>mortgages and loans to Black people.</a:t>
            </a:r>
          </a:p>
        </p:txBody>
      </p:sp>
    </p:spTree>
    <p:extLst>
      <p:ext uri="{BB962C8B-B14F-4D97-AF65-F5344CB8AC3E}">
        <p14:creationId xmlns:p14="http://schemas.microsoft.com/office/powerpoint/2010/main" val="10479827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62D928-718F-594C-9BF9-BE5EE2B7F758}"/>
              </a:ext>
            </a:extLst>
          </p:cNvPr>
          <p:cNvSpPr>
            <a:spLocks noGrp="1"/>
          </p:cNvSpPr>
          <p:nvPr>
            <p:ph type="title"/>
          </p:nvPr>
        </p:nvSpPr>
        <p:spPr>
          <a:xfrm>
            <a:off x="838200" y="857251"/>
            <a:ext cx="10515600" cy="2076450"/>
          </a:xfrm>
        </p:spPr>
        <p:txBody>
          <a:bodyPr anchor="b">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Consumerism</a:t>
            </a:r>
          </a:p>
        </p:txBody>
      </p:sp>
      <p:sp>
        <p:nvSpPr>
          <p:cNvPr id="3" name="Content Placeholder 2">
            <a:extLst>
              <a:ext uri="{FF2B5EF4-FFF2-40B4-BE49-F238E27FC236}">
                <a16:creationId xmlns:a16="http://schemas.microsoft.com/office/drawing/2014/main" id="{9D642FA2-8434-6F48-A2D6-E7D99F5A670C}"/>
              </a:ext>
            </a:extLst>
          </p:cNvPr>
          <p:cNvSpPr>
            <a:spLocks noGrp="1"/>
          </p:cNvSpPr>
          <p:nvPr>
            <p:ph idx="1"/>
          </p:nvPr>
        </p:nvSpPr>
        <p:spPr>
          <a:xfrm>
            <a:off x="838199" y="3190875"/>
            <a:ext cx="8467725" cy="2986087"/>
          </a:xfrm>
        </p:spPr>
        <p:txBody>
          <a:bodyPr>
            <a:normAutofit/>
          </a:bodyPr>
          <a:lstStyle/>
          <a:p>
            <a:r>
              <a:rPr lang="en-US" sz="1800">
                <a:solidFill>
                  <a:schemeClr val="tx2">
                    <a:alpha val="60000"/>
                  </a:schemeClr>
                </a:solidFill>
              </a:rPr>
              <a:t>Redlining—a decades-old practice of marking maps by race to characterize the risks of lending money and providing insurance—made purchasing a home even more difficult for Black veterans. </a:t>
            </a:r>
          </a:p>
          <a:p>
            <a:r>
              <a:rPr lang="en-US" sz="1800">
                <a:solidFill>
                  <a:schemeClr val="tx2">
                    <a:alpha val="60000"/>
                  </a:schemeClr>
                </a:solidFill>
              </a:rPr>
              <a:t>Lenders froze out poorer neighborhoods, ensuring that loan assistance and insurance would be denied. </a:t>
            </a:r>
          </a:p>
          <a:p>
            <a:r>
              <a:rPr lang="en-US" sz="1800">
                <a:solidFill>
                  <a:schemeClr val="tx2">
                    <a:alpha val="60000"/>
                  </a:schemeClr>
                </a:solidFill>
              </a:rPr>
              <a:t>And new white suburbs often came with overtly racist covenants that denied entry to Black people.</a:t>
            </a:r>
          </a:p>
        </p:txBody>
      </p:sp>
    </p:spTree>
    <p:extLst>
      <p:ext uri="{BB962C8B-B14F-4D97-AF65-F5344CB8AC3E}">
        <p14:creationId xmlns:p14="http://schemas.microsoft.com/office/powerpoint/2010/main" val="34600935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8A2477EE-FBE5-4DB7-8438-DE1CAC61A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3">
            <a:extLst>
              <a:ext uri="{FF2B5EF4-FFF2-40B4-BE49-F238E27FC236}">
                <a16:creationId xmlns:a16="http://schemas.microsoft.com/office/drawing/2014/main" id="{5B0E521E-8528-4E92-8B8C-67ED5C5BD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7"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Map&#10;&#10;Description automatically generated">
            <a:extLst>
              <a:ext uri="{FF2B5EF4-FFF2-40B4-BE49-F238E27FC236}">
                <a16:creationId xmlns:a16="http://schemas.microsoft.com/office/drawing/2014/main" id="{D7BA612B-9C98-5643-972D-197C3B09E4C0}"/>
              </a:ext>
            </a:extLst>
          </p:cNvPr>
          <p:cNvPicPr>
            <a:picLocks noChangeAspect="1"/>
          </p:cNvPicPr>
          <p:nvPr/>
        </p:nvPicPr>
        <p:blipFill rotWithShape="1">
          <a:blip r:embed="rId2">
            <a:alphaModFix/>
          </a:blip>
          <a:srcRect t="18525" r="-1" b="12439"/>
          <a:stretch/>
        </p:blipFill>
        <p:spPr>
          <a:xfrm>
            <a:off x="-21815" y="10"/>
            <a:ext cx="12188952" cy="6857990"/>
          </a:xfrm>
          <a:prstGeom prst="rect">
            <a:avLst/>
          </a:prstGeom>
        </p:spPr>
      </p:pic>
    </p:spTree>
    <p:extLst>
      <p:ext uri="{BB962C8B-B14F-4D97-AF65-F5344CB8AC3E}">
        <p14:creationId xmlns:p14="http://schemas.microsoft.com/office/powerpoint/2010/main" val="31648261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CF285A44-2D65-E843-A7D9-B08AE446DAC5}"/>
              </a:ext>
            </a:extLst>
          </p:cNvPr>
          <p:cNvSpPr>
            <a:spLocks noGrp="1"/>
          </p:cNvSpPr>
          <p:nvPr>
            <p:ph type="ctrTitle"/>
          </p:nvPr>
        </p:nvSpPr>
        <p:spPr>
          <a:xfrm>
            <a:off x="838200" y="1122363"/>
            <a:ext cx="6351165" cy="2387600"/>
          </a:xfrm>
        </p:spPr>
        <p:txBody>
          <a:bodyPr>
            <a:normAutofit/>
          </a:bodyPr>
          <a:lstStyle/>
          <a:p>
            <a:pPr algn="l"/>
            <a:endParaRPr lang="en-US">
              <a:gradFill flip="none" rotWithShape="1">
                <a:gsLst>
                  <a:gs pos="0">
                    <a:schemeClr val="accent5">
                      <a:alpha val="70000"/>
                    </a:schemeClr>
                  </a:gs>
                  <a:gs pos="100000">
                    <a:schemeClr val="accent1">
                      <a:alpha val="70000"/>
                    </a:schemeClr>
                  </a:gs>
                </a:gsLst>
                <a:lin ang="0" scaled="1"/>
                <a:tileRect/>
              </a:gradFill>
            </a:endParaRPr>
          </a:p>
        </p:txBody>
      </p:sp>
      <p:sp>
        <p:nvSpPr>
          <p:cNvPr id="10" name="Subtitle 9">
            <a:extLst>
              <a:ext uri="{FF2B5EF4-FFF2-40B4-BE49-F238E27FC236}">
                <a16:creationId xmlns:a16="http://schemas.microsoft.com/office/drawing/2014/main" id="{6C048A8D-4DBD-8942-9AE2-A82E57B21C4D}"/>
              </a:ext>
            </a:extLst>
          </p:cNvPr>
          <p:cNvSpPr>
            <a:spLocks noGrp="1"/>
          </p:cNvSpPr>
          <p:nvPr>
            <p:ph type="subTitle" idx="1"/>
          </p:nvPr>
        </p:nvSpPr>
        <p:spPr>
          <a:xfrm>
            <a:off x="838200" y="3602038"/>
            <a:ext cx="6351165" cy="1655762"/>
          </a:xfrm>
        </p:spPr>
        <p:txBody>
          <a:bodyPr>
            <a:normAutofit/>
          </a:bodyPr>
          <a:lstStyle/>
          <a:p>
            <a:pPr algn="l"/>
            <a:endParaRPr lang="en-US" sz="2200">
              <a:solidFill>
                <a:schemeClr val="tx2">
                  <a:alpha val="60000"/>
                </a:schemeClr>
              </a:solidFill>
            </a:endParaRPr>
          </a:p>
        </p:txBody>
      </p:sp>
      <p:pic>
        <p:nvPicPr>
          <p:cNvPr id="5" name="Content Placeholder 4" descr="A picture containing text, person, person&#10;&#10;Description automatically generated">
            <a:extLst>
              <a:ext uri="{FF2B5EF4-FFF2-40B4-BE49-F238E27FC236}">
                <a16:creationId xmlns:a16="http://schemas.microsoft.com/office/drawing/2014/main" id="{6BEB62F5-9C55-4940-8481-248F200C5558}"/>
              </a:ext>
            </a:extLst>
          </p:cNvPr>
          <p:cNvPicPr>
            <a:picLocks noChangeAspect="1"/>
          </p:cNvPicPr>
          <p:nvPr/>
        </p:nvPicPr>
        <p:blipFill>
          <a:blip r:embed="rId2">
            <a:alphaModFix amt="90000"/>
          </a:blip>
          <a:stretch>
            <a:fillRect/>
          </a:stretch>
        </p:blipFill>
        <p:spPr>
          <a:xfrm>
            <a:off x="7762514" y="477139"/>
            <a:ext cx="3930731" cy="5888736"/>
          </a:xfrm>
          <a:prstGeom prst="rect">
            <a:avLst/>
          </a:prstGeom>
        </p:spPr>
      </p:pic>
    </p:spTree>
    <p:extLst>
      <p:ext uri="{BB962C8B-B14F-4D97-AF65-F5344CB8AC3E}">
        <p14:creationId xmlns:p14="http://schemas.microsoft.com/office/powerpoint/2010/main" val="13141112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calendar&#10;&#10;Description automatically generated">
            <a:extLst>
              <a:ext uri="{FF2B5EF4-FFF2-40B4-BE49-F238E27FC236}">
                <a16:creationId xmlns:a16="http://schemas.microsoft.com/office/drawing/2014/main" id="{6B5925A2-8F23-6340-9D94-A3013A41A495}"/>
              </a:ext>
            </a:extLst>
          </p:cNvPr>
          <p:cNvPicPr>
            <a:picLocks noChangeAspect="1"/>
          </p:cNvPicPr>
          <p:nvPr/>
        </p:nvPicPr>
        <p:blipFill>
          <a:blip r:embed="rId2"/>
          <a:stretch>
            <a:fillRect/>
          </a:stretch>
        </p:blipFill>
        <p:spPr>
          <a:xfrm>
            <a:off x="3676650" y="516466"/>
            <a:ext cx="4838700" cy="5825067"/>
          </a:xfrm>
          <a:prstGeom prst="rect">
            <a:avLst/>
          </a:prstGeom>
        </p:spPr>
      </p:pic>
    </p:spTree>
    <p:extLst>
      <p:ext uri="{BB962C8B-B14F-4D97-AF65-F5344CB8AC3E}">
        <p14:creationId xmlns:p14="http://schemas.microsoft.com/office/powerpoint/2010/main" val="31351834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picture frame&#10;&#10;Description automatically generated">
            <a:extLst>
              <a:ext uri="{FF2B5EF4-FFF2-40B4-BE49-F238E27FC236}">
                <a16:creationId xmlns:a16="http://schemas.microsoft.com/office/drawing/2014/main" id="{2B610B2B-9C28-7B45-9C07-CB9B8CF7029F}"/>
              </a:ext>
            </a:extLst>
          </p:cNvPr>
          <p:cNvPicPr>
            <a:picLocks noChangeAspect="1"/>
          </p:cNvPicPr>
          <p:nvPr/>
        </p:nvPicPr>
        <p:blipFill rotWithShape="1">
          <a:blip r:embed="rId2"/>
          <a:srcRect l="10079" t="5714" r="10711" b="9573"/>
          <a:stretch/>
        </p:blipFill>
        <p:spPr>
          <a:xfrm>
            <a:off x="3674533" y="531340"/>
            <a:ext cx="4707467" cy="5795319"/>
          </a:xfrm>
          <a:prstGeom prst="rect">
            <a:avLst/>
          </a:prstGeom>
        </p:spPr>
      </p:pic>
    </p:spTree>
    <p:extLst>
      <p:ext uri="{BB962C8B-B14F-4D97-AF65-F5344CB8AC3E}">
        <p14:creationId xmlns:p14="http://schemas.microsoft.com/office/powerpoint/2010/main" val="1937920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Frame 18">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4" name="Rectangle 20">
            <a:extLst>
              <a:ext uri="{FF2B5EF4-FFF2-40B4-BE49-F238E27FC236}">
                <a16:creationId xmlns:a16="http://schemas.microsoft.com/office/drawing/2014/main" id="{C3E06833-B59C-442F-9A6A-F8F55936D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554"/>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ame 22">
            <a:extLst>
              <a:ext uri="{FF2B5EF4-FFF2-40B4-BE49-F238E27FC236}">
                <a16:creationId xmlns:a16="http://schemas.microsoft.com/office/drawing/2014/main" id="{FA2016CF-2F24-4AE4-8A87-D9B6A3DE3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55EA29-8B5E-6D41-A30A-C1336DBBDC0A}"/>
              </a:ext>
            </a:extLst>
          </p:cNvPr>
          <p:cNvSpPr>
            <a:spLocks noGrp="1"/>
          </p:cNvSpPr>
          <p:nvPr>
            <p:ph type="title"/>
          </p:nvPr>
        </p:nvSpPr>
        <p:spPr>
          <a:xfrm>
            <a:off x="5890865" y="1151746"/>
            <a:ext cx="5462935" cy="2387600"/>
          </a:xfrm>
        </p:spPr>
        <p:txBody>
          <a:bodyPr vert="horz" lIns="91440" tIns="45720" rIns="91440" bIns="45720" rtlCol="0" anchor="b">
            <a:normAutofit/>
          </a:bodyPr>
          <a:lstStyle/>
          <a:p>
            <a:r>
              <a:rPr lang="en-US" sz="5400">
                <a:gradFill flip="none" rotWithShape="1">
                  <a:gsLst>
                    <a:gs pos="0">
                      <a:schemeClr val="accent5">
                        <a:alpha val="70000"/>
                      </a:schemeClr>
                    </a:gs>
                    <a:gs pos="100000">
                      <a:schemeClr val="accent1">
                        <a:alpha val="70000"/>
                      </a:schemeClr>
                    </a:gs>
                  </a:gsLst>
                  <a:lin ang="0" scaled="1"/>
                  <a:tileRect/>
                </a:gradFill>
              </a:rPr>
              <a:t>The Age of Consumerism</a:t>
            </a:r>
          </a:p>
        </p:txBody>
      </p:sp>
      <p:pic>
        <p:nvPicPr>
          <p:cNvPr id="12" name="Picture 11" descr="A newspaper with a person's face on it&#10;&#10;Description automatically generated with low confidence">
            <a:extLst>
              <a:ext uri="{FF2B5EF4-FFF2-40B4-BE49-F238E27FC236}">
                <a16:creationId xmlns:a16="http://schemas.microsoft.com/office/drawing/2014/main" id="{9FFD0C86-7575-A34A-B6C0-09490118F00E}"/>
              </a:ext>
            </a:extLst>
          </p:cNvPr>
          <p:cNvPicPr>
            <a:picLocks noChangeAspect="1"/>
          </p:cNvPicPr>
          <p:nvPr/>
        </p:nvPicPr>
        <p:blipFill>
          <a:blip r:embed="rId2">
            <a:alphaModFix amt="90000"/>
            <a:extLst>
              <a:ext uri="{837473B0-CC2E-450A-ABE3-18F120FF3D39}">
                <a1611:picAttrSrcUrl xmlns:a1611="http://schemas.microsoft.com/office/drawing/2016/11/main" r:id="rId3"/>
              </a:ext>
            </a:extLst>
          </a:blip>
          <a:stretch>
            <a:fillRect/>
          </a:stretch>
        </p:blipFill>
        <p:spPr>
          <a:xfrm>
            <a:off x="423333" y="491067"/>
            <a:ext cx="4632379" cy="5875866"/>
          </a:xfrm>
          <a:prstGeom prst="rect">
            <a:avLst/>
          </a:prstGeom>
        </p:spPr>
      </p:pic>
      <p:sp>
        <p:nvSpPr>
          <p:cNvPr id="14" name="TextBox 13">
            <a:extLst>
              <a:ext uri="{FF2B5EF4-FFF2-40B4-BE49-F238E27FC236}">
                <a16:creationId xmlns:a16="http://schemas.microsoft.com/office/drawing/2014/main" id="{7FF6DC85-27EC-BA41-B8E0-D10099DD8A75}"/>
              </a:ext>
            </a:extLst>
          </p:cNvPr>
          <p:cNvSpPr txBox="1"/>
          <p:nvPr/>
        </p:nvSpPr>
        <p:spPr>
          <a:xfrm>
            <a:off x="2069360" y="5798073"/>
            <a:ext cx="260680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nativeamerikan.deviantart.com/art/consumerism-1-113434330">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42154392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230CCD-FB16-9944-9F50-9BF40A3A48B4}"/>
              </a:ext>
            </a:extLst>
          </p:cNvPr>
          <p:cNvSpPr>
            <a:spLocks noGrp="1"/>
          </p:cNvSpPr>
          <p:nvPr>
            <p:ph type="title"/>
          </p:nvPr>
        </p:nvSpPr>
        <p:spPr>
          <a:xfrm>
            <a:off x="838200" y="857251"/>
            <a:ext cx="10515600" cy="2076450"/>
          </a:xfrm>
        </p:spPr>
        <p:txBody>
          <a:bodyPr anchor="b">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Racism</a:t>
            </a:r>
          </a:p>
        </p:txBody>
      </p:sp>
      <p:sp>
        <p:nvSpPr>
          <p:cNvPr id="3" name="Content Placeholder 2">
            <a:extLst>
              <a:ext uri="{FF2B5EF4-FFF2-40B4-BE49-F238E27FC236}">
                <a16:creationId xmlns:a16="http://schemas.microsoft.com/office/drawing/2014/main" id="{4B9A28B2-19F1-9F4B-9244-D44223454D6C}"/>
              </a:ext>
            </a:extLst>
          </p:cNvPr>
          <p:cNvSpPr>
            <a:spLocks noGrp="1"/>
          </p:cNvSpPr>
          <p:nvPr>
            <p:ph idx="1"/>
          </p:nvPr>
        </p:nvSpPr>
        <p:spPr>
          <a:xfrm>
            <a:off x="838199" y="3190875"/>
            <a:ext cx="8467725" cy="2986087"/>
          </a:xfrm>
        </p:spPr>
        <p:txBody>
          <a:bodyPr>
            <a:normAutofit/>
          </a:bodyPr>
          <a:lstStyle/>
          <a:p>
            <a:r>
              <a:rPr lang="en-US" sz="1800">
                <a:solidFill>
                  <a:schemeClr val="tx2">
                    <a:alpha val="60000"/>
                  </a:schemeClr>
                </a:solidFill>
              </a:rPr>
              <a:t>Northern universities dragged their feet when it came to admitting Black students, and Southern colleges barred Black students entirely. </a:t>
            </a:r>
          </a:p>
          <a:p>
            <a:r>
              <a:rPr lang="en-US" sz="1800">
                <a:solidFill>
                  <a:schemeClr val="tx2">
                    <a:alpha val="60000"/>
                  </a:schemeClr>
                </a:solidFill>
              </a:rPr>
              <a:t>And the VA itself encouraged Black veterans to apply for vocational training instead of university admission and arbitrarily denied educational benefits to some students.</a:t>
            </a:r>
          </a:p>
        </p:txBody>
      </p:sp>
    </p:spTree>
    <p:extLst>
      <p:ext uri="{BB962C8B-B14F-4D97-AF65-F5344CB8AC3E}">
        <p14:creationId xmlns:p14="http://schemas.microsoft.com/office/powerpoint/2010/main" val="10800441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E437F-22AB-704C-9B7C-7B50BEEC11DA}"/>
              </a:ext>
            </a:extLst>
          </p:cNvPr>
          <p:cNvSpPr>
            <a:spLocks noGrp="1"/>
          </p:cNvSpPr>
          <p:nvPr>
            <p:ph type="title"/>
          </p:nvPr>
        </p:nvSpPr>
        <p:spPr/>
        <p:txBody>
          <a:bodyPr>
            <a:normAutofit fontScale="90000"/>
          </a:bodyPr>
          <a:lstStyle/>
          <a:p>
            <a:r>
              <a:rPr lang="en-US" dirty="0"/>
              <a:t>Dr. Stock and Women’s Role as Mothers</a:t>
            </a:r>
          </a:p>
        </p:txBody>
      </p:sp>
      <p:sp>
        <p:nvSpPr>
          <p:cNvPr id="3" name="Content Placeholder 2">
            <a:extLst>
              <a:ext uri="{FF2B5EF4-FFF2-40B4-BE49-F238E27FC236}">
                <a16:creationId xmlns:a16="http://schemas.microsoft.com/office/drawing/2014/main" id="{906957F2-D050-7F47-9C0B-EE4577E8C489}"/>
              </a:ext>
            </a:extLst>
          </p:cNvPr>
          <p:cNvSpPr>
            <a:spLocks noGrp="1"/>
          </p:cNvSpPr>
          <p:nvPr>
            <p:ph idx="1"/>
          </p:nvPr>
        </p:nvSpPr>
        <p:spPr/>
        <p:txBody>
          <a:bodyPr/>
          <a:lstStyle/>
          <a:p>
            <a:r>
              <a:rPr lang="en-US" altLang="en-TR" dirty="0"/>
              <a:t>Dr. Stock, who was a pediatrician, wrote how children should be raised in </a:t>
            </a:r>
            <a:r>
              <a:rPr lang="en-US" altLang="en-TR" i="1" dirty="0"/>
              <a:t>Common Sense Book of Baby and Child Care</a:t>
            </a:r>
          </a:p>
          <a:p>
            <a:pPr lvl="1"/>
            <a:r>
              <a:rPr lang="en-US" altLang="en-TR" dirty="0"/>
              <a:t>sold 10 million copies in 50’s</a:t>
            </a:r>
          </a:p>
          <a:p>
            <a:pPr lvl="1"/>
            <a:r>
              <a:rPr lang="en-US" altLang="en-TR" dirty="0"/>
              <a:t>believed the role of the mother staying at home was extremely important</a:t>
            </a:r>
          </a:p>
        </p:txBody>
      </p:sp>
    </p:spTree>
    <p:extLst>
      <p:ext uri="{BB962C8B-B14F-4D97-AF65-F5344CB8AC3E}">
        <p14:creationId xmlns:p14="http://schemas.microsoft.com/office/powerpoint/2010/main" val="32098766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19B36E71-93BD-4984-AC9C-CC9FB9CC0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ame 9">
            <a:extLst>
              <a:ext uri="{FF2B5EF4-FFF2-40B4-BE49-F238E27FC236}">
                <a16:creationId xmlns:a16="http://schemas.microsoft.com/office/drawing/2014/main" id="{1566AC62-7AC7-4ED5-A03D-E28AC560E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1B52A7-397D-2848-A47D-7407EE3BB671}"/>
              </a:ext>
            </a:extLst>
          </p:cNvPr>
          <p:cNvSpPr>
            <a:spLocks noGrp="1"/>
          </p:cNvSpPr>
          <p:nvPr>
            <p:ph type="title"/>
          </p:nvPr>
        </p:nvSpPr>
        <p:spPr>
          <a:xfrm>
            <a:off x="838201" y="4230094"/>
            <a:ext cx="10515600" cy="1908313"/>
          </a:xfrm>
        </p:spPr>
        <p:txBody>
          <a:bodyPr anchor="ctr">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The Feminist Movement</a:t>
            </a:r>
          </a:p>
        </p:txBody>
      </p:sp>
      <p:sp>
        <p:nvSpPr>
          <p:cNvPr id="3" name="Content Placeholder 2">
            <a:extLst>
              <a:ext uri="{FF2B5EF4-FFF2-40B4-BE49-F238E27FC236}">
                <a16:creationId xmlns:a16="http://schemas.microsoft.com/office/drawing/2014/main" id="{78BBB851-9EAA-3145-9463-E3EAF5EF3B8E}"/>
              </a:ext>
            </a:extLst>
          </p:cNvPr>
          <p:cNvSpPr>
            <a:spLocks noGrp="1"/>
          </p:cNvSpPr>
          <p:nvPr>
            <p:ph idx="1"/>
          </p:nvPr>
        </p:nvSpPr>
        <p:spPr>
          <a:xfrm>
            <a:off x="838199" y="857250"/>
            <a:ext cx="8655657" cy="3229719"/>
          </a:xfrm>
        </p:spPr>
        <p:txBody>
          <a:bodyPr anchor="ctr">
            <a:normAutofit/>
          </a:bodyPr>
          <a:lstStyle/>
          <a:p>
            <a:pPr>
              <a:lnSpc>
                <a:spcPct val="100000"/>
              </a:lnSpc>
            </a:pPr>
            <a:r>
              <a:rPr lang="en-US" sz="1800" dirty="0">
                <a:solidFill>
                  <a:schemeClr val="tx2">
                    <a:alpha val="60000"/>
                  </a:schemeClr>
                </a:solidFill>
              </a:rPr>
              <a:t>Advice books and magazine articles (“Don’t Be Afraid to Marry Young,” “Cooking To Me Is Poetry,” “Femininity Begins At Home”) urged women to leave the workforce and embrace their roles as wives and mothers. </a:t>
            </a:r>
          </a:p>
          <a:p>
            <a:pPr>
              <a:lnSpc>
                <a:spcPct val="100000"/>
              </a:lnSpc>
            </a:pPr>
            <a:r>
              <a:rPr lang="en-US" sz="1800" dirty="0">
                <a:solidFill>
                  <a:schemeClr val="tx2">
                    <a:alpha val="60000"/>
                  </a:schemeClr>
                </a:solidFill>
              </a:rPr>
              <a:t>The idea that a woman’s most important job was to bear and rear children was hardly a new one, but it began to generate a great deal of dissatisfaction among women who yearned for a more fulfilling life. </a:t>
            </a:r>
          </a:p>
          <a:p>
            <a:pPr>
              <a:lnSpc>
                <a:spcPct val="100000"/>
              </a:lnSpc>
            </a:pPr>
            <a:r>
              <a:rPr lang="en-US" sz="1800" dirty="0">
                <a:solidFill>
                  <a:schemeClr val="tx2">
                    <a:alpha val="60000"/>
                  </a:schemeClr>
                </a:solidFill>
              </a:rPr>
              <a:t>(In her 1963 book </a:t>
            </a:r>
            <a:r>
              <a:rPr lang="en-US" sz="1800" i="1" dirty="0">
                <a:solidFill>
                  <a:schemeClr val="tx2">
                    <a:alpha val="60000"/>
                  </a:schemeClr>
                </a:solidFill>
              </a:rPr>
              <a:t>The Feminine Mystique</a:t>
            </a:r>
            <a:r>
              <a:rPr lang="en-US" sz="1800" dirty="0">
                <a:solidFill>
                  <a:schemeClr val="tx2">
                    <a:alpha val="60000"/>
                  </a:schemeClr>
                </a:solidFill>
              </a:rPr>
              <a:t>, women’s rights advocate Betty Friedan argued that the suburbs were “burying women alive.”) </a:t>
            </a:r>
          </a:p>
          <a:p>
            <a:pPr>
              <a:lnSpc>
                <a:spcPct val="100000"/>
              </a:lnSpc>
            </a:pPr>
            <a:r>
              <a:rPr lang="en-US" sz="1800" dirty="0">
                <a:solidFill>
                  <a:schemeClr val="tx2">
                    <a:alpha val="60000"/>
                  </a:schemeClr>
                </a:solidFill>
              </a:rPr>
              <a:t>This dissatisfaction, in turn, contributed to the rebirth of the feminist movement in the 1960s.</a:t>
            </a:r>
          </a:p>
        </p:txBody>
      </p:sp>
    </p:spTree>
    <p:extLst>
      <p:ext uri="{BB962C8B-B14F-4D97-AF65-F5344CB8AC3E}">
        <p14:creationId xmlns:p14="http://schemas.microsoft.com/office/powerpoint/2010/main" val="4082946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96AC52-58A5-294D-B7B2-A044980A26D1}"/>
              </a:ext>
            </a:extLst>
          </p:cNvPr>
          <p:cNvSpPr>
            <a:spLocks noGrp="1"/>
          </p:cNvSpPr>
          <p:nvPr>
            <p:ph type="title"/>
          </p:nvPr>
        </p:nvSpPr>
        <p:spPr>
          <a:xfrm>
            <a:off x="838200" y="609600"/>
            <a:ext cx="10515600" cy="2324101"/>
          </a:xfrm>
        </p:spPr>
        <p:txBody>
          <a:bodyPr anchor="ctr">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Gross national product (GNP)</a:t>
            </a:r>
          </a:p>
        </p:txBody>
      </p:sp>
      <p:graphicFrame>
        <p:nvGraphicFramePr>
          <p:cNvPr id="5" name="Content Placeholder 2">
            <a:extLst>
              <a:ext uri="{FF2B5EF4-FFF2-40B4-BE49-F238E27FC236}">
                <a16:creationId xmlns:a16="http://schemas.microsoft.com/office/drawing/2014/main" id="{6688A509-7576-4DB2-B1F2-EB60B96FA65C}"/>
              </a:ext>
            </a:extLst>
          </p:cNvPr>
          <p:cNvGraphicFramePr>
            <a:graphicFrameLocks noGrp="1"/>
          </p:cNvGraphicFramePr>
          <p:nvPr>
            <p:ph idx="1"/>
            <p:extLst>
              <p:ext uri="{D42A27DB-BD31-4B8C-83A1-F6EECF244321}">
                <p14:modId xmlns:p14="http://schemas.microsoft.com/office/powerpoint/2010/main" val="2985667542"/>
              </p:ext>
            </p:extLst>
          </p:nvPr>
        </p:nvGraphicFramePr>
        <p:xfrm>
          <a:off x="838200" y="3152775"/>
          <a:ext cx="10515600" cy="3024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3570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57A9A-872A-EC42-BEBC-E569728F683E}"/>
              </a:ext>
            </a:extLst>
          </p:cNvPr>
          <p:cNvSpPr>
            <a:spLocks noGrp="1"/>
          </p:cNvSpPr>
          <p:nvPr>
            <p:ph type="title"/>
          </p:nvPr>
        </p:nvSpPr>
        <p:spPr/>
        <p:txBody>
          <a:bodyPr/>
          <a:lstStyle/>
          <a:p>
            <a:r>
              <a:rPr lang="en-US" dirty="0"/>
              <a:t>GDP</a:t>
            </a:r>
          </a:p>
        </p:txBody>
      </p:sp>
      <p:sp>
        <p:nvSpPr>
          <p:cNvPr id="3" name="Content Placeholder 2">
            <a:extLst>
              <a:ext uri="{FF2B5EF4-FFF2-40B4-BE49-F238E27FC236}">
                <a16:creationId xmlns:a16="http://schemas.microsoft.com/office/drawing/2014/main" id="{6A3B2E04-4E2F-7247-9DBF-991B902AAB95}"/>
              </a:ext>
            </a:extLst>
          </p:cNvPr>
          <p:cNvSpPr>
            <a:spLocks noGrp="1"/>
          </p:cNvSpPr>
          <p:nvPr>
            <p:ph idx="1"/>
          </p:nvPr>
        </p:nvSpPr>
        <p:spPr/>
        <p:txBody>
          <a:bodyPr>
            <a:normAutofit/>
          </a:bodyPr>
          <a:lstStyle/>
          <a:p>
            <a:r>
              <a:rPr lang="en-US" dirty="0"/>
              <a:t>Much of this increase came from government spending: </a:t>
            </a:r>
          </a:p>
          <a:p>
            <a:pPr lvl="1"/>
            <a:r>
              <a:rPr lang="en-US" dirty="0"/>
              <a:t>the construction of interstate highways and schools, </a:t>
            </a:r>
          </a:p>
          <a:p>
            <a:pPr lvl="1"/>
            <a:r>
              <a:rPr lang="en-US" dirty="0"/>
              <a:t>the distribution of veterans’ benefits </a:t>
            </a:r>
          </a:p>
          <a:p>
            <a:pPr lvl="1"/>
            <a:r>
              <a:rPr lang="en-US" dirty="0"/>
              <a:t>the increase in military spending</a:t>
            </a:r>
          </a:p>
          <a:p>
            <a:pPr lvl="2"/>
            <a:r>
              <a:rPr lang="en-US" dirty="0"/>
              <a:t>on goods like airplanes </a:t>
            </a:r>
          </a:p>
          <a:p>
            <a:pPr lvl="2"/>
            <a:r>
              <a:rPr lang="en-US" dirty="0"/>
              <a:t>and on new technologies like computers–all contributed to the decade’s economic growth.</a:t>
            </a:r>
          </a:p>
        </p:txBody>
      </p:sp>
    </p:spTree>
    <p:extLst>
      <p:ext uri="{BB962C8B-B14F-4D97-AF65-F5344CB8AC3E}">
        <p14:creationId xmlns:p14="http://schemas.microsoft.com/office/powerpoint/2010/main" val="2248465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C59BF-1BB2-9B40-852E-D96096E3CC1C}"/>
              </a:ext>
            </a:extLst>
          </p:cNvPr>
          <p:cNvSpPr>
            <a:spLocks noGrp="1"/>
          </p:cNvSpPr>
          <p:nvPr>
            <p:ph type="title"/>
          </p:nvPr>
        </p:nvSpPr>
        <p:spPr/>
        <p:txBody>
          <a:bodyPr/>
          <a:lstStyle/>
          <a:p>
            <a:r>
              <a:rPr lang="en-US" dirty="0"/>
              <a:t>GDP</a:t>
            </a:r>
          </a:p>
        </p:txBody>
      </p:sp>
      <p:sp>
        <p:nvSpPr>
          <p:cNvPr id="3" name="Content Placeholder 2">
            <a:extLst>
              <a:ext uri="{FF2B5EF4-FFF2-40B4-BE49-F238E27FC236}">
                <a16:creationId xmlns:a16="http://schemas.microsoft.com/office/drawing/2014/main" id="{53DDB4C5-E7DD-BD4E-9048-224965EF7817}"/>
              </a:ext>
            </a:extLst>
          </p:cNvPr>
          <p:cNvSpPr>
            <a:spLocks noGrp="1"/>
          </p:cNvSpPr>
          <p:nvPr>
            <p:ph idx="1"/>
          </p:nvPr>
        </p:nvSpPr>
        <p:spPr/>
        <p:txBody>
          <a:bodyPr/>
          <a:lstStyle/>
          <a:p>
            <a:r>
              <a:rPr lang="en-US" dirty="0"/>
              <a:t>Rates of unemployment and inflation were low, and wages were high. </a:t>
            </a:r>
          </a:p>
          <a:p>
            <a:r>
              <a:rPr lang="en-US" dirty="0"/>
              <a:t>Middle-class people had more money to spend than ever–and, because the variety and availability of consumer goods expanded along with the economy, they also had more things to buy.</a:t>
            </a:r>
          </a:p>
        </p:txBody>
      </p:sp>
    </p:spTree>
    <p:extLst>
      <p:ext uri="{BB962C8B-B14F-4D97-AF65-F5344CB8AC3E}">
        <p14:creationId xmlns:p14="http://schemas.microsoft.com/office/powerpoint/2010/main" val="1603111112"/>
      </p:ext>
    </p:extLst>
  </p:cSld>
  <p:clrMapOvr>
    <a:masterClrMapping/>
  </p:clrMapOvr>
</p:sld>
</file>

<file path=ppt/theme/theme1.xml><?xml version="1.0" encoding="utf-8"?>
<a:theme xmlns:a="http://schemas.openxmlformats.org/drawingml/2006/main" name="LuminousVTI">
  <a:themeElements>
    <a:clrScheme name="AnalogousFromRegularSeedRightStep">
      <a:dk1>
        <a:srgbClr val="000000"/>
      </a:dk1>
      <a:lt1>
        <a:srgbClr val="FFFFFF"/>
      </a:lt1>
      <a:dk2>
        <a:srgbClr val="243241"/>
      </a:dk2>
      <a:lt2>
        <a:srgbClr val="E2E8E8"/>
      </a:lt2>
      <a:accent1>
        <a:srgbClr val="E7292E"/>
      </a:accent1>
      <a:accent2>
        <a:srgbClr val="D56117"/>
      </a:accent2>
      <a:accent3>
        <a:srgbClr val="BFA022"/>
      </a:accent3>
      <a:accent4>
        <a:srgbClr val="8DB013"/>
      </a:accent4>
      <a:accent5>
        <a:srgbClr val="57B821"/>
      </a:accent5>
      <a:accent6>
        <a:srgbClr val="15BE1E"/>
      </a:accent6>
      <a:hlink>
        <a:srgbClr val="30918F"/>
      </a:hlink>
      <a:folHlink>
        <a:srgbClr val="7F7F7F"/>
      </a:folHlink>
    </a:clrScheme>
    <a:fontScheme name="Custom 51">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minousVTI" id="{3EBF12FF-FD44-415B-AB75-5B4F7E5C3AC4}" vid="{521B7FAE-6A8D-4468-B79A-0706294A0D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1447</Words>
  <Application>Microsoft Macintosh PowerPoint</Application>
  <PresentationFormat>Widescreen</PresentationFormat>
  <Paragraphs>131</Paragraphs>
  <Slides>62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Arial</vt:lpstr>
      <vt:lpstr>Avenir Next LT Pro</vt:lpstr>
      <vt:lpstr>Calibri</vt:lpstr>
      <vt:lpstr>Sabon Next LT</vt:lpstr>
      <vt:lpstr>Wingdings</vt:lpstr>
      <vt:lpstr>LuminousVTI</vt:lpstr>
      <vt:lpstr>The Postwar Boom in the United States</vt:lpstr>
      <vt:lpstr>1950s</vt:lpstr>
      <vt:lpstr>1950s</vt:lpstr>
      <vt:lpstr>WWII</vt:lpstr>
      <vt:lpstr>However..</vt:lpstr>
      <vt:lpstr>The Age of Consumerism</vt:lpstr>
      <vt:lpstr>Gross national product (GNP)</vt:lpstr>
      <vt:lpstr>GDP</vt:lpstr>
      <vt:lpstr>GDP</vt:lpstr>
      <vt:lpstr>Consumerism</vt:lpstr>
      <vt:lpstr>Consumerism</vt:lpstr>
      <vt:lpstr>1951 Mercedes-Benz Type 300 Limo</vt:lpstr>
      <vt:lpstr>1954 Buick Skylark</vt:lpstr>
      <vt:lpstr>Cadillac Eldorado Convertible-1954</vt:lpstr>
      <vt:lpstr>1959 CADILLAC COUPE DEVILLE</vt:lpstr>
      <vt:lpstr>1956 CHEVROLET CORVETTE</vt:lpstr>
      <vt:lpstr>Baby Boomers</vt:lpstr>
      <vt:lpstr>The Suburban Boom-Lewittowns</vt:lpstr>
      <vt:lpstr>Consumerism</vt:lpstr>
      <vt:lpstr>Consumerism in the 50s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1950s Pop Culture</vt:lpstr>
      <vt:lpstr>1950s Pop Culture</vt:lpstr>
      <vt:lpstr>1950s Pop Culture</vt:lpstr>
      <vt:lpstr>1950s Pop Culture</vt:lpstr>
      <vt:lpstr>The Emergence of Rock’n Roll</vt:lpstr>
      <vt:lpstr>Literature in 1950s</vt:lpstr>
      <vt:lpstr>Literature in 1950s</vt:lpstr>
      <vt:lpstr>THE G.I. BILL</vt:lpstr>
      <vt:lpstr>THE G.I. BILL</vt:lpstr>
      <vt:lpstr>Consumerism</vt:lpstr>
      <vt:lpstr>Consumerism</vt:lpstr>
      <vt:lpstr>PowerPoint Presentation</vt:lpstr>
      <vt:lpstr>PowerPoint Presentation</vt:lpstr>
      <vt:lpstr>PowerPoint Presentation</vt:lpstr>
      <vt:lpstr>PowerPoint Presentation</vt:lpstr>
      <vt:lpstr>Racism</vt:lpstr>
      <vt:lpstr>Dr. Stock and Women’s Role as Mothers</vt:lpstr>
      <vt:lpstr>The Feminist Movement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Postwar Boom in the United States</dc:title>
  <dc:creator>Gamze.Kati</dc:creator>
  <cp:lastModifiedBy>Gamze.Kati</cp:lastModifiedBy>
  <cp:revision>16</cp:revision>
  <dcterms:created xsi:type="dcterms:W3CDTF">2021-05-01T19:50:15Z</dcterms:created>
  <dcterms:modified xsi:type="dcterms:W3CDTF">2021-05-01T22:20:11Z</dcterms:modified>
</cp:coreProperties>
</file>