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3"/>
    <p:sldId id="265" r:id="rId4"/>
    <p:sldId id="267" r:id="rId5"/>
    <p:sldId id="299" r:id="rId6"/>
    <p:sldId id="30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E90BFC-7105-4FF0-9AC3-2D3A358BF22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ED5DA49-415A-4342-8FD3-C09E449A7A75}">
      <dgm:prSet phldrT="[Metin]"/>
      <dgm:spPr/>
      <dgm:t>
        <a:bodyPr/>
        <a:lstStyle/>
        <a:p>
          <a:r>
            <a:rPr lang="tr-TR" dirty="0" smtClean="0"/>
            <a:t>Konuşma Yazma</a:t>
          </a:r>
          <a:endParaRPr lang="tr-TR" dirty="0"/>
        </a:p>
      </dgm:t>
    </dgm:pt>
    <dgm:pt modelId="{71F76391-41B4-4DCC-8BB4-1561B61ED596}" cxnId="{83678743-D50E-43DD-874A-314E39255863}" type="parTrans">
      <dgm:prSet/>
      <dgm:spPr/>
      <dgm:t>
        <a:bodyPr/>
        <a:lstStyle/>
        <a:p>
          <a:endParaRPr lang="tr-TR"/>
        </a:p>
      </dgm:t>
    </dgm:pt>
    <dgm:pt modelId="{2FC76E14-B4C6-4CA6-A639-6E75C01C7AD6}" cxnId="{83678743-D50E-43DD-874A-314E39255863}" type="sibTrans">
      <dgm:prSet/>
      <dgm:spPr/>
      <dgm:t>
        <a:bodyPr/>
        <a:lstStyle/>
        <a:p>
          <a:endParaRPr lang="tr-TR"/>
        </a:p>
      </dgm:t>
    </dgm:pt>
    <dgm:pt modelId="{307B4A61-F72F-461C-809C-6D2F8B4C4B77}">
      <dgm:prSet phldrT="[Metin]"/>
      <dgm:spPr/>
      <dgm:t>
        <a:bodyPr/>
        <a:lstStyle/>
        <a:p>
          <a:r>
            <a:rPr lang="tr-TR" dirty="0" smtClean="0"/>
            <a:t>Kodlama yeteneği</a:t>
          </a:r>
          <a:endParaRPr lang="tr-TR" dirty="0"/>
        </a:p>
      </dgm:t>
    </dgm:pt>
    <dgm:pt modelId="{4A319FB8-7B7C-4308-883B-0C652026C49F}" cxnId="{40AB6520-F37A-4CBA-B6DC-103AF6095A4A}" type="parTrans">
      <dgm:prSet/>
      <dgm:spPr/>
      <dgm:t>
        <a:bodyPr/>
        <a:lstStyle/>
        <a:p>
          <a:endParaRPr lang="tr-TR"/>
        </a:p>
      </dgm:t>
    </dgm:pt>
    <dgm:pt modelId="{3102C6A5-977E-47F3-8E37-78A23F5EDE37}" cxnId="{40AB6520-F37A-4CBA-B6DC-103AF6095A4A}" type="sibTrans">
      <dgm:prSet/>
      <dgm:spPr/>
      <dgm:t>
        <a:bodyPr/>
        <a:lstStyle/>
        <a:p>
          <a:endParaRPr lang="tr-TR"/>
        </a:p>
      </dgm:t>
    </dgm:pt>
    <dgm:pt modelId="{475D3406-9119-4954-A735-8445770B62EC}">
      <dgm:prSet phldrT="[Metin]"/>
      <dgm:spPr/>
      <dgm:t>
        <a:bodyPr/>
        <a:lstStyle/>
        <a:p>
          <a:r>
            <a:rPr lang="tr-TR" dirty="0" smtClean="0"/>
            <a:t>Dinleme Okuma</a:t>
          </a:r>
          <a:endParaRPr lang="tr-TR" dirty="0"/>
        </a:p>
      </dgm:t>
    </dgm:pt>
    <dgm:pt modelId="{7108305A-4F4B-438B-BD79-7F114DABED37}" cxnId="{258DB286-AAAB-49B8-8CAA-E5B6D51A2EEA}" type="parTrans">
      <dgm:prSet/>
      <dgm:spPr/>
      <dgm:t>
        <a:bodyPr/>
        <a:lstStyle/>
        <a:p>
          <a:endParaRPr lang="tr-TR"/>
        </a:p>
      </dgm:t>
    </dgm:pt>
    <dgm:pt modelId="{7FD48EA2-98C3-43DE-9954-CCC134BF1587}" cxnId="{258DB286-AAAB-49B8-8CAA-E5B6D51A2EEA}" type="sibTrans">
      <dgm:prSet/>
      <dgm:spPr/>
      <dgm:t>
        <a:bodyPr/>
        <a:lstStyle/>
        <a:p>
          <a:endParaRPr lang="tr-TR"/>
        </a:p>
      </dgm:t>
    </dgm:pt>
    <dgm:pt modelId="{6E3F3AA0-2E06-46CD-8D11-9C54076DDA05}">
      <dgm:prSet phldrT="[Metin]"/>
      <dgm:spPr/>
      <dgm:t>
        <a:bodyPr/>
        <a:lstStyle/>
        <a:p>
          <a:r>
            <a:rPr lang="tr-TR" dirty="0" smtClean="0"/>
            <a:t>Kod açma yeteneği</a:t>
          </a:r>
          <a:endParaRPr lang="tr-TR" dirty="0"/>
        </a:p>
      </dgm:t>
    </dgm:pt>
    <dgm:pt modelId="{5492B6BE-1334-40EA-AF0D-CD12D8D264DD}" cxnId="{04926000-F529-4820-9EAA-EA4B45C82259}" type="parTrans">
      <dgm:prSet/>
      <dgm:spPr/>
      <dgm:t>
        <a:bodyPr/>
        <a:lstStyle/>
        <a:p>
          <a:endParaRPr lang="tr-TR"/>
        </a:p>
      </dgm:t>
    </dgm:pt>
    <dgm:pt modelId="{B337405B-22F6-4522-95B9-6B844E1E6087}" cxnId="{04926000-F529-4820-9EAA-EA4B45C82259}" type="sibTrans">
      <dgm:prSet/>
      <dgm:spPr/>
      <dgm:t>
        <a:bodyPr/>
        <a:lstStyle/>
        <a:p>
          <a:endParaRPr lang="tr-TR"/>
        </a:p>
      </dgm:t>
    </dgm:pt>
    <dgm:pt modelId="{CBB18415-86DB-4CA2-BBBB-E8A165330F82}">
      <dgm:prSet phldrT="[Metin]"/>
      <dgm:spPr/>
      <dgm:t>
        <a:bodyPr/>
        <a:lstStyle/>
        <a:p>
          <a:r>
            <a:rPr lang="tr-TR" dirty="0" smtClean="0"/>
            <a:t>Düşünme (yorumlama)</a:t>
          </a:r>
          <a:endParaRPr lang="tr-TR" dirty="0"/>
        </a:p>
      </dgm:t>
    </dgm:pt>
    <dgm:pt modelId="{AD9623F8-7FC3-498A-91B3-D9A9F2B46351}" cxnId="{4DAA1212-D466-4AB4-B829-163463DFDE4E}" type="parTrans">
      <dgm:prSet/>
      <dgm:spPr/>
      <dgm:t>
        <a:bodyPr/>
        <a:lstStyle/>
        <a:p>
          <a:endParaRPr lang="tr-TR"/>
        </a:p>
      </dgm:t>
    </dgm:pt>
    <dgm:pt modelId="{A26B5E99-9723-4D68-97C1-824A746A60F2}" cxnId="{4DAA1212-D466-4AB4-B829-163463DFDE4E}" type="sibTrans">
      <dgm:prSet/>
      <dgm:spPr/>
      <dgm:t>
        <a:bodyPr/>
        <a:lstStyle/>
        <a:p>
          <a:endParaRPr lang="tr-TR"/>
        </a:p>
      </dgm:t>
    </dgm:pt>
    <dgm:pt modelId="{F03EF715-20D6-4504-8418-AF846899F4C4}">
      <dgm:prSet phldrT="[Metin]"/>
      <dgm:spPr/>
      <dgm:t>
        <a:bodyPr/>
        <a:lstStyle/>
        <a:p>
          <a:r>
            <a:rPr lang="tr-TR" dirty="0" smtClean="0"/>
            <a:t>Ortak yetenek</a:t>
          </a:r>
          <a:endParaRPr lang="tr-TR" dirty="0"/>
        </a:p>
      </dgm:t>
    </dgm:pt>
    <dgm:pt modelId="{4F51CAF1-8273-4BFB-9EDE-613674469351}" cxnId="{97230438-95F7-42D2-970B-9A586C6EC1AE}" type="parTrans">
      <dgm:prSet/>
      <dgm:spPr/>
      <dgm:t>
        <a:bodyPr/>
        <a:lstStyle/>
        <a:p>
          <a:endParaRPr lang="tr-TR"/>
        </a:p>
      </dgm:t>
    </dgm:pt>
    <dgm:pt modelId="{D04B9784-6995-4FB4-8254-05C7F1E50517}" cxnId="{97230438-95F7-42D2-970B-9A586C6EC1AE}" type="sibTrans">
      <dgm:prSet/>
      <dgm:spPr/>
      <dgm:t>
        <a:bodyPr/>
        <a:lstStyle/>
        <a:p>
          <a:endParaRPr lang="tr-TR"/>
        </a:p>
      </dgm:t>
    </dgm:pt>
    <dgm:pt modelId="{FD598C68-785E-4815-A4C5-8C81E6FA05FB}" type="pres">
      <dgm:prSet presAssocID="{89E90BFC-7105-4FF0-9AC3-2D3A358BF2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70EE24B-7804-4FE1-ABB8-7E49157AB76B}" type="pres">
      <dgm:prSet presAssocID="{BED5DA49-415A-4342-8FD3-C09E449A7A75}" presName="linNode" presStyleCnt="0"/>
      <dgm:spPr/>
    </dgm:pt>
    <dgm:pt modelId="{02455D59-51AA-4845-B2F4-483E360547E8}" type="pres">
      <dgm:prSet presAssocID="{BED5DA49-415A-4342-8FD3-C09E449A7A7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02EA4A-5265-4B84-BC47-260FE081B706}" type="pres">
      <dgm:prSet presAssocID="{BED5DA49-415A-4342-8FD3-C09E449A7A7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29421F-B706-49CA-A780-6BC00E96F6AA}" type="pres">
      <dgm:prSet presAssocID="{2FC76E14-B4C6-4CA6-A639-6E75C01C7AD6}" presName="sp" presStyleCnt="0"/>
      <dgm:spPr/>
    </dgm:pt>
    <dgm:pt modelId="{36009534-ACB6-4853-9431-BE6A2C9E37A9}" type="pres">
      <dgm:prSet presAssocID="{475D3406-9119-4954-A735-8445770B62EC}" presName="linNode" presStyleCnt="0"/>
      <dgm:spPr/>
    </dgm:pt>
    <dgm:pt modelId="{14EE9E63-2B11-4538-B1DC-704FF39AF999}" type="pres">
      <dgm:prSet presAssocID="{475D3406-9119-4954-A735-8445770B62E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1381E1-054A-432B-88A4-307C359EF54A}" type="pres">
      <dgm:prSet presAssocID="{475D3406-9119-4954-A735-8445770B62E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56EC34-9803-4935-9157-0E77D222002B}" type="pres">
      <dgm:prSet presAssocID="{7FD48EA2-98C3-43DE-9954-CCC134BF1587}" presName="sp" presStyleCnt="0"/>
      <dgm:spPr/>
    </dgm:pt>
    <dgm:pt modelId="{EB4995AD-6E77-4512-863C-EA4ECB5CA77C}" type="pres">
      <dgm:prSet presAssocID="{CBB18415-86DB-4CA2-BBBB-E8A165330F82}" presName="linNode" presStyleCnt="0"/>
      <dgm:spPr/>
    </dgm:pt>
    <dgm:pt modelId="{D7365B50-39C2-4807-BB46-013CB36DCFC2}" type="pres">
      <dgm:prSet presAssocID="{CBB18415-86DB-4CA2-BBBB-E8A165330F8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94CC62-2E89-457B-AB7D-01A604B1E83D}" type="pres">
      <dgm:prSet presAssocID="{CBB18415-86DB-4CA2-BBBB-E8A165330F8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58DB286-AAAB-49B8-8CAA-E5B6D51A2EEA}" srcId="{89E90BFC-7105-4FF0-9AC3-2D3A358BF225}" destId="{475D3406-9119-4954-A735-8445770B62EC}" srcOrd="1" destOrd="0" parTransId="{7108305A-4F4B-438B-BD79-7F114DABED37}" sibTransId="{7FD48EA2-98C3-43DE-9954-CCC134BF1587}"/>
    <dgm:cxn modelId="{04926000-F529-4820-9EAA-EA4B45C82259}" srcId="{475D3406-9119-4954-A735-8445770B62EC}" destId="{6E3F3AA0-2E06-46CD-8D11-9C54076DDA05}" srcOrd="0" destOrd="0" parTransId="{5492B6BE-1334-40EA-AF0D-CD12D8D264DD}" sibTransId="{B337405B-22F6-4522-95B9-6B844E1E6087}"/>
    <dgm:cxn modelId="{3DF3573A-8BCD-4DC0-87E0-9AFD1C301492}" type="presOf" srcId="{F03EF715-20D6-4504-8418-AF846899F4C4}" destId="{5F94CC62-2E89-457B-AB7D-01A604B1E83D}" srcOrd="0" destOrd="0" presId="urn:microsoft.com/office/officeart/2005/8/layout/vList5"/>
    <dgm:cxn modelId="{E6AAAB58-3C33-479A-BC6B-5D6A43E0DE65}" type="presOf" srcId="{BED5DA49-415A-4342-8FD3-C09E449A7A75}" destId="{02455D59-51AA-4845-B2F4-483E360547E8}" srcOrd="0" destOrd="0" presId="urn:microsoft.com/office/officeart/2005/8/layout/vList5"/>
    <dgm:cxn modelId="{E1273A88-AF67-4582-A419-22CF4D69E309}" type="presOf" srcId="{CBB18415-86DB-4CA2-BBBB-E8A165330F82}" destId="{D7365B50-39C2-4807-BB46-013CB36DCFC2}" srcOrd="0" destOrd="0" presId="urn:microsoft.com/office/officeart/2005/8/layout/vList5"/>
    <dgm:cxn modelId="{133FA7BC-F25E-45FA-BA56-9145A7481188}" type="presOf" srcId="{475D3406-9119-4954-A735-8445770B62EC}" destId="{14EE9E63-2B11-4538-B1DC-704FF39AF999}" srcOrd="0" destOrd="0" presId="urn:microsoft.com/office/officeart/2005/8/layout/vList5"/>
    <dgm:cxn modelId="{40AB6520-F37A-4CBA-B6DC-103AF6095A4A}" srcId="{BED5DA49-415A-4342-8FD3-C09E449A7A75}" destId="{307B4A61-F72F-461C-809C-6D2F8B4C4B77}" srcOrd="0" destOrd="0" parTransId="{4A319FB8-7B7C-4308-883B-0C652026C49F}" sibTransId="{3102C6A5-977E-47F3-8E37-78A23F5EDE37}"/>
    <dgm:cxn modelId="{4DAA1212-D466-4AB4-B829-163463DFDE4E}" srcId="{89E90BFC-7105-4FF0-9AC3-2D3A358BF225}" destId="{CBB18415-86DB-4CA2-BBBB-E8A165330F82}" srcOrd="2" destOrd="0" parTransId="{AD9623F8-7FC3-498A-91B3-D9A9F2B46351}" sibTransId="{A26B5E99-9723-4D68-97C1-824A746A60F2}"/>
    <dgm:cxn modelId="{97230438-95F7-42D2-970B-9A586C6EC1AE}" srcId="{CBB18415-86DB-4CA2-BBBB-E8A165330F82}" destId="{F03EF715-20D6-4504-8418-AF846899F4C4}" srcOrd="0" destOrd="0" parTransId="{4F51CAF1-8273-4BFB-9EDE-613674469351}" sibTransId="{D04B9784-6995-4FB4-8254-05C7F1E50517}"/>
    <dgm:cxn modelId="{1DE1DDE8-CEC8-4C9F-BF16-D4CD29983BC3}" type="presOf" srcId="{307B4A61-F72F-461C-809C-6D2F8B4C4B77}" destId="{5E02EA4A-5265-4B84-BC47-260FE081B706}" srcOrd="0" destOrd="0" presId="urn:microsoft.com/office/officeart/2005/8/layout/vList5"/>
    <dgm:cxn modelId="{83678743-D50E-43DD-874A-314E39255863}" srcId="{89E90BFC-7105-4FF0-9AC3-2D3A358BF225}" destId="{BED5DA49-415A-4342-8FD3-C09E449A7A75}" srcOrd="0" destOrd="0" parTransId="{71F76391-41B4-4DCC-8BB4-1561B61ED596}" sibTransId="{2FC76E14-B4C6-4CA6-A639-6E75C01C7AD6}"/>
    <dgm:cxn modelId="{3380F4B1-A662-46DD-80FD-6E76DDEF0408}" type="presOf" srcId="{6E3F3AA0-2E06-46CD-8D11-9C54076DDA05}" destId="{441381E1-054A-432B-88A4-307C359EF54A}" srcOrd="0" destOrd="0" presId="urn:microsoft.com/office/officeart/2005/8/layout/vList5"/>
    <dgm:cxn modelId="{A34BCE82-2987-46B0-A5CE-FEA89BE0546E}" type="presOf" srcId="{89E90BFC-7105-4FF0-9AC3-2D3A358BF225}" destId="{FD598C68-785E-4815-A4C5-8C81E6FA05FB}" srcOrd="0" destOrd="0" presId="urn:microsoft.com/office/officeart/2005/8/layout/vList5"/>
    <dgm:cxn modelId="{61A7B8E9-1C73-4F05-AF9B-92D9E1C90BD4}" type="presParOf" srcId="{FD598C68-785E-4815-A4C5-8C81E6FA05FB}" destId="{470EE24B-7804-4FE1-ABB8-7E49157AB76B}" srcOrd="0" destOrd="0" presId="urn:microsoft.com/office/officeart/2005/8/layout/vList5"/>
    <dgm:cxn modelId="{4B29EE89-727C-4C57-9155-B0CB48A8DCA5}" type="presParOf" srcId="{470EE24B-7804-4FE1-ABB8-7E49157AB76B}" destId="{02455D59-51AA-4845-B2F4-483E360547E8}" srcOrd="0" destOrd="0" presId="urn:microsoft.com/office/officeart/2005/8/layout/vList5"/>
    <dgm:cxn modelId="{07B7B757-7E38-48C3-8427-5DC31840590D}" type="presParOf" srcId="{470EE24B-7804-4FE1-ABB8-7E49157AB76B}" destId="{5E02EA4A-5265-4B84-BC47-260FE081B706}" srcOrd="1" destOrd="0" presId="urn:microsoft.com/office/officeart/2005/8/layout/vList5"/>
    <dgm:cxn modelId="{3FD7A862-F8C5-4FBF-8382-16DDD79C079C}" type="presParOf" srcId="{FD598C68-785E-4815-A4C5-8C81E6FA05FB}" destId="{8B29421F-B706-49CA-A780-6BC00E96F6AA}" srcOrd="1" destOrd="0" presId="urn:microsoft.com/office/officeart/2005/8/layout/vList5"/>
    <dgm:cxn modelId="{CF525AFA-2A50-4961-A475-50FD6F05AA70}" type="presParOf" srcId="{FD598C68-785E-4815-A4C5-8C81E6FA05FB}" destId="{36009534-ACB6-4853-9431-BE6A2C9E37A9}" srcOrd="2" destOrd="0" presId="urn:microsoft.com/office/officeart/2005/8/layout/vList5"/>
    <dgm:cxn modelId="{00D70F57-DCAF-4A18-9870-0DC733CCBB63}" type="presParOf" srcId="{36009534-ACB6-4853-9431-BE6A2C9E37A9}" destId="{14EE9E63-2B11-4538-B1DC-704FF39AF999}" srcOrd="0" destOrd="0" presId="urn:microsoft.com/office/officeart/2005/8/layout/vList5"/>
    <dgm:cxn modelId="{F8619B43-6945-4AB5-A913-E9FFFADD25D4}" type="presParOf" srcId="{36009534-ACB6-4853-9431-BE6A2C9E37A9}" destId="{441381E1-054A-432B-88A4-307C359EF54A}" srcOrd="1" destOrd="0" presId="urn:microsoft.com/office/officeart/2005/8/layout/vList5"/>
    <dgm:cxn modelId="{0B9F856E-FA83-4380-A743-F188359CB37A}" type="presParOf" srcId="{FD598C68-785E-4815-A4C5-8C81E6FA05FB}" destId="{DA56EC34-9803-4935-9157-0E77D222002B}" srcOrd="3" destOrd="0" presId="urn:microsoft.com/office/officeart/2005/8/layout/vList5"/>
    <dgm:cxn modelId="{6CFDEA88-2513-4320-BF98-043763947C70}" type="presParOf" srcId="{FD598C68-785E-4815-A4C5-8C81E6FA05FB}" destId="{EB4995AD-6E77-4512-863C-EA4ECB5CA77C}" srcOrd="4" destOrd="0" presId="urn:microsoft.com/office/officeart/2005/8/layout/vList5"/>
    <dgm:cxn modelId="{037D9293-615B-45D7-9B5E-81E485626F10}" type="presParOf" srcId="{EB4995AD-6E77-4512-863C-EA4ECB5CA77C}" destId="{D7365B50-39C2-4807-BB46-013CB36DCFC2}" srcOrd="0" destOrd="0" presId="urn:microsoft.com/office/officeart/2005/8/layout/vList5"/>
    <dgm:cxn modelId="{6685663E-DB5E-441B-B737-D2B9C377E116}" type="presParOf" srcId="{EB4995AD-6E77-4512-863C-EA4ECB5CA77C}" destId="{5F94CC62-2E89-457B-AB7D-01A604B1E83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02EA4A-5265-4B84-BC47-260FE081B706}">
      <dsp:nvSpPr>
        <dsp:cNvPr id="0" name=""/>
        <dsp:cNvSpPr/>
      </dsp:nvSpPr>
      <dsp:spPr>
        <a:xfrm rot="5400000">
          <a:off x="4943202" y="-1940909"/>
          <a:ext cx="983921" cy="5115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4500" kern="1200" dirty="0" smtClean="0"/>
            <a:t>Kodlama yeteneği</a:t>
          </a:r>
          <a:endParaRPr lang="tr-TR" sz="4500" kern="1200" dirty="0"/>
        </a:p>
      </dsp:txBody>
      <dsp:txXfrm rot="5400000">
        <a:off x="4943202" y="-1940909"/>
        <a:ext cx="983921" cy="5115448"/>
      </dsp:txXfrm>
    </dsp:sp>
    <dsp:sp modelId="{02455D59-51AA-4845-B2F4-483E360547E8}">
      <dsp:nvSpPr>
        <dsp:cNvPr id="0" name=""/>
        <dsp:cNvSpPr/>
      </dsp:nvSpPr>
      <dsp:spPr>
        <a:xfrm>
          <a:off x="0" y="1863"/>
          <a:ext cx="2877439" cy="1229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Konuşma Yazma</a:t>
          </a:r>
          <a:endParaRPr lang="tr-TR" sz="3400" kern="1200" dirty="0"/>
        </a:p>
      </dsp:txBody>
      <dsp:txXfrm>
        <a:off x="0" y="1863"/>
        <a:ext cx="2877439" cy="1229902"/>
      </dsp:txXfrm>
    </dsp:sp>
    <dsp:sp modelId="{441381E1-054A-432B-88A4-307C359EF54A}">
      <dsp:nvSpPr>
        <dsp:cNvPr id="0" name=""/>
        <dsp:cNvSpPr/>
      </dsp:nvSpPr>
      <dsp:spPr>
        <a:xfrm rot="5400000">
          <a:off x="4943202" y="-649512"/>
          <a:ext cx="983921" cy="5115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4500" kern="1200" dirty="0" smtClean="0"/>
            <a:t>Kod açma yeteneği</a:t>
          </a:r>
          <a:endParaRPr lang="tr-TR" sz="4500" kern="1200" dirty="0"/>
        </a:p>
      </dsp:txBody>
      <dsp:txXfrm rot="5400000">
        <a:off x="4943202" y="-649512"/>
        <a:ext cx="983921" cy="5115448"/>
      </dsp:txXfrm>
    </dsp:sp>
    <dsp:sp modelId="{14EE9E63-2B11-4538-B1DC-704FF39AF999}">
      <dsp:nvSpPr>
        <dsp:cNvPr id="0" name=""/>
        <dsp:cNvSpPr/>
      </dsp:nvSpPr>
      <dsp:spPr>
        <a:xfrm>
          <a:off x="0" y="1293260"/>
          <a:ext cx="2877439" cy="1229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Dinleme Okuma</a:t>
          </a:r>
          <a:endParaRPr lang="tr-TR" sz="3400" kern="1200" dirty="0"/>
        </a:p>
      </dsp:txBody>
      <dsp:txXfrm>
        <a:off x="0" y="1293260"/>
        <a:ext cx="2877439" cy="1229902"/>
      </dsp:txXfrm>
    </dsp:sp>
    <dsp:sp modelId="{5F94CC62-2E89-457B-AB7D-01A604B1E83D}">
      <dsp:nvSpPr>
        <dsp:cNvPr id="0" name=""/>
        <dsp:cNvSpPr/>
      </dsp:nvSpPr>
      <dsp:spPr>
        <a:xfrm rot="5400000">
          <a:off x="4943202" y="641885"/>
          <a:ext cx="983921" cy="5115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4500" kern="1200" dirty="0" smtClean="0"/>
            <a:t>Ortak yetenek</a:t>
          </a:r>
          <a:endParaRPr lang="tr-TR" sz="4500" kern="1200" dirty="0"/>
        </a:p>
      </dsp:txBody>
      <dsp:txXfrm rot="5400000">
        <a:off x="4943202" y="641885"/>
        <a:ext cx="983921" cy="5115448"/>
      </dsp:txXfrm>
    </dsp:sp>
    <dsp:sp modelId="{D7365B50-39C2-4807-BB46-013CB36DCFC2}">
      <dsp:nvSpPr>
        <dsp:cNvPr id="0" name=""/>
        <dsp:cNvSpPr/>
      </dsp:nvSpPr>
      <dsp:spPr>
        <a:xfrm>
          <a:off x="0" y="2584658"/>
          <a:ext cx="2877439" cy="1229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Düşünme (yorumlama)</a:t>
          </a:r>
          <a:endParaRPr lang="tr-TR" sz="3400" kern="1200" dirty="0"/>
        </a:p>
      </dsp:txBody>
      <dsp:txXfrm>
        <a:off x="0" y="2584658"/>
        <a:ext cx="2877439" cy="1229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87EEA7C0-2F84-4286-8B85-11DFEEF0D64E}" type="datetimeFigureOut">
              <a:rPr lang="tr-TR" smtClean="0"/>
            </a:fld>
            <a:endParaRPr lang="tr-TR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7754F63F-C89D-418C-8BBC-0C695AA4A6EE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6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http://okulweb.meb.gov.tr/42/31/229201/Resimler/iletisim.gif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716463" y="3257550"/>
            <a:ext cx="34194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2656"/>
            <a:ext cx="8208912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6000" b="1" dirty="0" smtClean="0">
                <a:solidFill>
                  <a:schemeClr val="tx2"/>
                </a:solidFill>
              </a:rPr>
              <a:t>İLETİŞİM</a:t>
            </a:r>
            <a:endParaRPr lang="tr-TR" sz="6000" b="1" dirty="0" smtClean="0">
              <a:solidFill>
                <a:schemeClr val="tx2"/>
              </a:solidFill>
            </a:endParaRPr>
          </a:p>
        </p:txBody>
      </p:sp>
      <p:sp>
        <p:nvSpPr>
          <p:cNvPr id="40755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23850" y="1412777"/>
            <a:ext cx="7632700" cy="44644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defRPr/>
            </a:pPr>
            <a:r>
              <a:rPr lang="tr-TR" dirty="0" smtClean="0"/>
              <a:t> İletişim Latince bir kelime olan </a:t>
            </a:r>
            <a:r>
              <a:rPr lang="tr-TR" b="1" i="1" dirty="0" err="1" smtClean="0"/>
              <a:t>comminus</a:t>
            </a:r>
            <a:r>
              <a:rPr lang="tr-TR" dirty="0" smtClean="0"/>
              <a:t> sözcüğünden türetilmiş </a:t>
            </a:r>
            <a:r>
              <a:rPr lang="tr-TR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Communnication</a:t>
            </a:r>
            <a:r>
              <a:rPr lang="tr-TR" dirty="0" smtClean="0"/>
              <a:t> kavramının karşılığı olarak kullanılmaktadır anlamı ; ortak kılma, toplumsallaşmış olmayı,birlikteliği,ortak katılımı vb. içermektedir.</a:t>
            </a:r>
            <a:endParaRPr lang="tr-TR" dirty="0" smtClean="0"/>
          </a:p>
          <a:p>
            <a:pPr marL="0" indent="0">
              <a:defRPr/>
            </a:pPr>
            <a:endParaRPr lang="tr-TR" dirty="0" smtClean="0"/>
          </a:p>
          <a:p>
            <a:pPr marL="0" indent="0">
              <a:defRPr/>
            </a:pPr>
            <a:r>
              <a:rPr lang="tr-TR" dirty="0" smtClean="0"/>
              <a:t> İletişimi hem bireysel </a:t>
            </a:r>
            <a:r>
              <a:rPr lang="tr-TR" dirty="0" err="1" smtClean="0"/>
              <a:t>hemde</a:t>
            </a:r>
            <a:endParaRPr lang="tr-TR" dirty="0" smtClean="0"/>
          </a:p>
          <a:p>
            <a:pPr marL="0" indent="0">
              <a:buNone/>
              <a:defRPr/>
            </a:pPr>
            <a:r>
              <a:rPr lang="tr-TR" dirty="0" smtClean="0"/>
              <a:t>toplumsal düzeyde bir süreç </a:t>
            </a:r>
            <a:endParaRPr lang="tr-TR" dirty="0" smtClean="0"/>
          </a:p>
          <a:p>
            <a:pPr marL="0" indent="0">
              <a:buNone/>
              <a:defRPr/>
            </a:pPr>
            <a:r>
              <a:rPr lang="tr-TR" dirty="0" smtClean="0"/>
              <a:t>olarak  ele almamız gerekir.</a:t>
            </a:r>
            <a:endParaRPr lang="tr-TR" dirty="0" smtClean="0"/>
          </a:p>
          <a:p>
            <a:pPr marL="0" indent="0" fontAlgn="auto">
              <a:spcAft>
                <a:spcPts val="0"/>
              </a:spcAft>
              <a:buFont typeface="Wingdings 2"/>
              <a:buChar char=""/>
              <a:defRPr/>
            </a:pPr>
            <a:endParaRPr lang="tr-T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404664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smtClean="0">
                <a:solidFill>
                  <a:schemeClr val="tx2"/>
                </a:solidFill>
              </a:rPr>
              <a:t>İLETİŞİM</a:t>
            </a:r>
            <a:endParaRPr lang="tr-TR" sz="4800" b="1" dirty="0" smtClean="0">
              <a:solidFill>
                <a:schemeClr val="tx2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323528" y="1340768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Aristo “retorik (konuşma güzel söz söyleme)” sanatını  “ikna etmek amacıyla kullanılan mevcut tüm yollar” olarak tanımlamıştır.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 İletişim davranış değişikliği  meydana getirmek üzere düşünce, bilgi,duygu,tutum ve becerilerin paylaşılması sürecidir.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Düşünce, bilgi ve görüşlerin; konuşma, yazı ve resim gibi semboller kullanarak paylaşımı ve aktarımıdır 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Kaynak                                             Hedef                     </a:t>
            </a:r>
            <a:r>
              <a:rPr lang="tr-T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(Amaç gayesi)</a:t>
            </a:r>
            <a:endParaRPr lang="tr-TR" sz="2400" dirty="0" smtClean="0"/>
          </a:p>
          <a:p>
            <a:endParaRPr lang="tr-TR" sz="2400" dirty="0" smtClean="0"/>
          </a:p>
        </p:txBody>
      </p:sp>
      <p:sp>
        <p:nvSpPr>
          <p:cNvPr id="4" name="3 Yukarı Ok"/>
          <p:cNvSpPr/>
          <p:nvPr/>
        </p:nvSpPr>
        <p:spPr>
          <a:xfrm rot="16200000" flipV="1">
            <a:off x="2807804" y="4761148"/>
            <a:ext cx="360040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</a:rPr>
              <a:t>Temel İletişim Yetenekleri</a:t>
            </a:r>
            <a:endParaRPr lang="tr-TR" dirty="0">
              <a:solidFill>
                <a:schemeClr val="tx2"/>
              </a:solidFill>
            </a:endParaRPr>
          </a:p>
        </p:txBody>
      </p:sp>
      <p:graphicFrame>
        <p:nvGraphicFramePr>
          <p:cNvPr id="3" name="2 Diyagram"/>
          <p:cNvGraphicFramePr/>
          <p:nvPr/>
        </p:nvGraphicFramePr>
        <p:xfrm>
          <a:off x="539552" y="1772816"/>
          <a:ext cx="799288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nciosgb.com/Files/Products/Images/foto_80-02102013165902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086225" y="0"/>
            <a:ext cx="5057775" cy="2581276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Sağlık İletişimi</a:t>
            </a:r>
            <a:endParaRPr lang="tr-TR" dirty="0"/>
          </a:p>
        </p:txBody>
      </p:sp>
      <p:sp>
        <p:nvSpPr>
          <p:cNvPr id="3" name="2 Metin kutusu"/>
          <p:cNvSpPr txBox="1"/>
          <p:nvPr/>
        </p:nvSpPr>
        <p:spPr>
          <a:xfrm>
            <a:off x="323528" y="2492896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1970’li yıllarda Kuzey Amerika’da iletişim bilimleri alanında gelişmeye başlamış olan </a:t>
            </a:r>
            <a:r>
              <a:rPr lang="tr-TR" sz="2400" b="1" dirty="0" smtClean="0"/>
              <a:t>sağlık iletişimi alanı</a:t>
            </a:r>
            <a:r>
              <a:rPr lang="tr-TR" sz="2400" dirty="0" smtClean="0"/>
              <a:t> Sosyal bilimler (iletişim, psikoloji, sosyoloji, </a:t>
            </a:r>
            <a:r>
              <a:rPr lang="tr-TR" sz="2400" dirty="0" err="1" smtClean="0"/>
              <a:t>antrolopoloji</a:t>
            </a:r>
            <a:r>
              <a:rPr lang="tr-TR" sz="2400" dirty="0" smtClean="0"/>
              <a:t>, pazarlama, halkla ilişkiler vb) ile tıp alanını birleştirmeye çalışan sağlık iletişimi disiplinidir.</a:t>
            </a:r>
            <a:endParaRPr lang="tr-TR" sz="2400" dirty="0" smtClean="0"/>
          </a:p>
          <a:p>
            <a:r>
              <a:rPr lang="tr-TR" sz="2400" dirty="0" smtClean="0">
                <a:solidFill>
                  <a:srgbClr val="FF0000"/>
                </a:solidFill>
              </a:rPr>
              <a:t>En genel anlamda; </a:t>
            </a:r>
            <a:r>
              <a:rPr lang="tr-TR" sz="2400" dirty="0" smtClean="0"/>
              <a:t>sağlık konusu ile ilgili kişilerin ya da grupların, ilgili hedef gruplara yönelik olarak gerçekleştirdiği iletişim şekli olarak tanımlanabilir (</a:t>
            </a:r>
            <a:r>
              <a:rPr lang="tr-TR" sz="2400" dirty="0" err="1" smtClean="0"/>
              <a:t>Okay</a:t>
            </a:r>
            <a:r>
              <a:rPr lang="tr-TR" sz="2400" dirty="0" smtClean="0"/>
              <a:t>, 2009).</a:t>
            </a: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Sağlık İletişimi</a:t>
            </a:r>
            <a:endParaRPr lang="tr-TR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2348880"/>
            <a:ext cx="8424936" cy="23083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24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/>
              <a:t>İletişim araçları ile sağlık kampanyalarında kullanılan basılı, görsel ve işitsel materyallerden, televizyondaki sağlık programlarına, sağlık </a:t>
            </a:r>
            <a:r>
              <a:rPr lang="tr-TR" sz="2400" dirty="0" err="1" smtClean="0"/>
              <a:t>portallerine</a:t>
            </a:r>
            <a:r>
              <a:rPr lang="tr-TR" sz="2400" dirty="0" smtClean="0"/>
              <a:t> ya da sosyal medyada yayılan sağlık bilgilerine kadar çok geniş bir alanı kapsar.</a:t>
            </a:r>
            <a:endParaRPr lang="tr-TR" sz="2400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027" name="Picture 3" descr="sağlık iletişim ile ilgili görsel sonucu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436096" y="476672"/>
            <a:ext cx="2679948" cy="1975895"/>
          </a:xfrm>
          <a:prstGeom prst="rect">
            <a:avLst/>
          </a:prstGeom>
          <a:noFill/>
        </p:spPr>
      </p:pic>
      <p:pic>
        <p:nvPicPr>
          <p:cNvPr id="1029" name="Picture 5" descr="https://encrypted-tbn2.gstatic.com/images?q=tbn:ANd9GcQeVYPLv-ZdH5qJSlvViR334TeuCLcQrkYzD0g10cdsVzHM0dVTt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933056"/>
            <a:ext cx="4361284" cy="2718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1501</Words>
  <Application>WPS Presentation</Application>
  <PresentationFormat>Ekran Gösterisi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Wingdings 2</vt:lpstr>
      <vt:lpstr>Times New Roman</vt:lpstr>
      <vt:lpstr>Calibri</vt:lpstr>
      <vt:lpstr>Microsoft YaHei</vt:lpstr>
      <vt:lpstr/>
      <vt:lpstr>Arial Unicode MS</vt:lpstr>
      <vt:lpstr>Wingdings</vt:lpstr>
      <vt:lpstr>Default Design</vt:lpstr>
      <vt:lpstr>İLETİŞİM</vt:lpstr>
      <vt:lpstr>PowerPoint 演示文稿</vt:lpstr>
      <vt:lpstr>Temel İletişim Yetenekleri</vt:lpstr>
      <vt:lpstr>Sağlık İletişimi</vt:lpstr>
      <vt:lpstr>Sağlık İletişimi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Nesibe</dc:creator>
  <cp:lastModifiedBy>Nesibe Uzel Yar</cp:lastModifiedBy>
  <cp:revision>64</cp:revision>
  <dcterms:created xsi:type="dcterms:W3CDTF">2013-04-16T20:20:00Z</dcterms:created>
  <dcterms:modified xsi:type="dcterms:W3CDTF">2020-02-06T14:46:54Z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