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22"/>
  </p:handoutMasterIdLst>
  <p:sldIdLst>
    <p:sldId id="257" r:id="rId2"/>
    <p:sldId id="258" r:id="rId3"/>
    <p:sldId id="292" r:id="rId4"/>
    <p:sldId id="268" r:id="rId5"/>
    <p:sldId id="293" r:id="rId6"/>
    <p:sldId id="303" r:id="rId7"/>
    <p:sldId id="269" r:id="rId8"/>
    <p:sldId id="270" r:id="rId9"/>
    <p:sldId id="271" r:id="rId10"/>
    <p:sldId id="294" r:id="rId11"/>
    <p:sldId id="260" r:id="rId12"/>
    <p:sldId id="295" r:id="rId13"/>
    <p:sldId id="272" r:id="rId14"/>
    <p:sldId id="296" r:id="rId15"/>
    <p:sldId id="304" r:id="rId16"/>
    <p:sldId id="297" r:id="rId17"/>
    <p:sldId id="261" r:id="rId18"/>
    <p:sldId id="273" r:id="rId19"/>
    <p:sldId id="275" r:id="rId20"/>
    <p:sldId id="274" r:id="rId21"/>
  </p:sldIdLst>
  <p:sldSz cx="9144000" cy="6858000" type="screen4x3"/>
  <p:notesSz cx="6858000" cy="9144000"/>
  <p:custDataLst>
    <p:tags r:id="rId23"/>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4" autoAdjust="0"/>
    <p:restoredTop sz="94660"/>
  </p:normalViewPr>
  <p:slideViewPr>
    <p:cSldViewPr>
      <p:cViewPr varScale="1">
        <p:scale>
          <a:sx n="91" d="100"/>
          <a:sy n="91" d="100"/>
        </p:scale>
        <p:origin x="117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51587F-59CF-4E61-BEB0-5EA68E69A0BD}" type="doc">
      <dgm:prSet loTypeId="urn:microsoft.com/office/officeart/2005/8/layout/orgChart1" loCatId="hierarchy" qsTypeId="urn:microsoft.com/office/officeart/2005/8/quickstyle/simple4" qsCatId="simple" csTypeId="urn:microsoft.com/office/officeart/2005/8/colors/accent1_2" csCatId="accent1" phldr="1"/>
      <dgm:spPr/>
      <dgm:t>
        <a:bodyPr/>
        <a:lstStyle/>
        <a:p>
          <a:endParaRPr lang="tr-TR"/>
        </a:p>
      </dgm:t>
    </dgm:pt>
    <dgm:pt modelId="{384F9DEF-4F0E-4781-83E6-C387A0373ED8}">
      <dgm:prSet phldrT="[Metin]" custT="1"/>
      <dgm:spPr/>
      <dgm:t>
        <a:bodyPr/>
        <a:lstStyle/>
        <a:p>
          <a:r>
            <a:rPr lang="tr-TR" sz="1800" dirty="0" smtClean="0"/>
            <a:t>SOSYAL ALGI SÜRECİ</a:t>
          </a:r>
          <a:endParaRPr lang="tr-TR" sz="1800" dirty="0"/>
        </a:p>
      </dgm:t>
    </dgm:pt>
    <dgm:pt modelId="{0CAEF1A2-C833-4FD1-91B8-2585D792332B}" type="parTrans" cxnId="{ABD936D6-CAD5-450F-A04B-CF2A71C414BA}">
      <dgm:prSet/>
      <dgm:spPr/>
      <dgm:t>
        <a:bodyPr/>
        <a:lstStyle/>
        <a:p>
          <a:endParaRPr lang="tr-TR" sz="1800"/>
        </a:p>
      </dgm:t>
    </dgm:pt>
    <dgm:pt modelId="{A961B407-5DC4-43EA-9EB3-40F03065A90E}" type="sibTrans" cxnId="{ABD936D6-CAD5-450F-A04B-CF2A71C414BA}">
      <dgm:prSet/>
      <dgm:spPr/>
      <dgm:t>
        <a:bodyPr/>
        <a:lstStyle/>
        <a:p>
          <a:endParaRPr lang="tr-TR" sz="1800"/>
        </a:p>
      </dgm:t>
    </dgm:pt>
    <dgm:pt modelId="{C36DBFFF-F66E-4AD8-BF4D-8B4505E4F3F9}">
      <dgm:prSet phldrT="[Metin]" custT="1"/>
      <dgm:spPr/>
      <dgm:t>
        <a:bodyPr/>
        <a:lstStyle/>
        <a:p>
          <a:r>
            <a:rPr lang="tr-TR" sz="1800" dirty="0" smtClean="0"/>
            <a:t>İZLENİM OLUŞTURMA</a:t>
          </a:r>
          <a:endParaRPr lang="tr-TR" sz="1800" dirty="0"/>
        </a:p>
      </dgm:t>
    </dgm:pt>
    <dgm:pt modelId="{D19E9643-1D09-4E84-BBB2-19492C7D7648}" type="parTrans" cxnId="{67DBFEA4-FD3C-4E52-BC1F-444F2E11F320}">
      <dgm:prSet/>
      <dgm:spPr/>
      <dgm:t>
        <a:bodyPr/>
        <a:lstStyle/>
        <a:p>
          <a:endParaRPr lang="tr-TR" sz="1800"/>
        </a:p>
      </dgm:t>
    </dgm:pt>
    <dgm:pt modelId="{C8AAC4DF-1224-4590-ABBE-872EB908B4F6}" type="sibTrans" cxnId="{67DBFEA4-FD3C-4E52-BC1F-444F2E11F320}">
      <dgm:prSet/>
      <dgm:spPr/>
      <dgm:t>
        <a:bodyPr/>
        <a:lstStyle/>
        <a:p>
          <a:endParaRPr lang="tr-TR" sz="1800"/>
        </a:p>
      </dgm:t>
    </dgm:pt>
    <dgm:pt modelId="{5528C89F-1E4B-417C-9C1C-A0BBBAA02552}">
      <dgm:prSet phldrT="[Metin]" custT="1"/>
      <dgm:spPr/>
      <dgm:t>
        <a:bodyPr/>
        <a:lstStyle/>
        <a:p>
          <a:r>
            <a:rPr lang="tr-TR" sz="1800" dirty="0" smtClean="0"/>
            <a:t>ATIFTA BULUNMA</a:t>
          </a:r>
          <a:endParaRPr lang="tr-TR" sz="1800" dirty="0"/>
        </a:p>
      </dgm:t>
    </dgm:pt>
    <dgm:pt modelId="{DAE87B34-9ED9-44A6-9152-4672A5795EB6}" type="parTrans" cxnId="{B9121576-1592-4210-A427-C7EE7D0CAB53}">
      <dgm:prSet/>
      <dgm:spPr/>
      <dgm:t>
        <a:bodyPr/>
        <a:lstStyle/>
        <a:p>
          <a:endParaRPr lang="tr-TR" sz="1800"/>
        </a:p>
      </dgm:t>
    </dgm:pt>
    <dgm:pt modelId="{405E88AE-3692-434B-9FE1-370F3A819EAD}" type="sibTrans" cxnId="{B9121576-1592-4210-A427-C7EE7D0CAB53}">
      <dgm:prSet/>
      <dgm:spPr/>
      <dgm:t>
        <a:bodyPr/>
        <a:lstStyle/>
        <a:p>
          <a:endParaRPr lang="tr-TR" sz="1800"/>
        </a:p>
      </dgm:t>
    </dgm:pt>
    <dgm:pt modelId="{6B92FB43-76BE-4DE0-BB1F-E9FAD9D55A23}" type="pres">
      <dgm:prSet presAssocID="{CE51587F-59CF-4E61-BEB0-5EA68E69A0BD}" presName="hierChild1" presStyleCnt="0">
        <dgm:presLayoutVars>
          <dgm:orgChart val="1"/>
          <dgm:chPref val="1"/>
          <dgm:dir/>
          <dgm:animOne val="branch"/>
          <dgm:animLvl val="lvl"/>
          <dgm:resizeHandles/>
        </dgm:presLayoutVars>
      </dgm:prSet>
      <dgm:spPr/>
      <dgm:t>
        <a:bodyPr/>
        <a:lstStyle/>
        <a:p>
          <a:endParaRPr lang="tr-TR"/>
        </a:p>
      </dgm:t>
    </dgm:pt>
    <dgm:pt modelId="{CCCB672B-89CA-495F-B3E4-13FC48E7B60A}" type="pres">
      <dgm:prSet presAssocID="{384F9DEF-4F0E-4781-83E6-C387A0373ED8}" presName="hierRoot1" presStyleCnt="0">
        <dgm:presLayoutVars>
          <dgm:hierBranch val="init"/>
        </dgm:presLayoutVars>
      </dgm:prSet>
      <dgm:spPr/>
    </dgm:pt>
    <dgm:pt modelId="{689DF07C-9043-4C6F-BAC7-E42F68DD3995}" type="pres">
      <dgm:prSet presAssocID="{384F9DEF-4F0E-4781-83E6-C387A0373ED8}" presName="rootComposite1" presStyleCnt="0"/>
      <dgm:spPr/>
    </dgm:pt>
    <dgm:pt modelId="{8B3F77AB-EE9D-464C-86C8-F94B8CBC35B3}" type="pres">
      <dgm:prSet presAssocID="{384F9DEF-4F0E-4781-83E6-C387A0373ED8}" presName="rootText1" presStyleLbl="node0" presStyleIdx="0" presStyleCnt="1" custScaleX="159387" custScaleY="160403">
        <dgm:presLayoutVars>
          <dgm:chPref val="3"/>
        </dgm:presLayoutVars>
      </dgm:prSet>
      <dgm:spPr/>
      <dgm:t>
        <a:bodyPr/>
        <a:lstStyle/>
        <a:p>
          <a:endParaRPr lang="tr-TR"/>
        </a:p>
      </dgm:t>
    </dgm:pt>
    <dgm:pt modelId="{82996ECB-D5EB-45A2-A852-97B60097205A}" type="pres">
      <dgm:prSet presAssocID="{384F9DEF-4F0E-4781-83E6-C387A0373ED8}" presName="rootConnector1" presStyleLbl="node1" presStyleIdx="0" presStyleCnt="0"/>
      <dgm:spPr/>
      <dgm:t>
        <a:bodyPr/>
        <a:lstStyle/>
        <a:p>
          <a:endParaRPr lang="tr-TR"/>
        </a:p>
      </dgm:t>
    </dgm:pt>
    <dgm:pt modelId="{8286CC31-6A89-48EC-93B5-8C012812C46F}" type="pres">
      <dgm:prSet presAssocID="{384F9DEF-4F0E-4781-83E6-C387A0373ED8}" presName="hierChild2" presStyleCnt="0"/>
      <dgm:spPr/>
    </dgm:pt>
    <dgm:pt modelId="{8383508C-A4AA-43C9-AF59-DE84E90116FB}" type="pres">
      <dgm:prSet presAssocID="{D19E9643-1D09-4E84-BBB2-19492C7D7648}" presName="Name37" presStyleLbl="parChTrans1D2" presStyleIdx="0" presStyleCnt="2"/>
      <dgm:spPr/>
      <dgm:t>
        <a:bodyPr/>
        <a:lstStyle/>
        <a:p>
          <a:endParaRPr lang="tr-TR"/>
        </a:p>
      </dgm:t>
    </dgm:pt>
    <dgm:pt modelId="{25C3E78B-D5A2-47FB-9870-E48E8AFA16DE}" type="pres">
      <dgm:prSet presAssocID="{C36DBFFF-F66E-4AD8-BF4D-8B4505E4F3F9}" presName="hierRoot2" presStyleCnt="0">
        <dgm:presLayoutVars>
          <dgm:hierBranch val="init"/>
        </dgm:presLayoutVars>
      </dgm:prSet>
      <dgm:spPr/>
    </dgm:pt>
    <dgm:pt modelId="{BF69DCFF-04CD-4FFC-A9FD-70E891C95551}" type="pres">
      <dgm:prSet presAssocID="{C36DBFFF-F66E-4AD8-BF4D-8B4505E4F3F9}" presName="rootComposite" presStyleCnt="0"/>
      <dgm:spPr/>
    </dgm:pt>
    <dgm:pt modelId="{5E4F9E7D-A1D4-4D95-AC98-E406A3FE663C}" type="pres">
      <dgm:prSet presAssocID="{C36DBFFF-F66E-4AD8-BF4D-8B4505E4F3F9}" presName="rootText" presStyleLbl="node2" presStyleIdx="0" presStyleCnt="2" custScaleX="190646" custScaleY="140853">
        <dgm:presLayoutVars>
          <dgm:chPref val="3"/>
        </dgm:presLayoutVars>
      </dgm:prSet>
      <dgm:spPr/>
      <dgm:t>
        <a:bodyPr/>
        <a:lstStyle/>
        <a:p>
          <a:endParaRPr lang="tr-TR"/>
        </a:p>
      </dgm:t>
    </dgm:pt>
    <dgm:pt modelId="{E9D010A3-AF6A-4FD9-9AD1-F9D57A5B333D}" type="pres">
      <dgm:prSet presAssocID="{C36DBFFF-F66E-4AD8-BF4D-8B4505E4F3F9}" presName="rootConnector" presStyleLbl="node2" presStyleIdx="0" presStyleCnt="2"/>
      <dgm:spPr/>
      <dgm:t>
        <a:bodyPr/>
        <a:lstStyle/>
        <a:p>
          <a:endParaRPr lang="tr-TR"/>
        </a:p>
      </dgm:t>
    </dgm:pt>
    <dgm:pt modelId="{D5A95CFA-B0D1-4A39-86CF-CD981C2FA403}" type="pres">
      <dgm:prSet presAssocID="{C36DBFFF-F66E-4AD8-BF4D-8B4505E4F3F9}" presName="hierChild4" presStyleCnt="0"/>
      <dgm:spPr/>
    </dgm:pt>
    <dgm:pt modelId="{25A3669F-9EE2-40F9-9268-C28CDA36C547}" type="pres">
      <dgm:prSet presAssocID="{C36DBFFF-F66E-4AD8-BF4D-8B4505E4F3F9}" presName="hierChild5" presStyleCnt="0"/>
      <dgm:spPr/>
    </dgm:pt>
    <dgm:pt modelId="{3738014D-C4AA-409B-8A7B-8DA41E7F87FC}" type="pres">
      <dgm:prSet presAssocID="{DAE87B34-9ED9-44A6-9152-4672A5795EB6}" presName="Name37" presStyleLbl="parChTrans1D2" presStyleIdx="1" presStyleCnt="2"/>
      <dgm:spPr/>
      <dgm:t>
        <a:bodyPr/>
        <a:lstStyle/>
        <a:p>
          <a:endParaRPr lang="tr-TR"/>
        </a:p>
      </dgm:t>
    </dgm:pt>
    <dgm:pt modelId="{27C61791-F984-453D-9645-7554FB5C7CC5}" type="pres">
      <dgm:prSet presAssocID="{5528C89F-1E4B-417C-9C1C-A0BBBAA02552}" presName="hierRoot2" presStyleCnt="0">
        <dgm:presLayoutVars>
          <dgm:hierBranch val="init"/>
        </dgm:presLayoutVars>
      </dgm:prSet>
      <dgm:spPr/>
    </dgm:pt>
    <dgm:pt modelId="{687F76DF-A5DC-4775-A24E-DFEDB8F0CE50}" type="pres">
      <dgm:prSet presAssocID="{5528C89F-1E4B-417C-9C1C-A0BBBAA02552}" presName="rootComposite" presStyleCnt="0"/>
      <dgm:spPr/>
    </dgm:pt>
    <dgm:pt modelId="{38C6E47A-7159-4254-9B37-9610B1F78C82}" type="pres">
      <dgm:prSet presAssocID="{5528C89F-1E4B-417C-9C1C-A0BBBAA02552}" presName="rootText" presStyleLbl="node2" presStyleIdx="1" presStyleCnt="2" custScaleX="169646" custScaleY="140853">
        <dgm:presLayoutVars>
          <dgm:chPref val="3"/>
        </dgm:presLayoutVars>
      </dgm:prSet>
      <dgm:spPr/>
      <dgm:t>
        <a:bodyPr/>
        <a:lstStyle/>
        <a:p>
          <a:endParaRPr lang="tr-TR"/>
        </a:p>
      </dgm:t>
    </dgm:pt>
    <dgm:pt modelId="{A92A4588-245C-4BDA-A4DA-B482F52D3D25}" type="pres">
      <dgm:prSet presAssocID="{5528C89F-1E4B-417C-9C1C-A0BBBAA02552}" presName="rootConnector" presStyleLbl="node2" presStyleIdx="1" presStyleCnt="2"/>
      <dgm:spPr/>
      <dgm:t>
        <a:bodyPr/>
        <a:lstStyle/>
        <a:p>
          <a:endParaRPr lang="tr-TR"/>
        </a:p>
      </dgm:t>
    </dgm:pt>
    <dgm:pt modelId="{0CF10D1C-E84E-4086-AEDF-F7926ACB0DC1}" type="pres">
      <dgm:prSet presAssocID="{5528C89F-1E4B-417C-9C1C-A0BBBAA02552}" presName="hierChild4" presStyleCnt="0"/>
      <dgm:spPr/>
    </dgm:pt>
    <dgm:pt modelId="{E105DACC-AFBB-493A-87C9-96DB63E4073D}" type="pres">
      <dgm:prSet presAssocID="{5528C89F-1E4B-417C-9C1C-A0BBBAA02552}" presName="hierChild5" presStyleCnt="0"/>
      <dgm:spPr/>
    </dgm:pt>
    <dgm:pt modelId="{4BF2CDC4-4537-4755-BE81-5618DD268C3B}" type="pres">
      <dgm:prSet presAssocID="{384F9DEF-4F0E-4781-83E6-C387A0373ED8}" presName="hierChild3" presStyleCnt="0"/>
      <dgm:spPr/>
    </dgm:pt>
  </dgm:ptLst>
  <dgm:cxnLst>
    <dgm:cxn modelId="{D8BD31D2-F902-477A-BE7A-EC5B657E0E1E}" type="presOf" srcId="{5528C89F-1E4B-417C-9C1C-A0BBBAA02552}" destId="{A92A4588-245C-4BDA-A4DA-B482F52D3D25}" srcOrd="1" destOrd="0" presId="urn:microsoft.com/office/officeart/2005/8/layout/orgChart1"/>
    <dgm:cxn modelId="{B9121576-1592-4210-A427-C7EE7D0CAB53}" srcId="{384F9DEF-4F0E-4781-83E6-C387A0373ED8}" destId="{5528C89F-1E4B-417C-9C1C-A0BBBAA02552}" srcOrd="1" destOrd="0" parTransId="{DAE87B34-9ED9-44A6-9152-4672A5795EB6}" sibTransId="{405E88AE-3692-434B-9FE1-370F3A819EAD}"/>
    <dgm:cxn modelId="{7BC3862C-3C75-4D2C-8D90-C8A3E7507F24}" type="presOf" srcId="{DAE87B34-9ED9-44A6-9152-4672A5795EB6}" destId="{3738014D-C4AA-409B-8A7B-8DA41E7F87FC}" srcOrd="0" destOrd="0" presId="urn:microsoft.com/office/officeart/2005/8/layout/orgChart1"/>
    <dgm:cxn modelId="{7B2BEDD7-9403-4161-A18B-BADF32409E58}" type="presOf" srcId="{384F9DEF-4F0E-4781-83E6-C387A0373ED8}" destId="{82996ECB-D5EB-45A2-A852-97B60097205A}" srcOrd="1" destOrd="0" presId="urn:microsoft.com/office/officeart/2005/8/layout/orgChart1"/>
    <dgm:cxn modelId="{12C424FD-29C5-41A7-8472-82BC04D2D546}" type="presOf" srcId="{5528C89F-1E4B-417C-9C1C-A0BBBAA02552}" destId="{38C6E47A-7159-4254-9B37-9610B1F78C82}" srcOrd="0" destOrd="0" presId="urn:microsoft.com/office/officeart/2005/8/layout/orgChart1"/>
    <dgm:cxn modelId="{67DBFEA4-FD3C-4E52-BC1F-444F2E11F320}" srcId="{384F9DEF-4F0E-4781-83E6-C387A0373ED8}" destId="{C36DBFFF-F66E-4AD8-BF4D-8B4505E4F3F9}" srcOrd="0" destOrd="0" parTransId="{D19E9643-1D09-4E84-BBB2-19492C7D7648}" sibTransId="{C8AAC4DF-1224-4590-ABBE-872EB908B4F6}"/>
    <dgm:cxn modelId="{D2D68E58-E0A6-498E-9B8E-EDEDB6DFC5C4}" type="presOf" srcId="{384F9DEF-4F0E-4781-83E6-C387A0373ED8}" destId="{8B3F77AB-EE9D-464C-86C8-F94B8CBC35B3}" srcOrd="0" destOrd="0" presId="urn:microsoft.com/office/officeart/2005/8/layout/orgChart1"/>
    <dgm:cxn modelId="{D5243F17-CF40-4EC3-958B-F3B4C71E747C}" type="presOf" srcId="{C36DBFFF-F66E-4AD8-BF4D-8B4505E4F3F9}" destId="{E9D010A3-AF6A-4FD9-9AD1-F9D57A5B333D}" srcOrd="1" destOrd="0" presId="urn:microsoft.com/office/officeart/2005/8/layout/orgChart1"/>
    <dgm:cxn modelId="{7F210440-825B-43DD-9903-5CC9A139674F}" type="presOf" srcId="{D19E9643-1D09-4E84-BBB2-19492C7D7648}" destId="{8383508C-A4AA-43C9-AF59-DE84E90116FB}" srcOrd="0" destOrd="0" presId="urn:microsoft.com/office/officeart/2005/8/layout/orgChart1"/>
    <dgm:cxn modelId="{FD51BE89-53D8-4419-ADC7-C563E84E1E43}" type="presOf" srcId="{CE51587F-59CF-4E61-BEB0-5EA68E69A0BD}" destId="{6B92FB43-76BE-4DE0-BB1F-E9FAD9D55A23}" srcOrd="0" destOrd="0" presId="urn:microsoft.com/office/officeart/2005/8/layout/orgChart1"/>
    <dgm:cxn modelId="{ABD936D6-CAD5-450F-A04B-CF2A71C414BA}" srcId="{CE51587F-59CF-4E61-BEB0-5EA68E69A0BD}" destId="{384F9DEF-4F0E-4781-83E6-C387A0373ED8}" srcOrd="0" destOrd="0" parTransId="{0CAEF1A2-C833-4FD1-91B8-2585D792332B}" sibTransId="{A961B407-5DC4-43EA-9EB3-40F03065A90E}"/>
    <dgm:cxn modelId="{F33EF21D-51BA-4BE1-B24B-B0F3B11946D2}" type="presOf" srcId="{C36DBFFF-F66E-4AD8-BF4D-8B4505E4F3F9}" destId="{5E4F9E7D-A1D4-4D95-AC98-E406A3FE663C}" srcOrd="0" destOrd="0" presId="urn:microsoft.com/office/officeart/2005/8/layout/orgChart1"/>
    <dgm:cxn modelId="{51214A48-C7C8-4F12-91A1-515F10D84EA2}" type="presParOf" srcId="{6B92FB43-76BE-4DE0-BB1F-E9FAD9D55A23}" destId="{CCCB672B-89CA-495F-B3E4-13FC48E7B60A}" srcOrd="0" destOrd="0" presId="urn:microsoft.com/office/officeart/2005/8/layout/orgChart1"/>
    <dgm:cxn modelId="{EF9750DB-7892-4B63-A1D0-F80BA39A6665}" type="presParOf" srcId="{CCCB672B-89CA-495F-B3E4-13FC48E7B60A}" destId="{689DF07C-9043-4C6F-BAC7-E42F68DD3995}" srcOrd="0" destOrd="0" presId="urn:microsoft.com/office/officeart/2005/8/layout/orgChart1"/>
    <dgm:cxn modelId="{BCE29968-F726-4F07-B29B-4B4B3BE157D4}" type="presParOf" srcId="{689DF07C-9043-4C6F-BAC7-E42F68DD3995}" destId="{8B3F77AB-EE9D-464C-86C8-F94B8CBC35B3}" srcOrd="0" destOrd="0" presId="urn:microsoft.com/office/officeart/2005/8/layout/orgChart1"/>
    <dgm:cxn modelId="{1E54DD94-A2F0-445A-9A96-C59F1D0F105E}" type="presParOf" srcId="{689DF07C-9043-4C6F-BAC7-E42F68DD3995}" destId="{82996ECB-D5EB-45A2-A852-97B60097205A}" srcOrd="1" destOrd="0" presId="urn:microsoft.com/office/officeart/2005/8/layout/orgChart1"/>
    <dgm:cxn modelId="{10B706DD-CA2C-416C-90A6-0DC073A55CC3}" type="presParOf" srcId="{CCCB672B-89CA-495F-B3E4-13FC48E7B60A}" destId="{8286CC31-6A89-48EC-93B5-8C012812C46F}" srcOrd="1" destOrd="0" presId="urn:microsoft.com/office/officeart/2005/8/layout/orgChart1"/>
    <dgm:cxn modelId="{693626AC-1A39-45F2-A643-9A7A92E54F19}" type="presParOf" srcId="{8286CC31-6A89-48EC-93B5-8C012812C46F}" destId="{8383508C-A4AA-43C9-AF59-DE84E90116FB}" srcOrd="0" destOrd="0" presId="urn:microsoft.com/office/officeart/2005/8/layout/orgChart1"/>
    <dgm:cxn modelId="{EF871855-5C38-4F89-949B-1038781EB115}" type="presParOf" srcId="{8286CC31-6A89-48EC-93B5-8C012812C46F}" destId="{25C3E78B-D5A2-47FB-9870-E48E8AFA16DE}" srcOrd="1" destOrd="0" presId="urn:microsoft.com/office/officeart/2005/8/layout/orgChart1"/>
    <dgm:cxn modelId="{89297D82-CA6E-4A69-94AB-02C1E7B7594B}" type="presParOf" srcId="{25C3E78B-D5A2-47FB-9870-E48E8AFA16DE}" destId="{BF69DCFF-04CD-4FFC-A9FD-70E891C95551}" srcOrd="0" destOrd="0" presId="urn:microsoft.com/office/officeart/2005/8/layout/orgChart1"/>
    <dgm:cxn modelId="{F1229DF6-2FEA-4AF4-98C8-A08E1D58DD35}" type="presParOf" srcId="{BF69DCFF-04CD-4FFC-A9FD-70E891C95551}" destId="{5E4F9E7D-A1D4-4D95-AC98-E406A3FE663C}" srcOrd="0" destOrd="0" presId="urn:microsoft.com/office/officeart/2005/8/layout/orgChart1"/>
    <dgm:cxn modelId="{FCFD84FC-700A-49C7-876D-77DFED479029}" type="presParOf" srcId="{BF69DCFF-04CD-4FFC-A9FD-70E891C95551}" destId="{E9D010A3-AF6A-4FD9-9AD1-F9D57A5B333D}" srcOrd="1" destOrd="0" presId="urn:microsoft.com/office/officeart/2005/8/layout/orgChart1"/>
    <dgm:cxn modelId="{7463D9A2-BA21-443C-A94B-04AFC121D21F}" type="presParOf" srcId="{25C3E78B-D5A2-47FB-9870-E48E8AFA16DE}" destId="{D5A95CFA-B0D1-4A39-86CF-CD981C2FA403}" srcOrd="1" destOrd="0" presId="urn:microsoft.com/office/officeart/2005/8/layout/orgChart1"/>
    <dgm:cxn modelId="{2D83F50D-1D25-48AB-86BB-D8C3CCA8E9D5}" type="presParOf" srcId="{25C3E78B-D5A2-47FB-9870-E48E8AFA16DE}" destId="{25A3669F-9EE2-40F9-9268-C28CDA36C547}" srcOrd="2" destOrd="0" presId="urn:microsoft.com/office/officeart/2005/8/layout/orgChart1"/>
    <dgm:cxn modelId="{9B649FF4-DF15-4B98-999B-54207694B0B4}" type="presParOf" srcId="{8286CC31-6A89-48EC-93B5-8C012812C46F}" destId="{3738014D-C4AA-409B-8A7B-8DA41E7F87FC}" srcOrd="2" destOrd="0" presId="urn:microsoft.com/office/officeart/2005/8/layout/orgChart1"/>
    <dgm:cxn modelId="{FB14E23D-E05F-4E4A-9EDE-35073DA342B8}" type="presParOf" srcId="{8286CC31-6A89-48EC-93B5-8C012812C46F}" destId="{27C61791-F984-453D-9645-7554FB5C7CC5}" srcOrd="3" destOrd="0" presId="urn:microsoft.com/office/officeart/2005/8/layout/orgChart1"/>
    <dgm:cxn modelId="{FEB17208-BBE5-4399-9B1D-EA9F43004016}" type="presParOf" srcId="{27C61791-F984-453D-9645-7554FB5C7CC5}" destId="{687F76DF-A5DC-4775-A24E-DFEDB8F0CE50}" srcOrd="0" destOrd="0" presId="urn:microsoft.com/office/officeart/2005/8/layout/orgChart1"/>
    <dgm:cxn modelId="{6462F0AB-A555-4160-B478-2281B2C0E2C4}" type="presParOf" srcId="{687F76DF-A5DC-4775-A24E-DFEDB8F0CE50}" destId="{38C6E47A-7159-4254-9B37-9610B1F78C82}" srcOrd="0" destOrd="0" presId="urn:microsoft.com/office/officeart/2005/8/layout/orgChart1"/>
    <dgm:cxn modelId="{EFB53941-6559-467A-97B1-988583E3702B}" type="presParOf" srcId="{687F76DF-A5DC-4775-A24E-DFEDB8F0CE50}" destId="{A92A4588-245C-4BDA-A4DA-B482F52D3D25}" srcOrd="1" destOrd="0" presId="urn:microsoft.com/office/officeart/2005/8/layout/orgChart1"/>
    <dgm:cxn modelId="{82349EFE-9CAD-4E62-8F59-FF498DD3A7BD}" type="presParOf" srcId="{27C61791-F984-453D-9645-7554FB5C7CC5}" destId="{0CF10D1C-E84E-4086-AEDF-F7926ACB0DC1}" srcOrd="1" destOrd="0" presId="urn:microsoft.com/office/officeart/2005/8/layout/orgChart1"/>
    <dgm:cxn modelId="{1C6F24B0-435E-4025-828B-E1CE645297DA}" type="presParOf" srcId="{27C61791-F984-453D-9645-7554FB5C7CC5}" destId="{E105DACC-AFBB-493A-87C9-96DB63E4073D}" srcOrd="2" destOrd="0" presId="urn:microsoft.com/office/officeart/2005/8/layout/orgChart1"/>
    <dgm:cxn modelId="{9C8782F8-FC45-4923-90E2-396478E09797}" type="presParOf" srcId="{CCCB672B-89CA-495F-B3E4-13FC48E7B60A}" destId="{4BF2CDC4-4537-4755-BE81-5618DD268C3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771574-A95D-4FAB-BABB-3848F1F55E6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08275D4A-0596-4270-BC67-1FD279EDB2CF}">
      <dgm:prSet phldrT="[Metin]"/>
      <dgm:spPr/>
      <dgm:t>
        <a:bodyPr/>
        <a:lstStyle/>
        <a:p>
          <a:r>
            <a:rPr lang="tr-TR" dirty="0" smtClean="0"/>
            <a:t>Mutluluk</a:t>
          </a:r>
          <a:endParaRPr lang="tr-TR" dirty="0"/>
        </a:p>
      </dgm:t>
    </dgm:pt>
    <dgm:pt modelId="{89B36361-71F1-43BC-8DF4-F7962CB6C221}" type="parTrans" cxnId="{9F8B3EC4-2175-4AFF-9FB7-FD9B66476D77}">
      <dgm:prSet/>
      <dgm:spPr/>
      <dgm:t>
        <a:bodyPr/>
        <a:lstStyle/>
        <a:p>
          <a:endParaRPr lang="tr-TR"/>
        </a:p>
      </dgm:t>
    </dgm:pt>
    <dgm:pt modelId="{3243D8AC-EEB4-4BAB-AB7B-8C36EC135CF1}" type="sibTrans" cxnId="{9F8B3EC4-2175-4AFF-9FB7-FD9B66476D77}">
      <dgm:prSet/>
      <dgm:spPr/>
      <dgm:t>
        <a:bodyPr/>
        <a:lstStyle/>
        <a:p>
          <a:endParaRPr lang="tr-TR"/>
        </a:p>
      </dgm:t>
    </dgm:pt>
    <dgm:pt modelId="{21D9E416-5A1C-42EA-ACF7-705EEE686926}">
      <dgm:prSet phldrT="[Metin]"/>
      <dgm:spPr/>
      <dgm:t>
        <a:bodyPr/>
        <a:lstStyle/>
        <a:p>
          <a:r>
            <a:rPr lang="tr-TR" dirty="0" smtClean="0"/>
            <a:t>Üzüntü</a:t>
          </a:r>
          <a:endParaRPr lang="tr-TR" dirty="0"/>
        </a:p>
      </dgm:t>
    </dgm:pt>
    <dgm:pt modelId="{D9595004-490F-4B27-9E07-463CB636F061}" type="parTrans" cxnId="{272ED80C-3615-4A6C-9E4D-63E01ADDA2DD}">
      <dgm:prSet/>
      <dgm:spPr/>
      <dgm:t>
        <a:bodyPr/>
        <a:lstStyle/>
        <a:p>
          <a:endParaRPr lang="tr-TR"/>
        </a:p>
      </dgm:t>
    </dgm:pt>
    <dgm:pt modelId="{31AD5B6B-3F13-488F-A0EB-DB8332FABAE0}" type="sibTrans" cxnId="{272ED80C-3615-4A6C-9E4D-63E01ADDA2DD}">
      <dgm:prSet/>
      <dgm:spPr/>
      <dgm:t>
        <a:bodyPr/>
        <a:lstStyle/>
        <a:p>
          <a:endParaRPr lang="tr-TR"/>
        </a:p>
      </dgm:t>
    </dgm:pt>
    <dgm:pt modelId="{3E85A487-4740-49E2-840F-16D70E72416B}">
      <dgm:prSet phldrT="[Metin]"/>
      <dgm:spPr/>
      <dgm:t>
        <a:bodyPr/>
        <a:lstStyle/>
        <a:p>
          <a:r>
            <a:rPr lang="tr-TR" dirty="0" smtClean="0"/>
            <a:t>Korku</a:t>
          </a:r>
          <a:endParaRPr lang="tr-TR" dirty="0"/>
        </a:p>
      </dgm:t>
    </dgm:pt>
    <dgm:pt modelId="{432EC33E-67FF-457B-B2B2-65DFCB6ED758}" type="parTrans" cxnId="{288BDD77-6D2D-4514-AEC4-6FE99D1F9F52}">
      <dgm:prSet/>
      <dgm:spPr/>
      <dgm:t>
        <a:bodyPr/>
        <a:lstStyle/>
        <a:p>
          <a:endParaRPr lang="tr-TR"/>
        </a:p>
      </dgm:t>
    </dgm:pt>
    <dgm:pt modelId="{03A0A20F-92D4-4251-B705-46E5D69D1D64}" type="sibTrans" cxnId="{288BDD77-6D2D-4514-AEC4-6FE99D1F9F52}">
      <dgm:prSet/>
      <dgm:spPr/>
      <dgm:t>
        <a:bodyPr/>
        <a:lstStyle/>
        <a:p>
          <a:endParaRPr lang="tr-TR"/>
        </a:p>
      </dgm:t>
    </dgm:pt>
    <dgm:pt modelId="{015E5D1F-FC9A-4AD0-9EF2-31ACCDF04A5A}">
      <dgm:prSet phldrT="[Metin]"/>
      <dgm:spPr/>
      <dgm:t>
        <a:bodyPr/>
        <a:lstStyle/>
        <a:p>
          <a:r>
            <a:rPr lang="tr-TR" dirty="0" smtClean="0"/>
            <a:t>Şaşkınlık</a:t>
          </a:r>
          <a:endParaRPr lang="tr-TR" dirty="0"/>
        </a:p>
      </dgm:t>
    </dgm:pt>
    <dgm:pt modelId="{EAD9B0AE-649E-4C7C-B924-D53F39271ADA}" type="parTrans" cxnId="{A50B1A68-310D-4E27-B816-3819FD1F9523}">
      <dgm:prSet/>
      <dgm:spPr/>
      <dgm:t>
        <a:bodyPr/>
        <a:lstStyle/>
        <a:p>
          <a:endParaRPr lang="tr-TR"/>
        </a:p>
      </dgm:t>
    </dgm:pt>
    <dgm:pt modelId="{9AE4F498-3C79-4089-95D2-47F4136F986F}" type="sibTrans" cxnId="{A50B1A68-310D-4E27-B816-3819FD1F9523}">
      <dgm:prSet/>
      <dgm:spPr/>
      <dgm:t>
        <a:bodyPr/>
        <a:lstStyle/>
        <a:p>
          <a:endParaRPr lang="tr-TR"/>
        </a:p>
      </dgm:t>
    </dgm:pt>
    <dgm:pt modelId="{F568DBBF-EBB9-4919-A784-06F65123B00F}">
      <dgm:prSet phldrT="[Metin]"/>
      <dgm:spPr/>
      <dgm:t>
        <a:bodyPr/>
        <a:lstStyle/>
        <a:p>
          <a:r>
            <a:rPr lang="tr-TR" dirty="0" smtClean="0"/>
            <a:t>Kızgınlık</a:t>
          </a:r>
          <a:endParaRPr lang="tr-TR" dirty="0"/>
        </a:p>
      </dgm:t>
    </dgm:pt>
    <dgm:pt modelId="{EE1448EF-65B3-49E8-BCA6-7EC29B6C23FA}" type="parTrans" cxnId="{FC915CE9-DF5C-4E2A-9543-002D59E3300E}">
      <dgm:prSet/>
      <dgm:spPr/>
      <dgm:t>
        <a:bodyPr/>
        <a:lstStyle/>
        <a:p>
          <a:endParaRPr lang="tr-TR"/>
        </a:p>
      </dgm:t>
    </dgm:pt>
    <dgm:pt modelId="{A8E85B35-1DBA-4048-8708-43F1D0B8F883}" type="sibTrans" cxnId="{FC915CE9-DF5C-4E2A-9543-002D59E3300E}">
      <dgm:prSet/>
      <dgm:spPr/>
      <dgm:t>
        <a:bodyPr/>
        <a:lstStyle/>
        <a:p>
          <a:endParaRPr lang="tr-TR"/>
        </a:p>
      </dgm:t>
    </dgm:pt>
    <dgm:pt modelId="{E9761CEE-8456-4046-B113-940A63B3D031}">
      <dgm:prSet phldrT="[Metin]"/>
      <dgm:spPr/>
      <dgm:t>
        <a:bodyPr/>
        <a:lstStyle/>
        <a:p>
          <a:r>
            <a:rPr lang="tr-TR" dirty="0" smtClean="0"/>
            <a:t>Tiksinme</a:t>
          </a:r>
          <a:endParaRPr lang="tr-TR" dirty="0"/>
        </a:p>
      </dgm:t>
    </dgm:pt>
    <dgm:pt modelId="{1D0D1B59-887C-40CA-BEDE-10FADAD064E8}" type="parTrans" cxnId="{3B71569D-D977-41C9-B1ED-1E2ADB74C032}">
      <dgm:prSet/>
      <dgm:spPr/>
      <dgm:t>
        <a:bodyPr/>
        <a:lstStyle/>
        <a:p>
          <a:endParaRPr lang="tr-TR"/>
        </a:p>
      </dgm:t>
    </dgm:pt>
    <dgm:pt modelId="{C1915E33-4EC3-455C-A16B-83223E62BB53}" type="sibTrans" cxnId="{3B71569D-D977-41C9-B1ED-1E2ADB74C032}">
      <dgm:prSet/>
      <dgm:spPr/>
      <dgm:t>
        <a:bodyPr/>
        <a:lstStyle/>
        <a:p>
          <a:endParaRPr lang="tr-TR"/>
        </a:p>
      </dgm:t>
    </dgm:pt>
    <dgm:pt modelId="{5947A344-B751-4F66-A319-43B964E2D6A0}" type="pres">
      <dgm:prSet presAssocID="{2C771574-A95D-4FAB-BABB-3848F1F55E60}" presName="Name0" presStyleCnt="0">
        <dgm:presLayoutVars>
          <dgm:dir/>
          <dgm:animLvl val="lvl"/>
          <dgm:resizeHandles/>
        </dgm:presLayoutVars>
      </dgm:prSet>
      <dgm:spPr/>
      <dgm:t>
        <a:bodyPr/>
        <a:lstStyle/>
        <a:p>
          <a:endParaRPr lang="tr-TR"/>
        </a:p>
      </dgm:t>
    </dgm:pt>
    <dgm:pt modelId="{B9058136-D186-47AA-8B41-9ABD86C3F749}" type="pres">
      <dgm:prSet presAssocID="{08275D4A-0596-4270-BC67-1FD279EDB2CF}" presName="linNode" presStyleCnt="0"/>
      <dgm:spPr/>
    </dgm:pt>
    <dgm:pt modelId="{794383F3-BF7A-4973-AAD8-09248BE25D89}" type="pres">
      <dgm:prSet presAssocID="{08275D4A-0596-4270-BC67-1FD279EDB2CF}" presName="parentShp" presStyleLbl="node1" presStyleIdx="0" presStyleCnt="6">
        <dgm:presLayoutVars>
          <dgm:bulletEnabled val="1"/>
        </dgm:presLayoutVars>
      </dgm:prSet>
      <dgm:spPr/>
      <dgm:t>
        <a:bodyPr/>
        <a:lstStyle/>
        <a:p>
          <a:endParaRPr lang="tr-TR"/>
        </a:p>
      </dgm:t>
    </dgm:pt>
    <dgm:pt modelId="{7A1B35C3-0D76-4A88-A0B7-3DB123E0A63E}" type="pres">
      <dgm:prSet presAssocID="{08275D4A-0596-4270-BC67-1FD279EDB2CF}" presName="childShp" presStyleLbl="bgAccFollowNode1" presStyleIdx="0" presStyleCnt="6">
        <dgm:presLayoutVars>
          <dgm:bulletEnabled val="1"/>
        </dgm:presLayoutVars>
      </dgm:prSet>
      <dgm:spPr/>
    </dgm:pt>
    <dgm:pt modelId="{55B8A108-BF61-4B4D-994D-ABC4201B8AD0}" type="pres">
      <dgm:prSet presAssocID="{3243D8AC-EEB4-4BAB-AB7B-8C36EC135CF1}" presName="spacing" presStyleCnt="0"/>
      <dgm:spPr/>
    </dgm:pt>
    <dgm:pt modelId="{D36C9358-DB07-4E22-A199-46DB309B1A5A}" type="pres">
      <dgm:prSet presAssocID="{015E5D1F-FC9A-4AD0-9EF2-31ACCDF04A5A}" presName="linNode" presStyleCnt="0"/>
      <dgm:spPr/>
    </dgm:pt>
    <dgm:pt modelId="{B1775711-DBF3-41F9-9D12-E49C7E1DBDAE}" type="pres">
      <dgm:prSet presAssocID="{015E5D1F-FC9A-4AD0-9EF2-31ACCDF04A5A}" presName="parentShp" presStyleLbl="node1" presStyleIdx="1" presStyleCnt="6">
        <dgm:presLayoutVars>
          <dgm:bulletEnabled val="1"/>
        </dgm:presLayoutVars>
      </dgm:prSet>
      <dgm:spPr/>
      <dgm:t>
        <a:bodyPr/>
        <a:lstStyle/>
        <a:p>
          <a:endParaRPr lang="tr-TR"/>
        </a:p>
      </dgm:t>
    </dgm:pt>
    <dgm:pt modelId="{9A3D2C15-EB7C-4805-8D48-20560B87C12C}" type="pres">
      <dgm:prSet presAssocID="{015E5D1F-FC9A-4AD0-9EF2-31ACCDF04A5A}" presName="childShp" presStyleLbl="bgAccFollowNode1" presStyleIdx="1" presStyleCnt="6">
        <dgm:presLayoutVars>
          <dgm:bulletEnabled val="1"/>
        </dgm:presLayoutVars>
      </dgm:prSet>
      <dgm:spPr/>
    </dgm:pt>
    <dgm:pt modelId="{BD97C781-2D23-409B-9BB3-424D891A7F53}" type="pres">
      <dgm:prSet presAssocID="{9AE4F498-3C79-4089-95D2-47F4136F986F}" presName="spacing" presStyleCnt="0"/>
      <dgm:spPr/>
    </dgm:pt>
    <dgm:pt modelId="{726237E9-B69B-458E-91F1-EC8BEA975A98}" type="pres">
      <dgm:prSet presAssocID="{F568DBBF-EBB9-4919-A784-06F65123B00F}" presName="linNode" presStyleCnt="0"/>
      <dgm:spPr/>
    </dgm:pt>
    <dgm:pt modelId="{5DD8EADC-1BF1-4BD8-88C0-0A3AF06BFE30}" type="pres">
      <dgm:prSet presAssocID="{F568DBBF-EBB9-4919-A784-06F65123B00F}" presName="parentShp" presStyleLbl="node1" presStyleIdx="2" presStyleCnt="6">
        <dgm:presLayoutVars>
          <dgm:bulletEnabled val="1"/>
        </dgm:presLayoutVars>
      </dgm:prSet>
      <dgm:spPr/>
      <dgm:t>
        <a:bodyPr/>
        <a:lstStyle/>
        <a:p>
          <a:endParaRPr lang="tr-TR"/>
        </a:p>
      </dgm:t>
    </dgm:pt>
    <dgm:pt modelId="{A018010E-4EF0-44A5-A6C6-869AC067A88D}" type="pres">
      <dgm:prSet presAssocID="{F568DBBF-EBB9-4919-A784-06F65123B00F}" presName="childShp" presStyleLbl="bgAccFollowNode1" presStyleIdx="2" presStyleCnt="6">
        <dgm:presLayoutVars>
          <dgm:bulletEnabled val="1"/>
        </dgm:presLayoutVars>
      </dgm:prSet>
      <dgm:spPr/>
    </dgm:pt>
    <dgm:pt modelId="{B3F3B2D4-E5F4-4B3D-8C42-E2258F330D4C}" type="pres">
      <dgm:prSet presAssocID="{A8E85B35-1DBA-4048-8708-43F1D0B8F883}" presName="spacing" presStyleCnt="0"/>
      <dgm:spPr/>
    </dgm:pt>
    <dgm:pt modelId="{2954EAE2-351B-4F7E-80BB-14E8A69B7655}" type="pres">
      <dgm:prSet presAssocID="{21D9E416-5A1C-42EA-ACF7-705EEE686926}" presName="linNode" presStyleCnt="0"/>
      <dgm:spPr/>
    </dgm:pt>
    <dgm:pt modelId="{6188CEC8-BB18-4A3D-8398-0680EE2A808F}" type="pres">
      <dgm:prSet presAssocID="{21D9E416-5A1C-42EA-ACF7-705EEE686926}" presName="parentShp" presStyleLbl="node1" presStyleIdx="3" presStyleCnt="6">
        <dgm:presLayoutVars>
          <dgm:bulletEnabled val="1"/>
        </dgm:presLayoutVars>
      </dgm:prSet>
      <dgm:spPr/>
      <dgm:t>
        <a:bodyPr/>
        <a:lstStyle/>
        <a:p>
          <a:endParaRPr lang="tr-TR"/>
        </a:p>
      </dgm:t>
    </dgm:pt>
    <dgm:pt modelId="{7C99E454-8E31-4773-B400-A5EAEAF95309}" type="pres">
      <dgm:prSet presAssocID="{21D9E416-5A1C-42EA-ACF7-705EEE686926}" presName="childShp" presStyleLbl="bgAccFollowNode1" presStyleIdx="3" presStyleCnt="6">
        <dgm:presLayoutVars>
          <dgm:bulletEnabled val="1"/>
        </dgm:presLayoutVars>
      </dgm:prSet>
      <dgm:spPr/>
    </dgm:pt>
    <dgm:pt modelId="{59F98505-AF1C-4027-BBCF-04991AB9378D}" type="pres">
      <dgm:prSet presAssocID="{31AD5B6B-3F13-488F-A0EB-DB8332FABAE0}" presName="spacing" presStyleCnt="0"/>
      <dgm:spPr/>
    </dgm:pt>
    <dgm:pt modelId="{6D2BC105-B832-45ED-B8B5-39D8B71DC554}" type="pres">
      <dgm:prSet presAssocID="{3E85A487-4740-49E2-840F-16D70E72416B}" presName="linNode" presStyleCnt="0"/>
      <dgm:spPr/>
    </dgm:pt>
    <dgm:pt modelId="{2427A6F5-BDA6-432B-ADAF-FFAE29483AED}" type="pres">
      <dgm:prSet presAssocID="{3E85A487-4740-49E2-840F-16D70E72416B}" presName="parentShp" presStyleLbl="node1" presStyleIdx="4" presStyleCnt="6">
        <dgm:presLayoutVars>
          <dgm:bulletEnabled val="1"/>
        </dgm:presLayoutVars>
      </dgm:prSet>
      <dgm:spPr/>
      <dgm:t>
        <a:bodyPr/>
        <a:lstStyle/>
        <a:p>
          <a:endParaRPr lang="tr-TR"/>
        </a:p>
      </dgm:t>
    </dgm:pt>
    <dgm:pt modelId="{C5DC95EF-AFB1-4503-A61B-BDE11AE0280D}" type="pres">
      <dgm:prSet presAssocID="{3E85A487-4740-49E2-840F-16D70E72416B}" presName="childShp" presStyleLbl="bgAccFollowNode1" presStyleIdx="4" presStyleCnt="6">
        <dgm:presLayoutVars>
          <dgm:bulletEnabled val="1"/>
        </dgm:presLayoutVars>
      </dgm:prSet>
      <dgm:spPr/>
    </dgm:pt>
    <dgm:pt modelId="{3602129F-CA26-42F4-ABA3-F6329A546385}" type="pres">
      <dgm:prSet presAssocID="{03A0A20F-92D4-4251-B705-46E5D69D1D64}" presName="spacing" presStyleCnt="0"/>
      <dgm:spPr/>
    </dgm:pt>
    <dgm:pt modelId="{D9AD88EC-9606-401B-ADA4-3FE60938A42F}" type="pres">
      <dgm:prSet presAssocID="{E9761CEE-8456-4046-B113-940A63B3D031}" presName="linNode" presStyleCnt="0"/>
      <dgm:spPr/>
    </dgm:pt>
    <dgm:pt modelId="{01F994EE-EAD2-4F0A-BA48-D92555484E0F}" type="pres">
      <dgm:prSet presAssocID="{E9761CEE-8456-4046-B113-940A63B3D031}" presName="parentShp" presStyleLbl="node1" presStyleIdx="5" presStyleCnt="6">
        <dgm:presLayoutVars>
          <dgm:bulletEnabled val="1"/>
        </dgm:presLayoutVars>
      </dgm:prSet>
      <dgm:spPr/>
      <dgm:t>
        <a:bodyPr/>
        <a:lstStyle/>
        <a:p>
          <a:endParaRPr lang="tr-TR"/>
        </a:p>
      </dgm:t>
    </dgm:pt>
    <dgm:pt modelId="{03F798EA-6E9A-4B01-9D41-A1F050744266}" type="pres">
      <dgm:prSet presAssocID="{E9761CEE-8456-4046-B113-940A63B3D031}" presName="childShp" presStyleLbl="bgAccFollowNode1" presStyleIdx="5" presStyleCnt="6">
        <dgm:presLayoutVars>
          <dgm:bulletEnabled val="1"/>
        </dgm:presLayoutVars>
      </dgm:prSet>
      <dgm:spPr/>
    </dgm:pt>
  </dgm:ptLst>
  <dgm:cxnLst>
    <dgm:cxn modelId="{9F8B3EC4-2175-4AFF-9FB7-FD9B66476D77}" srcId="{2C771574-A95D-4FAB-BABB-3848F1F55E60}" destId="{08275D4A-0596-4270-BC67-1FD279EDB2CF}" srcOrd="0" destOrd="0" parTransId="{89B36361-71F1-43BC-8DF4-F7962CB6C221}" sibTransId="{3243D8AC-EEB4-4BAB-AB7B-8C36EC135CF1}"/>
    <dgm:cxn modelId="{8FEB5E8C-5366-49C5-90A7-29DA332834B4}" type="presOf" srcId="{3E85A487-4740-49E2-840F-16D70E72416B}" destId="{2427A6F5-BDA6-432B-ADAF-FFAE29483AED}" srcOrd="0" destOrd="0" presId="urn:microsoft.com/office/officeart/2005/8/layout/vList6"/>
    <dgm:cxn modelId="{3B71569D-D977-41C9-B1ED-1E2ADB74C032}" srcId="{2C771574-A95D-4FAB-BABB-3848F1F55E60}" destId="{E9761CEE-8456-4046-B113-940A63B3D031}" srcOrd="5" destOrd="0" parTransId="{1D0D1B59-887C-40CA-BEDE-10FADAD064E8}" sibTransId="{C1915E33-4EC3-455C-A16B-83223E62BB53}"/>
    <dgm:cxn modelId="{D5E50F37-31B9-448A-8086-04D45B7D53C1}" type="presOf" srcId="{2C771574-A95D-4FAB-BABB-3848F1F55E60}" destId="{5947A344-B751-4F66-A319-43B964E2D6A0}" srcOrd="0" destOrd="0" presId="urn:microsoft.com/office/officeart/2005/8/layout/vList6"/>
    <dgm:cxn modelId="{272ED80C-3615-4A6C-9E4D-63E01ADDA2DD}" srcId="{2C771574-A95D-4FAB-BABB-3848F1F55E60}" destId="{21D9E416-5A1C-42EA-ACF7-705EEE686926}" srcOrd="3" destOrd="0" parTransId="{D9595004-490F-4B27-9E07-463CB636F061}" sibTransId="{31AD5B6B-3F13-488F-A0EB-DB8332FABAE0}"/>
    <dgm:cxn modelId="{99781DD8-3B54-46A4-AEFA-791509C83FB8}" type="presOf" srcId="{08275D4A-0596-4270-BC67-1FD279EDB2CF}" destId="{794383F3-BF7A-4973-AAD8-09248BE25D89}" srcOrd="0" destOrd="0" presId="urn:microsoft.com/office/officeart/2005/8/layout/vList6"/>
    <dgm:cxn modelId="{59AEEA9E-F71C-4907-A6D8-9C8DA993253F}" type="presOf" srcId="{21D9E416-5A1C-42EA-ACF7-705EEE686926}" destId="{6188CEC8-BB18-4A3D-8398-0680EE2A808F}" srcOrd="0" destOrd="0" presId="urn:microsoft.com/office/officeart/2005/8/layout/vList6"/>
    <dgm:cxn modelId="{A50B1A68-310D-4E27-B816-3819FD1F9523}" srcId="{2C771574-A95D-4FAB-BABB-3848F1F55E60}" destId="{015E5D1F-FC9A-4AD0-9EF2-31ACCDF04A5A}" srcOrd="1" destOrd="0" parTransId="{EAD9B0AE-649E-4C7C-B924-D53F39271ADA}" sibTransId="{9AE4F498-3C79-4089-95D2-47F4136F986F}"/>
    <dgm:cxn modelId="{81745B83-FCAB-4D74-B3C7-4F7681E7F20C}" type="presOf" srcId="{015E5D1F-FC9A-4AD0-9EF2-31ACCDF04A5A}" destId="{B1775711-DBF3-41F9-9D12-E49C7E1DBDAE}" srcOrd="0" destOrd="0" presId="urn:microsoft.com/office/officeart/2005/8/layout/vList6"/>
    <dgm:cxn modelId="{E712BDCB-BA65-4469-AB15-0F9232496949}" type="presOf" srcId="{F568DBBF-EBB9-4919-A784-06F65123B00F}" destId="{5DD8EADC-1BF1-4BD8-88C0-0A3AF06BFE30}" srcOrd="0" destOrd="0" presId="urn:microsoft.com/office/officeart/2005/8/layout/vList6"/>
    <dgm:cxn modelId="{FC915CE9-DF5C-4E2A-9543-002D59E3300E}" srcId="{2C771574-A95D-4FAB-BABB-3848F1F55E60}" destId="{F568DBBF-EBB9-4919-A784-06F65123B00F}" srcOrd="2" destOrd="0" parTransId="{EE1448EF-65B3-49E8-BCA6-7EC29B6C23FA}" sibTransId="{A8E85B35-1DBA-4048-8708-43F1D0B8F883}"/>
    <dgm:cxn modelId="{CF03D684-D441-445B-B610-EBC3590C021D}" type="presOf" srcId="{E9761CEE-8456-4046-B113-940A63B3D031}" destId="{01F994EE-EAD2-4F0A-BA48-D92555484E0F}" srcOrd="0" destOrd="0" presId="urn:microsoft.com/office/officeart/2005/8/layout/vList6"/>
    <dgm:cxn modelId="{288BDD77-6D2D-4514-AEC4-6FE99D1F9F52}" srcId="{2C771574-A95D-4FAB-BABB-3848F1F55E60}" destId="{3E85A487-4740-49E2-840F-16D70E72416B}" srcOrd="4" destOrd="0" parTransId="{432EC33E-67FF-457B-B2B2-65DFCB6ED758}" sibTransId="{03A0A20F-92D4-4251-B705-46E5D69D1D64}"/>
    <dgm:cxn modelId="{5F5BE866-CCE2-4C96-96B5-B21696BE4948}" type="presParOf" srcId="{5947A344-B751-4F66-A319-43B964E2D6A0}" destId="{B9058136-D186-47AA-8B41-9ABD86C3F749}" srcOrd="0" destOrd="0" presId="urn:microsoft.com/office/officeart/2005/8/layout/vList6"/>
    <dgm:cxn modelId="{EE4FE754-EBB4-4001-9727-ED4CF86DC101}" type="presParOf" srcId="{B9058136-D186-47AA-8B41-9ABD86C3F749}" destId="{794383F3-BF7A-4973-AAD8-09248BE25D89}" srcOrd="0" destOrd="0" presId="urn:microsoft.com/office/officeart/2005/8/layout/vList6"/>
    <dgm:cxn modelId="{261EA096-328A-4770-A8C3-CB690D3DB98E}" type="presParOf" srcId="{B9058136-D186-47AA-8B41-9ABD86C3F749}" destId="{7A1B35C3-0D76-4A88-A0B7-3DB123E0A63E}" srcOrd="1" destOrd="0" presId="urn:microsoft.com/office/officeart/2005/8/layout/vList6"/>
    <dgm:cxn modelId="{C88083ED-3FBC-4488-A380-80C8289DA6CA}" type="presParOf" srcId="{5947A344-B751-4F66-A319-43B964E2D6A0}" destId="{55B8A108-BF61-4B4D-994D-ABC4201B8AD0}" srcOrd="1" destOrd="0" presId="urn:microsoft.com/office/officeart/2005/8/layout/vList6"/>
    <dgm:cxn modelId="{27B4DB5F-8D36-40C0-8BA7-16F402236557}" type="presParOf" srcId="{5947A344-B751-4F66-A319-43B964E2D6A0}" destId="{D36C9358-DB07-4E22-A199-46DB309B1A5A}" srcOrd="2" destOrd="0" presId="urn:microsoft.com/office/officeart/2005/8/layout/vList6"/>
    <dgm:cxn modelId="{CDDAEEFB-285D-4DA5-A523-10C158A9EB71}" type="presParOf" srcId="{D36C9358-DB07-4E22-A199-46DB309B1A5A}" destId="{B1775711-DBF3-41F9-9D12-E49C7E1DBDAE}" srcOrd="0" destOrd="0" presId="urn:microsoft.com/office/officeart/2005/8/layout/vList6"/>
    <dgm:cxn modelId="{8CA8E777-284A-4C75-B3BA-F43F205D367B}" type="presParOf" srcId="{D36C9358-DB07-4E22-A199-46DB309B1A5A}" destId="{9A3D2C15-EB7C-4805-8D48-20560B87C12C}" srcOrd="1" destOrd="0" presId="urn:microsoft.com/office/officeart/2005/8/layout/vList6"/>
    <dgm:cxn modelId="{E2F16B81-A7B2-4A79-83CF-3A498F1DCC0B}" type="presParOf" srcId="{5947A344-B751-4F66-A319-43B964E2D6A0}" destId="{BD97C781-2D23-409B-9BB3-424D891A7F53}" srcOrd="3" destOrd="0" presId="urn:microsoft.com/office/officeart/2005/8/layout/vList6"/>
    <dgm:cxn modelId="{C2436275-1464-4384-87BC-8597F9A32342}" type="presParOf" srcId="{5947A344-B751-4F66-A319-43B964E2D6A0}" destId="{726237E9-B69B-458E-91F1-EC8BEA975A98}" srcOrd="4" destOrd="0" presId="urn:microsoft.com/office/officeart/2005/8/layout/vList6"/>
    <dgm:cxn modelId="{66A9E0D6-C823-44A6-82DE-C848D1328936}" type="presParOf" srcId="{726237E9-B69B-458E-91F1-EC8BEA975A98}" destId="{5DD8EADC-1BF1-4BD8-88C0-0A3AF06BFE30}" srcOrd="0" destOrd="0" presId="urn:microsoft.com/office/officeart/2005/8/layout/vList6"/>
    <dgm:cxn modelId="{A6A74D3D-B957-4021-84E3-61A9E2FDE185}" type="presParOf" srcId="{726237E9-B69B-458E-91F1-EC8BEA975A98}" destId="{A018010E-4EF0-44A5-A6C6-869AC067A88D}" srcOrd="1" destOrd="0" presId="urn:microsoft.com/office/officeart/2005/8/layout/vList6"/>
    <dgm:cxn modelId="{B5F87C47-2A85-41ED-AC9A-51C894E8953A}" type="presParOf" srcId="{5947A344-B751-4F66-A319-43B964E2D6A0}" destId="{B3F3B2D4-E5F4-4B3D-8C42-E2258F330D4C}" srcOrd="5" destOrd="0" presId="urn:microsoft.com/office/officeart/2005/8/layout/vList6"/>
    <dgm:cxn modelId="{9BFE0FD8-0A2E-4CD8-9583-69E98A1BD228}" type="presParOf" srcId="{5947A344-B751-4F66-A319-43B964E2D6A0}" destId="{2954EAE2-351B-4F7E-80BB-14E8A69B7655}" srcOrd="6" destOrd="0" presId="urn:microsoft.com/office/officeart/2005/8/layout/vList6"/>
    <dgm:cxn modelId="{57DC7D20-F371-44AE-9263-5302D2BE1259}" type="presParOf" srcId="{2954EAE2-351B-4F7E-80BB-14E8A69B7655}" destId="{6188CEC8-BB18-4A3D-8398-0680EE2A808F}" srcOrd="0" destOrd="0" presId="urn:microsoft.com/office/officeart/2005/8/layout/vList6"/>
    <dgm:cxn modelId="{64605D36-18F8-4E49-B539-B4D0F3109F83}" type="presParOf" srcId="{2954EAE2-351B-4F7E-80BB-14E8A69B7655}" destId="{7C99E454-8E31-4773-B400-A5EAEAF95309}" srcOrd="1" destOrd="0" presId="urn:microsoft.com/office/officeart/2005/8/layout/vList6"/>
    <dgm:cxn modelId="{8E310FC9-6E87-4CAA-890D-157F8688ABED}" type="presParOf" srcId="{5947A344-B751-4F66-A319-43B964E2D6A0}" destId="{59F98505-AF1C-4027-BBCF-04991AB9378D}" srcOrd="7" destOrd="0" presId="urn:microsoft.com/office/officeart/2005/8/layout/vList6"/>
    <dgm:cxn modelId="{9081653F-8802-44D0-9652-8447E9AC6D70}" type="presParOf" srcId="{5947A344-B751-4F66-A319-43B964E2D6A0}" destId="{6D2BC105-B832-45ED-B8B5-39D8B71DC554}" srcOrd="8" destOrd="0" presId="urn:microsoft.com/office/officeart/2005/8/layout/vList6"/>
    <dgm:cxn modelId="{2C3B61D4-53DB-425D-B53F-F43608FF31F6}" type="presParOf" srcId="{6D2BC105-B832-45ED-B8B5-39D8B71DC554}" destId="{2427A6F5-BDA6-432B-ADAF-FFAE29483AED}" srcOrd="0" destOrd="0" presId="urn:microsoft.com/office/officeart/2005/8/layout/vList6"/>
    <dgm:cxn modelId="{288DBFAB-2434-4890-8323-1AEAB6A9EA99}" type="presParOf" srcId="{6D2BC105-B832-45ED-B8B5-39D8B71DC554}" destId="{C5DC95EF-AFB1-4503-A61B-BDE11AE0280D}" srcOrd="1" destOrd="0" presId="urn:microsoft.com/office/officeart/2005/8/layout/vList6"/>
    <dgm:cxn modelId="{7165C4F8-B96D-4310-BC73-5510C7871589}" type="presParOf" srcId="{5947A344-B751-4F66-A319-43B964E2D6A0}" destId="{3602129F-CA26-42F4-ABA3-F6329A546385}" srcOrd="9" destOrd="0" presId="urn:microsoft.com/office/officeart/2005/8/layout/vList6"/>
    <dgm:cxn modelId="{27AF78F2-ED56-4030-BAA0-C3BBD5F27BFC}" type="presParOf" srcId="{5947A344-B751-4F66-A319-43B964E2D6A0}" destId="{D9AD88EC-9606-401B-ADA4-3FE60938A42F}" srcOrd="10" destOrd="0" presId="urn:microsoft.com/office/officeart/2005/8/layout/vList6"/>
    <dgm:cxn modelId="{AE5E85C6-672E-4497-A831-91D8517080CA}" type="presParOf" srcId="{D9AD88EC-9606-401B-ADA4-3FE60938A42F}" destId="{01F994EE-EAD2-4F0A-BA48-D92555484E0F}" srcOrd="0" destOrd="0" presId="urn:microsoft.com/office/officeart/2005/8/layout/vList6"/>
    <dgm:cxn modelId="{68D76138-3A97-45DC-81AD-BC92185408CA}" type="presParOf" srcId="{D9AD88EC-9606-401B-ADA4-3FE60938A42F}" destId="{03F798EA-6E9A-4B01-9D41-A1F050744266}"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AB35EE-0136-48E7-A5CA-3118987112FF}" type="doc">
      <dgm:prSet loTypeId="urn:microsoft.com/office/officeart/2005/8/layout/chevron1" loCatId="process" qsTypeId="urn:microsoft.com/office/officeart/2005/8/quickstyle/simple1" qsCatId="simple" csTypeId="urn:microsoft.com/office/officeart/2005/8/colors/accent0_1" csCatId="mainScheme" phldr="1"/>
      <dgm:spPr/>
    </dgm:pt>
    <dgm:pt modelId="{DBDD1FF6-58CD-4656-9A4C-1A6C5107708B}">
      <dgm:prSet phldrT="[Metin]"/>
      <dgm:spPr/>
      <dgm:t>
        <a:bodyPr/>
        <a:lstStyle/>
        <a:p>
          <a:r>
            <a:rPr lang="tr-TR" dirty="0" smtClean="0"/>
            <a:t>Yüz İfadeleri</a:t>
          </a:r>
          <a:endParaRPr lang="tr-TR" dirty="0"/>
        </a:p>
      </dgm:t>
    </dgm:pt>
    <dgm:pt modelId="{909F7044-3E74-4B3B-B95A-23347F49EC23}" type="parTrans" cxnId="{577949FE-A2BF-49A7-B12F-F4F380AEC658}">
      <dgm:prSet/>
      <dgm:spPr/>
      <dgm:t>
        <a:bodyPr/>
        <a:lstStyle/>
        <a:p>
          <a:endParaRPr lang="tr-TR"/>
        </a:p>
      </dgm:t>
    </dgm:pt>
    <dgm:pt modelId="{F8ADFD6B-9E0B-4CC5-A9FD-F019A1E756A7}" type="sibTrans" cxnId="{577949FE-A2BF-49A7-B12F-F4F380AEC658}">
      <dgm:prSet/>
      <dgm:spPr/>
      <dgm:t>
        <a:bodyPr/>
        <a:lstStyle/>
        <a:p>
          <a:endParaRPr lang="tr-TR"/>
        </a:p>
      </dgm:t>
    </dgm:pt>
    <dgm:pt modelId="{FDE93419-907C-4B7E-83A6-9E17F3B2B338}">
      <dgm:prSet phldrT="[Metin]"/>
      <dgm:spPr/>
      <dgm:t>
        <a:bodyPr/>
        <a:lstStyle/>
        <a:p>
          <a:r>
            <a:rPr lang="tr-TR" dirty="0" smtClean="0"/>
            <a:t>Beden Dili</a:t>
          </a:r>
          <a:endParaRPr lang="tr-TR" dirty="0"/>
        </a:p>
      </dgm:t>
    </dgm:pt>
    <dgm:pt modelId="{97772C4A-AED7-4F2C-B76F-7788CE43E55D}" type="parTrans" cxnId="{302829AE-0590-4E9A-937E-C7709B0A8649}">
      <dgm:prSet/>
      <dgm:spPr/>
      <dgm:t>
        <a:bodyPr/>
        <a:lstStyle/>
        <a:p>
          <a:endParaRPr lang="tr-TR"/>
        </a:p>
      </dgm:t>
    </dgm:pt>
    <dgm:pt modelId="{CD1EBF67-74CD-4E19-A0AA-D8C0AEFBE570}" type="sibTrans" cxnId="{302829AE-0590-4E9A-937E-C7709B0A8649}">
      <dgm:prSet/>
      <dgm:spPr/>
      <dgm:t>
        <a:bodyPr/>
        <a:lstStyle/>
        <a:p>
          <a:endParaRPr lang="tr-TR"/>
        </a:p>
      </dgm:t>
    </dgm:pt>
    <dgm:pt modelId="{10A3F14F-E48A-4975-A0B6-3258F623B7A9}">
      <dgm:prSet phldrT="[Metin]"/>
      <dgm:spPr/>
      <dgm:t>
        <a:bodyPr/>
        <a:lstStyle/>
        <a:p>
          <a:r>
            <a:rPr lang="tr-TR" dirty="0" smtClean="0"/>
            <a:t>Söylenenler</a:t>
          </a:r>
          <a:endParaRPr lang="tr-TR" dirty="0"/>
        </a:p>
      </dgm:t>
    </dgm:pt>
    <dgm:pt modelId="{AD9B8C3C-248D-475E-AA14-87BC3D7CAF6D}" type="parTrans" cxnId="{0453B184-96D0-4144-A7C6-606A30FAB787}">
      <dgm:prSet/>
      <dgm:spPr/>
      <dgm:t>
        <a:bodyPr/>
        <a:lstStyle/>
        <a:p>
          <a:endParaRPr lang="tr-TR"/>
        </a:p>
      </dgm:t>
    </dgm:pt>
    <dgm:pt modelId="{617F1406-D8EA-457F-B9CE-E17F53DDF5E5}" type="sibTrans" cxnId="{0453B184-96D0-4144-A7C6-606A30FAB787}">
      <dgm:prSet/>
      <dgm:spPr/>
      <dgm:t>
        <a:bodyPr/>
        <a:lstStyle/>
        <a:p>
          <a:endParaRPr lang="tr-TR"/>
        </a:p>
      </dgm:t>
    </dgm:pt>
    <dgm:pt modelId="{DE59F8BD-E4A4-48D9-A4AB-B8FA56EE903B}" type="pres">
      <dgm:prSet presAssocID="{C6AB35EE-0136-48E7-A5CA-3118987112FF}" presName="Name0" presStyleCnt="0">
        <dgm:presLayoutVars>
          <dgm:dir/>
          <dgm:animLvl val="lvl"/>
          <dgm:resizeHandles val="exact"/>
        </dgm:presLayoutVars>
      </dgm:prSet>
      <dgm:spPr/>
    </dgm:pt>
    <dgm:pt modelId="{4189DAF3-429F-4AAE-A079-0E5B82C4091C}" type="pres">
      <dgm:prSet presAssocID="{DBDD1FF6-58CD-4656-9A4C-1A6C5107708B}" presName="parTxOnly" presStyleLbl="node1" presStyleIdx="0" presStyleCnt="3">
        <dgm:presLayoutVars>
          <dgm:chMax val="0"/>
          <dgm:chPref val="0"/>
          <dgm:bulletEnabled val="1"/>
        </dgm:presLayoutVars>
      </dgm:prSet>
      <dgm:spPr/>
      <dgm:t>
        <a:bodyPr/>
        <a:lstStyle/>
        <a:p>
          <a:endParaRPr lang="tr-TR"/>
        </a:p>
      </dgm:t>
    </dgm:pt>
    <dgm:pt modelId="{4A256228-B5D1-4B94-958F-7A5311B6CE45}" type="pres">
      <dgm:prSet presAssocID="{F8ADFD6B-9E0B-4CC5-A9FD-F019A1E756A7}" presName="parTxOnlySpace" presStyleCnt="0"/>
      <dgm:spPr/>
    </dgm:pt>
    <dgm:pt modelId="{BE689AE5-60AB-4AF9-97DB-8D9C7225CAEE}" type="pres">
      <dgm:prSet presAssocID="{FDE93419-907C-4B7E-83A6-9E17F3B2B338}" presName="parTxOnly" presStyleLbl="node1" presStyleIdx="1" presStyleCnt="3" custScaleX="102296" custLinFactY="199185" custLinFactNeighborX="18596" custLinFactNeighborY="200000">
        <dgm:presLayoutVars>
          <dgm:chMax val="0"/>
          <dgm:chPref val="0"/>
          <dgm:bulletEnabled val="1"/>
        </dgm:presLayoutVars>
      </dgm:prSet>
      <dgm:spPr/>
      <dgm:t>
        <a:bodyPr/>
        <a:lstStyle/>
        <a:p>
          <a:endParaRPr lang="tr-TR"/>
        </a:p>
      </dgm:t>
    </dgm:pt>
    <dgm:pt modelId="{16D3D77A-90AB-40DC-BD02-55F74B8CCBB0}" type="pres">
      <dgm:prSet presAssocID="{CD1EBF67-74CD-4E19-A0AA-D8C0AEFBE570}" presName="parTxOnlySpace" presStyleCnt="0"/>
      <dgm:spPr/>
    </dgm:pt>
    <dgm:pt modelId="{2A896699-53D0-4FF5-8058-CE559D725A27}" type="pres">
      <dgm:prSet presAssocID="{10A3F14F-E48A-4975-A0B6-3258F623B7A9}" presName="parTxOnly" presStyleLbl="node1" presStyleIdx="2" presStyleCnt="3">
        <dgm:presLayoutVars>
          <dgm:chMax val="0"/>
          <dgm:chPref val="0"/>
          <dgm:bulletEnabled val="1"/>
        </dgm:presLayoutVars>
      </dgm:prSet>
      <dgm:spPr/>
      <dgm:t>
        <a:bodyPr/>
        <a:lstStyle/>
        <a:p>
          <a:endParaRPr lang="tr-TR"/>
        </a:p>
      </dgm:t>
    </dgm:pt>
  </dgm:ptLst>
  <dgm:cxnLst>
    <dgm:cxn modelId="{C37E4C76-3E48-4CF7-AD15-33B6D1E65B97}" type="presOf" srcId="{10A3F14F-E48A-4975-A0B6-3258F623B7A9}" destId="{2A896699-53D0-4FF5-8058-CE559D725A27}" srcOrd="0" destOrd="0" presId="urn:microsoft.com/office/officeart/2005/8/layout/chevron1"/>
    <dgm:cxn modelId="{0453B184-96D0-4144-A7C6-606A30FAB787}" srcId="{C6AB35EE-0136-48E7-A5CA-3118987112FF}" destId="{10A3F14F-E48A-4975-A0B6-3258F623B7A9}" srcOrd="2" destOrd="0" parTransId="{AD9B8C3C-248D-475E-AA14-87BC3D7CAF6D}" sibTransId="{617F1406-D8EA-457F-B9CE-E17F53DDF5E5}"/>
    <dgm:cxn modelId="{577949FE-A2BF-49A7-B12F-F4F380AEC658}" srcId="{C6AB35EE-0136-48E7-A5CA-3118987112FF}" destId="{DBDD1FF6-58CD-4656-9A4C-1A6C5107708B}" srcOrd="0" destOrd="0" parTransId="{909F7044-3E74-4B3B-B95A-23347F49EC23}" sibTransId="{F8ADFD6B-9E0B-4CC5-A9FD-F019A1E756A7}"/>
    <dgm:cxn modelId="{302829AE-0590-4E9A-937E-C7709B0A8649}" srcId="{C6AB35EE-0136-48E7-A5CA-3118987112FF}" destId="{FDE93419-907C-4B7E-83A6-9E17F3B2B338}" srcOrd="1" destOrd="0" parTransId="{97772C4A-AED7-4F2C-B76F-7788CE43E55D}" sibTransId="{CD1EBF67-74CD-4E19-A0AA-D8C0AEFBE570}"/>
    <dgm:cxn modelId="{9CD47D52-4761-4E0C-A81F-65E7FC32E923}" type="presOf" srcId="{DBDD1FF6-58CD-4656-9A4C-1A6C5107708B}" destId="{4189DAF3-429F-4AAE-A079-0E5B82C4091C}" srcOrd="0" destOrd="0" presId="urn:microsoft.com/office/officeart/2005/8/layout/chevron1"/>
    <dgm:cxn modelId="{7B643AA3-BBC8-473E-9D85-7ED4E7C1C4F6}" type="presOf" srcId="{C6AB35EE-0136-48E7-A5CA-3118987112FF}" destId="{DE59F8BD-E4A4-48D9-A4AB-B8FA56EE903B}" srcOrd="0" destOrd="0" presId="urn:microsoft.com/office/officeart/2005/8/layout/chevron1"/>
    <dgm:cxn modelId="{0D90E351-AF54-4786-95E9-F99174B10577}" type="presOf" srcId="{FDE93419-907C-4B7E-83A6-9E17F3B2B338}" destId="{BE689AE5-60AB-4AF9-97DB-8D9C7225CAEE}" srcOrd="0" destOrd="0" presId="urn:microsoft.com/office/officeart/2005/8/layout/chevron1"/>
    <dgm:cxn modelId="{E82068BA-6949-431E-818D-190DFD0AA90D}" type="presParOf" srcId="{DE59F8BD-E4A4-48D9-A4AB-B8FA56EE903B}" destId="{4189DAF3-429F-4AAE-A079-0E5B82C4091C}" srcOrd="0" destOrd="0" presId="urn:microsoft.com/office/officeart/2005/8/layout/chevron1"/>
    <dgm:cxn modelId="{51DFC2AD-D8A1-45C9-9E39-0E1B36C3FE0A}" type="presParOf" srcId="{DE59F8BD-E4A4-48D9-A4AB-B8FA56EE903B}" destId="{4A256228-B5D1-4B94-958F-7A5311B6CE45}" srcOrd="1" destOrd="0" presId="urn:microsoft.com/office/officeart/2005/8/layout/chevron1"/>
    <dgm:cxn modelId="{CFE85ACC-FE1F-46BE-BA93-B69028B5C40E}" type="presParOf" srcId="{DE59F8BD-E4A4-48D9-A4AB-B8FA56EE903B}" destId="{BE689AE5-60AB-4AF9-97DB-8D9C7225CAEE}" srcOrd="2" destOrd="0" presId="urn:microsoft.com/office/officeart/2005/8/layout/chevron1"/>
    <dgm:cxn modelId="{E55CD4C4-59E9-4FC4-86BF-ED8E0967B294}" type="presParOf" srcId="{DE59F8BD-E4A4-48D9-A4AB-B8FA56EE903B}" destId="{16D3D77A-90AB-40DC-BD02-55F74B8CCBB0}" srcOrd="3" destOrd="0" presId="urn:microsoft.com/office/officeart/2005/8/layout/chevron1"/>
    <dgm:cxn modelId="{F0A1521A-C133-4A47-943D-8EEF5BBD75CA}" type="presParOf" srcId="{DE59F8BD-E4A4-48D9-A4AB-B8FA56EE903B}" destId="{2A896699-53D0-4FF5-8058-CE559D725A27}"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CD9A97-C324-45F2-9DE3-228D963E94F3}"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tr-TR"/>
        </a:p>
      </dgm:t>
    </dgm:pt>
    <dgm:pt modelId="{4A39F4E0-5D67-43E3-91E8-47032435A35E}">
      <dgm:prSet phldrT="[Metin]" custT="1"/>
      <dgm:spPr/>
      <dgm:t>
        <a:bodyPr/>
        <a:lstStyle/>
        <a:p>
          <a:r>
            <a:rPr lang="tr-TR" sz="2000" dirty="0" smtClean="0"/>
            <a:t>Liste-1</a:t>
          </a:r>
          <a:endParaRPr lang="tr-TR" sz="2000" dirty="0"/>
        </a:p>
      </dgm:t>
    </dgm:pt>
    <dgm:pt modelId="{CE0D14C8-BE8B-412F-B5CE-2A0EBC97E3CF}" type="parTrans" cxnId="{6D79714B-FC0B-450A-BEA8-9EA32919383E}">
      <dgm:prSet/>
      <dgm:spPr/>
      <dgm:t>
        <a:bodyPr/>
        <a:lstStyle/>
        <a:p>
          <a:endParaRPr lang="tr-TR" sz="2000"/>
        </a:p>
      </dgm:t>
    </dgm:pt>
    <dgm:pt modelId="{B7B795D7-4A3E-46E9-955E-5538D8936B18}" type="sibTrans" cxnId="{6D79714B-FC0B-450A-BEA8-9EA32919383E}">
      <dgm:prSet/>
      <dgm:spPr/>
      <dgm:t>
        <a:bodyPr/>
        <a:lstStyle/>
        <a:p>
          <a:endParaRPr lang="tr-TR" sz="2000"/>
        </a:p>
      </dgm:t>
    </dgm:pt>
    <dgm:pt modelId="{F8877C22-2038-4E54-93CC-B087227CD6CA}">
      <dgm:prSet phldrT="[Metin]" custT="1"/>
      <dgm:spPr/>
      <dgm:t>
        <a:bodyPr/>
        <a:lstStyle/>
        <a:p>
          <a:r>
            <a:rPr lang="tr-TR" sz="2000" dirty="0" smtClean="0"/>
            <a:t>Zeki</a:t>
          </a:r>
          <a:endParaRPr lang="tr-TR" sz="2000" dirty="0"/>
        </a:p>
      </dgm:t>
    </dgm:pt>
    <dgm:pt modelId="{27664F53-2D8F-40A3-AA8F-E94ED42A9D25}" type="parTrans" cxnId="{1F04F1D0-1095-4B6A-8290-FE0E8CB0314F}">
      <dgm:prSet/>
      <dgm:spPr/>
      <dgm:t>
        <a:bodyPr/>
        <a:lstStyle/>
        <a:p>
          <a:endParaRPr lang="tr-TR" sz="2000"/>
        </a:p>
      </dgm:t>
    </dgm:pt>
    <dgm:pt modelId="{BDE2B9BA-D82C-4F0C-92F3-2E8BD05D3F30}" type="sibTrans" cxnId="{1F04F1D0-1095-4B6A-8290-FE0E8CB0314F}">
      <dgm:prSet/>
      <dgm:spPr/>
      <dgm:t>
        <a:bodyPr/>
        <a:lstStyle/>
        <a:p>
          <a:endParaRPr lang="tr-TR" sz="2000"/>
        </a:p>
      </dgm:t>
    </dgm:pt>
    <dgm:pt modelId="{D1980360-CD28-403D-AB07-EBF06DCCF848}">
      <dgm:prSet phldrT="[Metin]" custT="1"/>
      <dgm:spPr/>
      <dgm:t>
        <a:bodyPr/>
        <a:lstStyle/>
        <a:p>
          <a:r>
            <a:rPr lang="tr-TR" sz="2000" dirty="0" smtClean="0"/>
            <a:t>Gayretli</a:t>
          </a:r>
          <a:endParaRPr lang="tr-TR" sz="2000" dirty="0"/>
        </a:p>
      </dgm:t>
    </dgm:pt>
    <dgm:pt modelId="{8B37DB5C-8E7B-4E02-9C4A-265B69336C78}" type="parTrans" cxnId="{922710AC-C5FD-452E-BE26-57941EBDF4CD}">
      <dgm:prSet/>
      <dgm:spPr/>
      <dgm:t>
        <a:bodyPr/>
        <a:lstStyle/>
        <a:p>
          <a:endParaRPr lang="tr-TR" sz="2000"/>
        </a:p>
      </dgm:t>
    </dgm:pt>
    <dgm:pt modelId="{F487FC1F-3757-4860-9467-B3567D39F644}" type="sibTrans" cxnId="{922710AC-C5FD-452E-BE26-57941EBDF4CD}">
      <dgm:prSet/>
      <dgm:spPr/>
      <dgm:t>
        <a:bodyPr/>
        <a:lstStyle/>
        <a:p>
          <a:endParaRPr lang="tr-TR" sz="2000"/>
        </a:p>
      </dgm:t>
    </dgm:pt>
    <dgm:pt modelId="{EE8298AE-A4CE-4D05-84DD-DEBC36FD97BA}">
      <dgm:prSet phldrT="[Metin]" custT="1"/>
      <dgm:spPr/>
      <dgm:t>
        <a:bodyPr/>
        <a:lstStyle/>
        <a:p>
          <a:r>
            <a:rPr lang="tr-TR" sz="2000" dirty="0" smtClean="0"/>
            <a:t>Liste-2</a:t>
          </a:r>
          <a:endParaRPr lang="tr-TR" sz="2000" dirty="0"/>
        </a:p>
      </dgm:t>
    </dgm:pt>
    <dgm:pt modelId="{4AE37325-4E0D-418A-9977-D016D29EAA71}" type="parTrans" cxnId="{5F568DD6-934B-46B5-B1CA-0E825DF161D9}">
      <dgm:prSet/>
      <dgm:spPr/>
      <dgm:t>
        <a:bodyPr/>
        <a:lstStyle/>
        <a:p>
          <a:endParaRPr lang="tr-TR" sz="2000"/>
        </a:p>
      </dgm:t>
    </dgm:pt>
    <dgm:pt modelId="{AE52AA83-4F15-44E3-A505-AEC2556B57AF}" type="sibTrans" cxnId="{5F568DD6-934B-46B5-B1CA-0E825DF161D9}">
      <dgm:prSet/>
      <dgm:spPr/>
      <dgm:t>
        <a:bodyPr/>
        <a:lstStyle/>
        <a:p>
          <a:endParaRPr lang="tr-TR" sz="2000"/>
        </a:p>
      </dgm:t>
    </dgm:pt>
    <dgm:pt modelId="{F1456639-88D7-4714-AE0C-D5EA7AC7B3E8}">
      <dgm:prSet phldrT="[Metin]" custT="1"/>
      <dgm:spPr/>
      <dgm:t>
        <a:bodyPr/>
        <a:lstStyle/>
        <a:p>
          <a:r>
            <a:rPr lang="tr-TR" sz="2000" dirty="0" smtClean="0"/>
            <a:t>Zeki</a:t>
          </a:r>
          <a:endParaRPr lang="tr-TR" sz="2000" dirty="0"/>
        </a:p>
      </dgm:t>
    </dgm:pt>
    <dgm:pt modelId="{2211B464-9FFF-4661-BC6B-EF5884CA0C91}" type="parTrans" cxnId="{D6329102-7700-49CF-94DE-D8B47FD5E8EB}">
      <dgm:prSet/>
      <dgm:spPr/>
      <dgm:t>
        <a:bodyPr/>
        <a:lstStyle/>
        <a:p>
          <a:endParaRPr lang="tr-TR" sz="2000"/>
        </a:p>
      </dgm:t>
    </dgm:pt>
    <dgm:pt modelId="{EFC358A7-B701-4CC0-BF6B-370037DA7CD7}" type="sibTrans" cxnId="{D6329102-7700-49CF-94DE-D8B47FD5E8EB}">
      <dgm:prSet/>
      <dgm:spPr/>
      <dgm:t>
        <a:bodyPr/>
        <a:lstStyle/>
        <a:p>
          <a:endParaRPr lang="tr-TR" sz="2000"/>
        </a:p>
      </dgm:t>
    </dgm:pt>
    <dgm:pt modelId="{5651332D-E8FD-4F4B-9EF1-E7053CF7DE53}">
      <dgm:prSet phldrT="[Metin]" custT="1"/>
      <dgm:spPr/>
      <dgm:t>
        <a:bodyPr/>
        <a:lstStyle/>
        <a:p>
          <a:r>
            <a:rPr lang="tr-TR" sz="2000" dirty="0" smtClean="0"/>
            <a:t>Becerikli</a:t>
          </a:r>
          <a:endParaRPr lang="tr-TR" sz="2000" dirty="0"/>
        </a:p>
      </dgm:t>
    </dgm:pt>
    <dgm:pt modelId="{9BFE7F0D-E28F-46EA-A35A-2BDC4534B395}" type="parTrans" cxnId="{7F109F4C-6CA0-4A6D-8905-BFABB37AAA43}">
      <dgm:prSet/>
      <dgm:spPr/>
      <dgm:t>
        <a:bodyPr/>
        <a:lstStyle/>
        <a:p>
          <a:endParaRPr lang="tr-TR" sz="2000"/>
        </a:p>
      </dgm:t>
    </dgm:pt>
    <dgm:pt modelId="{BF048499-0600-4995-A6A3-3667A0CAA396}" type="sibTrans" cxnId="{7F109F4C-6CA0-4A6D-8905-BFABB37AAA43}">
      <dgm:prSet/>
      <dgm:spPr/>
      <dgm:t>
        <a:bodyPr/>
        <a:lstStyle/>
        <a:p>
          <a:endParaRPr lang="tr-TR" sz="2000"/>
        </a:p>
      </dgm:t>
    </dgm:pt>
    <dgm:pt modelId="{2A319F3E-3199-4C1A-A8E5-5A0F4CEAC68E}">
      <dgm:prSet phldrT="[Metin]" custT="1"/>
      <dgm:spPr/>
      <dgm:t>
        <a:bodyPr/>
        <a:lstStyle/>
        <a:p>
          <a:r>
            <a:rPr lang="tr-TR" sz="2000" dirty="0" smtClean="0"/>
            <a:t>Canayakın</a:t>
          </a:r>
          <a:endParaRPr lang="tr-TR" sz="2000" dirty="0"/>
        </a:p>
      </dgm:t>
    </dgm:pt>
    <dgm:pt modelId="{59A93545-F2A3-41BE-80DD-33141D59B69F}" type="parTrans" cxnId="{9BEB93A6-C872-45E9-9992-9DDDAF118953}">
      <dgm:prSet/>
      <dgm:spPr/>
      <dgm:t>
        <a:bodyPr/>
        <a:lstStyle/>
        <a:p>
          <a:endParaRPr lang="tr-TR" sz="2000"/>
        </a:p>
      </dgm:t>
    </dgm:pt>
    <dgm:pt modelId="{C1D80F0F-A1B0-46EF-9052-46FF06F1965F}" type="sibTrans" cxnId="{9BEB93A6-C872-45E9-9992-9DDDAF118953}">
      <dgm:prSet/>
      <dgm:spPr/>
      <dgm:t>
        <a:bodyPr/>
        <a:lstStyle/>
        <a:p>
          <a:endParaRPr lang="tr-TR" sz="2000"/>
        </a:p>
      </dgm:t>
    </dgm:pt>
    <dgm:pt modelId="{78A87F6B-B77C-466F-9EF4-F7E98769D6D6}">
      <dgm:prSet phldrT="[Metin]" custT="1"/>
      <dgm:spPr/>
      <dgm:t>
        <a:bodyPr/>
        <a:lstStyle/>
        <a:p>
          <a:r>
            <a:rPr lang="tr-TR" sz="2000" dirty="0" smtClean="0"/>
            <a:t>Azimli</a:t>
          </a:r>
          <a:endParaRPr lang="tr-TR" sz="2000" dirty="0"/>
        </a:p>
      </dgm:t>
    </dgm:pt>
    <dgm:pt modelId="{10F9F381-7E63-48A2-9BFA-8DDCD3191A40}" type="parTrans" cxnId="{41D44342-00A9-4F78-AF21-B891058A8DD3}">
      <dgm:prSet/>
      <dgm:spPr/>
      <dgm:t>
        <a:bodyPr/>
        <a:lstStyle/>
        <a:p>
          <a:endParaRPr lang="tr-TR" sz="2000"/>
        </a:p>
      </dgm:t>
    </dgm:pt>
    <dgm:pt modelId="{E811A267-EE60-4A20-B787-9700AE080E0D}" type="sibTrans" cxnId="{41D44342-00A9-4F78-AF21-B891058A8DD3}">
      <dgm:prSet/>
      <dgm:spPr/>
      <dgm:t>
        <a:bodyPr/>
        <a:lstStyle/>
        <a:p>
          <a:endParaRPr lang="tr-TR" sz="2000"/>
        </a:p>
      </dgm:t>
    </dgm:pt>
    <dgm:pt modelId="{8245ED93-3D09-4867-81D7-0A5930D539A5}">
      <dgm:prSet phldrT="[Metin]" custT="1"/>
      <dgm:spPr/>
      <dgm:t>
        <a:bodyPr/>
        <a:lstStyle/>
        <a:p>
          <a:r>
            <a:rPr lang="tr-TR" sz="2000" dirty="0" smtClean="0"/>
            <a:t>Pratik</a:t>
          </a:r>
          <a:endParaRPr lang="tr-TR" sz="2000" dirty="0"/>
        </a:p>
      </dgm:t>
    </dgm:pt>
    <dgm:pt modelId="{81595729-7561-47A3-AA0A-FA2B7C0F3FF6}" type="parTrans" cxnId="{F5D33BD8-7AD1-4D67-BA64-4B5268F201A2}">
      <dgm:prSet/>
      <dgm:spPr/>
      <dgm:t>
        <a:bodyPr/>
        <a:lstStyle/>
        <a:p>
          <a:endParaRPr lang="tr-TR" sz="2000"/>
        </a:p>
      </dgm:t>
    </dgm:pt>
    <dgm:pt modelId="{C85CD752-D69B-49B4-87EC-5843710D8C0D}" type="sibTrans" cxnId="{F5D33BD8-7AD1-4D67-BA64-4B5268F201A2}">
      <dgm:prSet/>
      <dgm:spPr/>
      <dgm:t>
        <a:bodyPr/>
        <a:lstStyle/>
        <a:p>
          <a:endParaRPr lang="tr-TR" sz="2000"/>
        </a:p>
      </dgm:t>
    </dgm:pt>
    <dgm:pt modelId="{6D5EE293-C59A-459D-BF67-D03EABEC8379}">
      <dgm:prSet phldrT="[Metin]" custT="1"/>
      <dgm:spPr/>
      <dgm:t>
        <a:bodyPr/>
        <a:lstStyle/>
        <a:p>
          <a:r>
            <a:rPr lang="tr-TR" sz="2000" dirty="0" smtClean="0"/>
            <a:t>Tedbirli</a:t>
          </a:r>
          <a:endParaRPr lang="tr-TR" sz="2000" dirty="0"/>
        </a:p>
      </dgm:t>
    </dgm:pt>
    <dgm:pt modelId="{3DAAD529-9884-4A6D-8F2C-BABC9C1858A8}" type="parTrans" cxnId="{EEE5604E-A856-4469-84BD-D40D2FFFA72E}">
      <dgm:prSet/>
      <dgm:spPr/>
      <dgm:t>
        <a:bodyPr/>
        <a:lstStyle/>
        <a:p>
          <a:endParaRPr lang="tr-TR" sz="2000"/>
        </a:p>
      </dgm:t>
    </dgm:pt>
    <dgm:pt modelId="{96EA38BA-FFCD-4CA0-8215-22A4A9FFFC7D}" type="sibTrans" cxnId="{EEE5604E-A856-4469-84BD-D40D2FFFA72E}">
      <dgm:prSet/>
      <dgm:spPr/>
      <dgm:t>
        <a:bodyPr/>
        <a:lstStyle/>
        <a:p>
          <a:endParaRPr lang="tr-TR" sz="2000"/>
        </a:p>
      </dgm:t>
    </dgm:pt>
    <dgm:pt modelId="{EFED6AA7-647C-4135-93A8-09D58834CA04}">
      <dgm:prSet phldrT="[Metin]" custT="1"/>
      <dgm:spPr/>
      <dgm:t>
        <a:bodyPr/>
        <a:lstStyle/>
        <a:p>
          <a:r>
            <a:rPr lang="tr-TR" sz="2000" dirty="0" smtClean="0"/>
            <a:t>Becerikli</a:t>
          </a:r>
          <a:endParaRPr lang="tr-TR" sz="2000" dirty="0"/>
        </a:p>
      </dgm:t>
    </dgm:pt>
    <dgm:pt modelId="{A8693FA7-5433-4864-BE9B-043DD76B730C}" type="parTrans" cxnId="{B6833F76-E5C4-4F5A-971F-714602748E52}">
      <dgm:prSet/>
      <dgm:spPr/>
      <dgm:t>
        <a:bodyPr/>
        <a:lstStyle/>
        <a:p>
          <a:endParaRPr lang="tr-TR" sz="2000"/>
        </a:p>
      </dgm:t>
    </dgm:pt>
    <dgm:pt modelId="{05E0422A-6C40-49BC-9062-567DA2C656AE}" type="sibTrans" cxnId="{B6833F76-E5C4-4F5A-971F-714602748E52}">
      <dgm:prSet/>
      <dgm:spPr/>
      <dgm:t>
        <a:bodyPr/>
        <a:lstStyle/>
        <a:p>
          <a:endParaRPr lang="tr-TR" sz="2000"/>
        </a:p>
      </dgm:t>
    </dgm:pt>
    <dgm:pt modelId="{339F0AB1-3FFA-4D59-9864-C0E481D3E95D}">
      <dgm:prSet phldrT="[Metin]" custT="1"/>
      <dgm:spPr/>
      <dgm:t>
        <a:bodyPr/>
        <a:lstStyle/>
        <a:p>
          <a:r>
            <a:rPr lang="tr-TR" sz="2000" dirty="0" smtClean="0"/>
            <a:t>Gayretli</a:t>
          </a:r>
          <a:endParaRPr lang="tr-TR" sz="2000" dirty="0"/>
        </a:p>
      </dgm:t>
    </dgm:pt>
    <dgm:pt modelId="{D7EC5A97-1233-42FB-B933-CCE0F4581C7C}" type="parTrans" cxnId="{E336DF9B-16C7-48AC-B1F3-ADBD0BC6C266}">
      <dgm:prSet/>
      <dgm:spPr/>
      <dgm:t>
        <a:bodyPr/>
        <a:lstStyle/>
        <a:p>
          <a:endParaRPr lang="tr-TR" sz="2000"/>
        </a:p>
      </dgm:t>
    </dgm:pt>
    <dgm:pt modelId="{57CC396A-E49C-4F55-92A7-09CD7B6FF2A0}" type="sibTrans" cxnId="{E336DF9B-16C7-48AC-B1F3-ADBD0BC6C266}">
      <dgm:prSet/>
      <dgm:spPr/>
      <dgm:t>
        <a:bodyPr/>
        <a:lstStyle/>
        <a:p>
          <a:endParaRPr lang="tr-TR" sz="2000"/>
        </a:p>
      </dgm:t>
    </dgm:pt>
    <dgm:pt modelId="{FA1C3813-2A53-4B76-95DC-A8F04660F567}">
      <dgm:prSet phldrT="[Metin]" custT="1"/>
      <dgm:spPr/>
      <dgm:t>
        <a:bodyPr/>
        <a:lstStyle/>
        <a:p>
          <a:r>
            <a:rPr lang="tr-TR" sz="2000" dirty="0" smtClean="0"/>
            <a:t>Soğuk</a:t>
          </a:r>
          <a:endParaRPr lang="tr-TR" sz="2000" dirty="0"/>
        </a:p>
      </dgm:t>
    </dgm:pt>
    <dgm:pt modelId="{314AB290-5DF3-4474-B889-531B588ECD42}" type="parTrans" cxnId="{3F269BE0-A549-4345-809E-38974ABD9173}">
      <dgm:prSet/>
      <dgm:spPr/>
      <dgm:t>
        <a:bodyPr/>
        <a:lstStyle/>
        <a:p>
          <a:endParaRPr lang="tr-TR" sz="2000"/>
        </a:p>
      </dgm:t>
    </dgm:pt>
    <dgm:pt modelId="{85619F10-A52B-4EA3-95AF-68075CA91A09}" type="sibTrans" cxnId="{3F269BE0-A549-4345-809E-38974ABD9173}">
      <dgm:prSet/>
      <dgm:spPr/>
      <dgm:t>
        <a:bodyPr/>
        <a:lstStyle/>
        <a:p>
          <a:endParaRPr lang="tr-TR" sz="2000"/>
        </a:p>
      </dgm:t>
    </dgm:pt>
    <dgm:pt modelId="{44BE62EA-6EC9-4B09-996A-9E8A958B7098}">
      <dgm:prSet phldrT="[Metin]" custT="1"/>
      <dgm:spPr/>
      <dgm:t>
        <a:bodyPr/>
        <a:lstStyle/>
        <a:p>
          <a:r>
            <a:rPr lang="tr-TR" sz="2000" dirty="0" smtClean="0"/>
            <a:t>Azimli</a:t>
          </a:r>
          <a:endParaRPr lang="tr-TR" sz="2000" dirty="0"/>
        </a:p>
      </dgm:t>
    </dgm:pt>
    <dgm:pt modelId="{47CFAD84-7E6B-420C-8130-0F2DFC64727B}" type="parTrans" cxnId="{084C9983-A3F3-491A-9FD5-458FA538F015}">
      <dgm:prSet/>
      <dgm:spPr/>
      <dgm:t>
        <a:bodyPr/>
        <a:lstStyle/>
        <a:p>
          <a:endParaRPr lang="tr-TR" sz="2000"/>
        </a:p>
      </dgm:t>
    </dgm:pt>
    <dgm:pt modelId="{BD74A582-EB70-4EE3-B754-28EC291AFACB}" type="sibTrans" cxnId="{084C9983-A3F3-491A-9FD5-458FA538F015}">
      <dgm:prSet/>
      <dgm:spPr/>
      <dgm:t>
        <a:bodyPr/>
        <a:lstStyle/>
        <a:p>
          <a:endParaRPr lang="tr-TR" sz="2000"/>
        </a:p>
      </dgm:t>
    </dgm:pt>
    <dgm:pt modelId="{9E58522D-6615-484D-BD8E-A5843C62339E}">
      <dgm:prSet phldrT="[Metin]" custT="1"/>
      <dgm:spPr/>
      <dgm:t>
        <a:bodyPr/>
        <a:lstStyle/>
        <a:p>
          <a:r>
            <a:rPr lang="tr-TR" sz="2000" dirty="0" smtClean="0"/>
            <a:t>Pratik</a:t>
          </a:r>
          <a:endParaRPr lang="tr-TR" sz="2000" dirty="0"/>
        </a:p>
      </dgm:t>
    </dgm:pt>
    <dgm:pt modelId="{0E95ACB2-398B-4CA5-8960-893ED6BDFAE7}" type="parTrans" cxnId="{01B84CAA-871F-4616-B588-F2C5A0BD7808}">
      <dgm:prSet/>
      <dgm:spPr/>
      <dgm:t>
        <a:bodyPr/>
        <a:lstStyle/>
        <a:p>
          <a:endParaRPr lang="tr-TR" sz="2000"/>
        </a:p>
      </dgm:t>
    </dgm:pt>
    <dgm:pt modelId="{BA8D52C6-63BF-4913-BAD0-8B0F73A918E7}" type="sibTrans" cxnId="{01B84CAA-871F-4616-B588-F2C5A0BD7808}">
      <dgm:prSet/>
      <dgm:spPr/>
      <dgm:t>
        <a:bodyPr/>
        <a:lstStyle/>
        <a:p>
          <a:endParaRPr lang="tr-TR" sz="2000"/>
        </a:p>
      </dgm:t>
    </dgm:pt>
    <dgm:pt modelId="{49C915F4-66CD-421A-B254-E50D473E44E7}">
      <dgm:prSet phldrT="[Metin]" custT="1"/>
      <dgm:spPr/>
      <dgm:t>
        <a:bodyPr/>
        <a:lstStyle/>
        <a:p>
          <a:r>
            <a:rPr lang="tr-TR" sz="2000" dirty="0" smtClean="0"/>
            <a:t>Tedbirli</a:t>
          </a:r>
          <a:endParaRPr lang="tr-TR" sz="2000" dirty="0"/>
        </a:p>
      </dgm:t>
    </dgm:pt>
    <dgm:pt modelId="{CD3A0762-40AA-41C2-AD8A-6EDFDB89D43B}" type="parTrans" cxnId="{CC6DF357-05E8-4B5D-BF6E-50C72322913F}">
      <dgm:prSet/>
      <dgm:spPr/>
      <dgm:t>
        <a:bodyPr/>
        <a:lstStyle/>
        <a:p>
          <a:endParaRPr lang="tr-TR" sz="2000"/>
        </a:p>
      </dgm:t>
    </dgm:pt>
    <dgm:pt modelId="{57206BD2-9241-4C24-8381-2588DDC89492}" type="sibTrans" cxnId="{CC6DF357-05E8-4B5D-BF6E-50C72322913F}">
      <dgm:prSet/>
      <dgm:spPr/>
      <dgm:t>
        <a:bodyPr/>
        <a:lstStyle/>
        <a:p>
          <a:endParaRPr lang="tr-TR" sz="2000"/>
        </a:p>
      </dgm:t>
    </dgm:pt>
    <dgm:pt modelId="{A18F7888-1142-488C-A01A-453718DC976C}" type="pres">
      <dgm:prSet presAssocID="{E7CD9A97-C324-45F2-9DE3-228D963E94F3}" presName="diagram" presStyleCnt="0">
        <dgm:presLayoutVars>
          <dgm:chPref val="1"/>
          <dgm:dir/>
          <dgm:animOne val="branch"/>
          <dgm:animLvl val="lvl"/>
          <dgm:resizeHandles/>
        </dgm:presLayoutVars>
      </dgm:prSet>
      <dgm:spPr/>
      <dgm:t>
        <a:bodyPr/>
        <a:lstStyle/>
        <a:p>
          <a:endParaRPr lang="tr-TR"/>
        </a:p>
      </dgm:t>
    </dgm:pt>
    <dgm:pt modelId="{35D08876-ADE5-4628-8C1D-1A7014F2BEF7}" type="pres">
      <dgm:prSet presAssocID="{4A39F4E0-5D67-43E3-91E8-47032435A35E}" presName="root" presStyleCnt="0"/>
      <dgm:spPr/>
    </dgm:pt>
    <dgm:pt modelId="{EE75C4DF-979B-4661-A1A5-E4AA50251105}" type="pres">
      <dgm:prSet presAssocID="{4A39F4E0-5D67-43E3-91E8-47032435A35E}" presName="rootComposite" presStyleCnt="0"/>
      <dgm:spPr/>
    </dgm:pt>
    <dgm:pt modelId="{7FCC5494-7195-4E00-8212-A77E519DC859}" type="pres">
      <dgm:prSet presAssocID="{4A39F4E0-5D67-43E3-91E8-47032435A35E}" presName="rootText" presStyleLbl="node1" presStyleIdx="0" presStyleCnt="2" custScaleX="252190"/>
      <dgm:spPr/>
      <dgm:t>
        <a:bodyPr/>
        <a:lstStyle/>
        <a:p>
          <a:endParaRPr lang="tr-TR"/>
        </a:p>
      </dgm:t>
    </dgm:pt>
    <dgm:pt modelId="{A4B08361-1285-4CAF-BA06-A8F7BD241212}" type="pres">
      <dgm:prSet presAssocID="{4A39F4E0-5D67-43E3-91E8-47032435A35E}" presName="rootConnector" presStyleLbl="node1" presStyleIdx="0" presStyleCnt="2"/>
      <dgm:spPr/>
      <dgm:t>
        <a:bodyPr/>
        <a:lstStyle/>
        <a:p>
          <a:endParaRPr lang="tr-TR"/>
        </a:p>
      </dgm:t>
    </dgm:pt>
    <dgm:pt modelId="{F02CB90C-10F5-4D52-8C93-4FF40D34DD47}" type="pres">
      <dgm:prSet presAssocID="{4A39F4E0-5D67-43E3-91E8-47032435A35E}" presName="childShape" presStyleCnt="0"/>
      <dgm:spPr/>
    </dgm:pt>
    <dgm:pt modelId="{6323ECBB-DA8D-4FE2-8F02-F6AB6D56255F}" type="pres">
      <dgm:prSet presAssocID="{27664F53-2D8F-40A3-AA8F-E94ED42A9D25}" presName="Name13" presStyleLbl="parChTrans1D2" presStyleIdx="0" presStyleCnt="14" custSzX="195496"/>
      <dgm:spPr/>
      <dgm:t>
        <a:bodyPr/>
        <a:lstStyle/>
        <a:p>
          <a:endParaRPr lang="tr-TR"/>
        </a:p>
      </dgm:t>
    </dgm:pt>
    <dgm:pt modelId="{A928EFBA-483F-4C04-8172-29C9BDC7FDA6}" type="pres">
      <dgm:prSet presAssocID="{F8877C22-2038-4E54-93CC-B087227CD6CA}" presName="childText" presStyleLbl="bgAcc1" presStyleIdx="0" presStyleCnt="14" custScaleX="252190">
        <dgm:presLayoutVars>
          <dgm:bulletEnabled val="1"/>
        </dgm:presLayoutVars>
      </dgm:prSet>
      <dgm:spPr/>
      <dgm:t>
        <a:bodyPr/>
        <a:lstStyle/>
        <a:p>
          <a:endParaRPr lang="tr-TR"/>
        </a:p>
      </dgm:t>
    </dgm:pt>
    <dgm:pt modelId="{921B654B-B4A4-4CC7-A266-1D26A4E67185}" type="pres">
      <dgm:prSet presAssocID="{9BFE7F0D-E28F-46EA-A35A-2BDC4534B395}" presName="Name13" presStyleLbl="parChTrans1D2" presStyleIdx="1" presStyleCnt="14" custSzX="195496"/>
      <dgm:spPr/>
      <dgm:t>
        <a:bodyPr/>
        <a:lstStyle/>
        <a:p>
          <a:endParaRPr lang="tr-TR"/>
        </a:p>
      </dgm:t>
    </dgm:pt>
    <dgm:pt modelId="{7EFE1CF3-4C5D-4987-8051-AA0026DDAEC3}" type="pres">
      <dgm:prSet presAssocID="{5651332D-E8FD-4F4B-9EF1-E7053CF7DE53}" presName="childText" presStyleLbl="bgAcc1" presStyleIdx="1" presStyleCnt="14" custScaleX="252190">
        <dgm:presLayoutVars>
          <dgm:bulletEnabled val="1"/>
        </dgm:presLayoutVars>
      </dgm:prSet>
      <dgm:spPr/>
      <dgm:t>
        <a:bodyPr/>
        <a:lstStyle/>
        <a:p>
          <a:endParaRPr lang="tr-TR"/>
        </a:p>
      </dgm:t>
    </dgm:pt>
    <dgm:pt modelId="{07A80234-71E1-433C-B988-BCBA35E4857C}" type="pres">
      <dgm:prSet presAssocID="{8B37DB5C-8E7B-4E02-9C4A-265B69336C78}" presName="Name13" presStyleLbl="parChTrans1D2" presStyleIdx="2" presStyleCnt="14" custSzX="195496"/>
      <dgm:spPr/>
      <dgm:t>
        <a:bodyPr/>
        <a:lstStyle/>
        <a:p>
          <a:endParaRPr lang="tr-TR"/>
        </a:p>
      </dgm:t>
    </dgm:pt>
    <dgm:pt modelId="{505AD795-4977-4405-8435-87269CA48FBB}" type="pres">
      <dgm:prSet presAssocID="{D1980360-CD28-403D-AB07-EBF06DCCF848}" presName="childText" presStyleLbl="bgAcc1" presStyleIdx="2" presStyleCnt="14" custScaleX="252190">
        <dgm:presLayoutVars>
          <dgm:bulletEnabled val="1"/>
        </dgm:presLayoutVars>
      </dgm:prSet>
      <dgm:spPr/>
      <dgm:t>
        <a:bodyPr/>
        <a:lstStyle/>
        <a:p>
          <a:endParaRPr lang="tr-TR"/>
        </a:p>
      </dgm:t>
    </dgm:pt>
    <dgm:pt modelId="{A5131061-7EC4-44AC-8856-5127B13CB7C5}" type="pres">
      <dgm:prSet presAssocID="{59A93545-F2A3-41BE-80DD-33141D59B69F}" presName="Name13" presStyleLbl="parChTrans1D2" presStyleIdx="3" presStyleCnt="14" custSzX="195496"/>
      <dgm:spPr/>
      <dgm:t>
        <a:bodyPr/>
        <a:lstStyle/>
        <a:p>
          <a:endParaRPr lang="tr-TR"/>
        </a:p>
      </dgm:t>
    </dgm:pt>
    <dgm:pt modelId="{7632E37E-2C0D-4AB5-A2F2-FD92C1EECE1E}" type="pres">
      <dgm:prSet presAssocID="{2A319F3E-3199-4C1A-A8E5-5A0F4CEAC68E}" presName="childText" presStyleLbl="bgAcc1" presStyleIdx="3" presStyleCnt="14" custScaleX="252190">
        <dgm:presLayoutVars>
          <dgm:bulletEnabled val="1"/>
        </dgm:presLayoutVars>
      </dgm:prSet>
      <dgm:spPr/>
      <dgm:t>
        <a:bodyPr/>
        <a:lstStyle/>
        <a:p>
          <a:endParaRPr lang="tr-TR"/>
        </a:p>
      </dgm:t>
    </dgm:pt>
    <dgm:pt modelId="{FD1045D8-B9E0-482C-959C-B726E63DE2CE}" type="pres">
      <dgm:prSet presAssocID="{10F9F381-7E63-48A2-9BFA-8DDCD3191A40}" presName="Name13" presStyleLbl="parChTrans1D2" presStyleIdx="4" presStyleCnt="14" custSzX="195496"/>
      <dgm:spPr/>
      <dgm:t>
        <a:bodyPr/>
        <a:lstStyle/>
        <a:p>
          <a:endParaRPr lang="tr-TR"/>
        </a:p>
      </dgm:t>
    </dgm:pt>
    <dgm:pt modelId="{57BBC26A-1BF2-4278-869B-460577FEBF25}" type="pres">
      <dgm:prSet presAssocID="{78A87F6B-B77C-466F-9EF4-F7E98769D6D6}" presName="childText" presStyleLbl="bgAcc1" presStyleIdx="4" presStyleCnt="14" custScaleX="252190">
        <dgm:presLayoutVars>
          <dgm:bulletEnabled val="1"/>
        </dgm:presLayoutVars>
      </dgm:prSet>
      <dgm:spPr/>
      <dgm:t>
        <a:bodyPr/>
        <a:lstStyle/>
        <a:p>
          <a:endParaRPr lang="tr-TR"/>
        </a:p>
      </dgm:t>
    </dgm:pt>
    <dgm:pt modelId="{D64F3263-39A0-40DD-A6BD-BE4F22309A99}" type="pres">
      <dgm:prSet presAssocID="{81595729-7561-47A3-AA0A-FA2B7C0F3FF6}" presName="Name13" presStyleLbl="parChTrans1D2" presStyleIdx="5" presStyleCnt="14" custSzX="195496"/>
      <dgm:spPr/>
      <dgm:t>
        <a:bodyPr/>
        <a:lstStyle/>
        <a:p>
          <a:endParaRPr lang="tr-TR"/>
        </a:p>
      </dgm:t>
    </dgm:pt>
    <dgm:pt modelId="{FBE159FB-88C8-4D81-BF7C-7C2EEDDE5172}" type="pres">
      <dgm:prSet presAssocID="{8245ED93-3D09-4867-81D7-0A5930D539A5}" presName="childText" presStyleLbl="bgAcc1" presStyleIdx="5" presStyleCnt="14" custScaleX="252190">
        <dgm:presLayoutVars>
          <dgm:bulletEnabled val="1"/>
        </dgm:presLayoutVars>
      </dgm:prSet>
      <dgm:spPr/>
      <dgm:t>
        <a:bodyPr/>
        <a:lstStyle/>
        <a:p>
          <a:endParaRPr lang="tr-TR"/>
        </a:p>
      </dgm:t>
    </dgm:pt>
    <dgm:pt modelId="{3527EAF6-A777-4C23-A00F-70921EA13DE0}" type="pres">
      <dgm:prSet presAssocID="{3DAAD529-9884-4A6D-8F2C-BABC9C1858A8}" presName="Name13" presStyleLbl="parChTrans1D2" presStyleIdx="6" presStyleCnt="14" custSzX="195496"/>
      <dgm:spPr/>
      <dgm:t>
        <a:bodyPr/>
        <a:lstStyle/>
        <a:p>
          <a:endParaRPr lang="tr-TR"/>
        </a:p>
      </dgm:t>
    </dgm:pt>
    <dgm:pt modelId="{CCC73BDF-3EF8-46AF-B950-E0BEBEEFECF5}" type="pres">
      <dgm:prSet presAssocID="{6D5EE293-C59A-459D-BF67-D03EABEC8379}" presName="childText" presStyleLbl="bgAcc1" presStyleIdx="6" presStyleCnt="14" custScaleX="252190">
        <dgm:presLayoutVars>
          <dgm:bulletEnabled val="1"/>
        </dgm:presLayoutVars>
      </dgm:prSet>
      <dgm:spPr/>
      <dgm:t>
        <a:bodyPr/>
        <a:lstStyle/>
        <a:p>
          <a:endParaRPr lang="tr-TR"/>
        </a:p>
      </dgm:t>
    </dgm:pt>
    <dgm:pt modelId="{04B447E6-7652-4387-AB0F-59197099A2EC}" type="pres">
      <dgm:prSet presAssocID="{EE8298AE-A4CE-4D05-84DD-DEBC36FD97BA}" presName="root" presStyleCnt="0"/>
      <dgm:spPr/>
    </dgm:pt>
    <dgm:pt modelId="{CE371BD2-CCF1-4C79-ADF0-E378A11327D0}" type="pres">
      <dgm:prSet presAssocID="{EE8298AE-A4CE-4D05-84DD-DEBC36FD97BA}" presName="rootComposite" presStyleCnt="0"/>
      <dgm:spPr/>
    </dgm:pt>
    <dgm:pt modelId="{01221299-B343-4196-BB08-F6A6F37F5B9C}" type="pres">
      <dgm:prSet presAssocID="{EE8298AE-A4CE-4D05-84DD-DEBC36FD97BA}" presName="rootText" presStyleLbl="node1" presStyleIdx="1" presStyleCnt="2" custScaleX="252190"/>
      <dgm:spPr/>
      <dgm:t>
        <a:bodyPr/>
        <a:lstStyle/>
        <a:p>
          <a:endParaRPr lang="tr-TR"/>
        </a:p>
      </dgm:t>
    </dgm:pt>
    <dgm:pt modelId="{232B397B-B25C-4EE0-BEBF-ECA5FD41CCAD}" type="pres">
      <dgm:prSet presAssocID="{EE8298AE-A4CE-4D05-84DD-DEBC36FD97BA}" presName="rootConnector" presStyleLbl="node1" presStyleIdx="1" presStyleCnt="2"/>
      <dgm:spPr/>
      <dgm:t>
        <a:bodyPr/>
        <a:lstStyle/>
        <a:p>
          <a:endParaRPr lang="tr-TR"/>
        </a:p>
      </dgm:t>
    </dgm:pt>
    <dgm:pt modelId="{EF6898DF-3A9E-43E8-97B2-9E01BA2A2317}" type="pres">
      <dgm:prSet presAssocID="{EE8298AE-A4CE-4D05-84DD-DEBC36FD97BA}" presName="childShape" presStyleCnt="0"/>
      <dgm:spPr/>
    </dgm:pt>
    <dgm:pt modelId="{F19C1501-4191-4D99-9ADA-8D64CECC6A84}" type="pres">
      <dgm:prSet presAssocID="{2211B464-9FFF-4661-BC6B-EF5884CA0C91}" presName="Name13" presStyleLbl="parChTrans1D2" presStyleIdx="7" presStyleCnt="14" custSzX="195496"/>
      <dgm:spPr/>
      <dgm:t>
        <a:bodyPr/>
        <a:lstStyle/>
        <a:p>
          <a:endParaRPr lang="tr-TR"/>
        </a:p>
      </dgm:t>
    </dgm:pt>
    <dgm:pt modelId="{C13FF095-CA99-4288-8F3C-409364BFDE2C}" type="pres">
      <dgm:prSet presAssocID="{F1456639-88D7-4714-AE0C-D5EA7AC7B3E8}" presName="childText" presStyleLbl="bgAcc1" presStyleIdx="7" presStyleCnt="14" custScaleX="252190">
        <dgm:presLayoutVars>
          <dgm:bulletEnabled val="1"/>
        </dgm:presLayoutVars>
      </dgm:prSet>
      <dgm:spPr/>
      <dgm:t>
        <a:bodyPr/>
        <a:lstStyle/>
        <a:p>
          <a:endParaRPr lang="tr-TR"/>
        </a:p>
      </dgm:t>
    </dgm:pt>
    <dgm:pt modelId="{84CDB554-6E7E-4B4C-8128-2A4389508B8E}" type="pres">
      <dgm:prSet presAssocID="{A8693FA7-5433-4864-BE9B-043DD76B730C}" presName="Name13" presStyleLbl="parChTrans1D2" presStyleIdx="8" presStyleCnt="14" custSzX="195496"/>
      <dgm:spPr/>
      <dgm:t>
        <a:bodyPr/>
        <a:lstStyle/>
        <a:p>
          <a:endParaRPr lang="tr-TR"/>
        </a:p>
      </dgm:t>
    </dgm:pt>
    <dgm:pt modelId="{64017758-9866-460C-A4DE-B114BAF70DCC}" type="pres">
      <dgm:prSet presAssocID="{EFED6AA7-647C-4135-93A8-09D58834CA04}" presName="childText" presStyleLbl="bgAcc1" presStyleIdx="8" presStyleCnt="14" custScaleX="252190">
        <dgm:presLayoutVars>
          <dgm:bulletEnabled val="1"/>
        </dgm:presLayoutVars>
      </dgm:prSet>
      <dgm:spPr/>
      <dgm:t>
        <a:bodyPr/>
        <a:lstStyle/>
        <a:p>
          <a:endParaRPr lang="tr-TR"/>
        </a:p>
      </dgm:t>
    </dgm:pt>
    <dgm:pt modelId="{CD3F9617-E10D-49B1-B145-8BAB4D065208}" type="pres">
      <dgm:prSet presAssocID="{D7EC5A97-1233-42FB-B933-CCE0F4581C7C}" presName="Name13" presStyleLbl="parChTrans1D2" presStyleIdx="9" presStyleCnt="14" custSzX="195496"/>
      <dgm:spPr/>
      <dgm:t>
        <a:bodyPr/>
        <a:lstStyle/>
        <a:p>
          <a:endParaRPr lang="tr-TR"/>
        </a:p>
      </dgm:t>
    </dgm:pt>
    <dgm:pt modelId="{305EA324-7F5E-480A-B1E7-35454610964D}" type="pres">
      <dgm:prSet presAssocID="{339F0AB1-3FFA-4D59-9864-C0E481D3E95D}" presName="childText" presStyleLbl="bgAcc1" presStyleIdx="9" presStyleCnt="14" custScaleX="252190">
        <dgm:presLayoutVars>
          <dgm:bulletEnabled val="1"/>
        </dgm:presLayoutVars>
      </dgm:prSet>
      <dgm:spPr/>
      <dgm:t>
        <a:bodyPr/>
        <a:lstStyle/>
        <a:p>
          <a:endParaRPr lang="tr-TR"/>
        </a:p>
      </dgm:t>
    </dgm:pt>
    <dgm:pt modelId="{3277C930-7273-4296-AB56-D72106D46D58}" type="pres">
      <dgm:prSet presAssocID="{314AB290-5DF3-4474-B889-531B588ECD42}" presName="Name13" presStyleLbl="parChTrans1D2" presStyleIdx="10" presStyleCnt="14" custSzX="195496"/>
      <dgm:spPr/>
      <dgm:t>
        <a:bodyPr/>
        <a:lstStyle/>
        <a:p>
          <a:endParaRPr lang="tr-TR"/>
        </a:p>
      </dgm:t>
    </dgm:pt>
    <dgm:pt modelId="{E10D4088-8F9E-4D1C-96E0-7A3A48B14365}" type="pres">
      <dgm:prSet presAssocID="{FA1C3813-2A53-4B76-95DC-A8F04660F567}" presName="childText" presStyleLbl="bgAcc1" presStyleIdx="10" presStyleCnt="14" custScaleX="252190">
        <dgm:presLayoutVars>
          <dgm:bulletEnabled val="1"/>
        </dgm:presLayoutVars>
      </dgm:prSet>
      <dgm:spPr/>
      <dgm:t>
        <a:bodyPr/>
        <a:lstStyle/>
        <a:p>
          <a:endParaRPr lang="tr-TR"/>
        </a:p>
      </dgm:t>
    </dgm:pt>
    <dgm:pt modelId="{D55EDE02-1E41-4BB5-8C92-2D0F13C3D372}" type="pres">
      <dgm:prSet presAssocID="{47CFAD84-7E6B-420C-8130-0F2DFC64727B}" presName="Name13" presStyleLbl="parChTrans1D2" presStyleIdx="11" presStyleCnt="14" custSzX="195496"/>
      <dgm:spPr/>
      <dgm:t>
        <a:bodyPr/>
        <a:lstStyle/>
        <a:p>
          <a:endParaRPr lang="tr-TR"/>
        </a:p>
      </dgm:t>
    </dgm:pt>
    <dgm:pt modelId="{16D3C4CC-C446-4AB6-A56C-6E8B9D0D7FBC}" type="pres">
      <dgm:prSet presAssocID="{44BE62EA-6EC9-4B09-996A-9E8A958B7098}" presName="childText" presStyleLbl="bgAcc1" presStyleIdx="11" presStyleCnt="14" custScaleX="252190">
        <dgm:presLayoutVars>
          <dgm:bulletEnabled val="1"/>
        </dgm:presLayoutVars>
      </dgm:prSet>
      <dgm:spPr/>
      <dgm:t>
        <a:bodyPr/>
        <a:lstStyle/>
        <a:p>
          <a:endParaRPr lang="tr-TR"/>
        </a:p>
      </dgm:t>
    </dgm:pt>
    <dgm:pt modelId="{5F5AA96D-C575-41BA-95E6-E101EAE7E127}" type="pres">
      <dgm:prSet presAssocID="{0E95ACB2-398B-4CA5-8960-893ED6BDFAE7}" presName="Name13" presStyleLbl="parChTrans1D2" presStyleIdx="12" presStyleCnt="14" custSzX="195496"/>
      <dgm:spPr/>
      <dgm:t>
        <a:bodyPr/>
        <a:lstStyle/>
        <a:p>
          <a:endParaRPr lang="tr-TR"/>
        </a:p>
      </dgm:t>
    </dgm:pt>
    <dgm:pt modelId="{5234FF22-A5A4-4FA9-AB4B-A7ADE92ECEBD}" type="pres">
      <dgm:prSet presAssocID="{9E58522D-6615-484D-BD8E-A5843C62339E}" presName="childText" presStyleLbl="bgAcc1" presStyleIdx="12" presStyleCnt="14" custScaleX="252190">
        <dgm:presLayoutVars>
          <dgm:bulletEnabled val="1"/>
        </dgm:presLayoutVars>
      </dgm:prSet>
      <dgm:spPr/>
      <dgm:t>
        <a:bodyPr/>
        <a:lstStyle/>
        <a:p>
          <a:endParaRPr lang="tr-TR"/>
        </a:p>
      </dgm:t>
    </dgm:pt>
    <dgm:pt modelId="{8A983026-F189-4641-B1D5-5339C229A2FC}" type="pres">
      <dgm:prSet presAssocID="{CD3A0762-40AA-41C2-AD8A-6EDFDB89D43B}" presName="Name13" presStyleLbl="parChTrans1D2" presStyleIdx="13" presStyleCnt="14" custSzX="195496"/>
      <dgm:spPr/>
      <dgm:t>
        <a:bodyPr/>
        <a:lstStyle/>
        <a:p>
          <a:endParaRPr lang="tr-TR"/>
        </a:p>
      </dgm:t>
    </dgm:pt>
    <dgm:pt modelId="{61D8B285-8918-479B-91FB-F88C688F4BDB}" type="pres">
      <dgm:prSet presAssocID="{49C915F4-66CD-421A-B254-E50D473E44E7}" presName="childText" presStyleLbl="bgAcc1" presStyleIdx="13" presStyleCnt="14" custScaleX="252190">
        <dgm:presLayoutVars>
          <dgm:bulletEnabled val="1"/>
        </dgm:presLayoutVars>
      </dgm:prSet>
      <dgm:spPr/>
      <dgm:t>
        <a:bodyPr/>
        <a:lstStyle/>
        <a:p>
          <a:endParaRPr lang="tr-TR"/>
        </a:p>
      </dgm:t>
    </dgm:pt>
  </dgm:ptLst>
  <dgm:cxnLst>
    <dgm:cxn modelId="{E7691121-79C9-46AF-A417-352D08A617ED}" type="presOf" srcId="{314AB290-5DF3-4474-B889-531B588ECD42}" destId="{3277C930-7273-4296-AB56-D72106D46D58}" srcOrd="0" destOrd="0" presId="urn:microsoft.com/office/officeart/2005/8/layout/hierarchy3"/>
    <dgm:cxn modelId="{CC6DF357-05E8-4B5D-BF6E-50C72322913F}" srcId="{EE8298AE-A4CE-4D05-84DD-DEBC36FD97BA}" destId="{49C915F4-66CD-421A-B254-E50D473E44E7}" srcOrd="6" destOrd="0" parTransId="{CD3A0762-40AA-41C2-AD8A-6EDFDB89D43B}" sibTransId="{57206BD2-9241-4C24-8381-2588DDC89492}"/>
    <dgm:cxn modelId="{79543409-AA85-4259-AA8E-ABB382CCBDC2}" type="presOf" srcId="{3DAAD529-9884-4A6D-8F2C-BABC9C1858A8}" destId="{3527EAF6-A777-4C23-A00F-70921EA13DE0}" srcOrd="0" destOrd="0" presId="urn:microsoft.com/office/officeart/2005/8/layout/hierarchy3"/>
    <dgm:cxn modelId="{B0309FD2-98D4-4FC5-AF77-1CF34C8E217B}" type="presOf" srcId="{FA1C3813-2A53-4B76-95DC-A8F04660F567}" destId="{E10D4088-8F9E-4D1C-96E0-7A3A48B14365}" srcOrd="0" destOrd="0" presId="urn:microsoft.com/office/officeart/2005/8/layout/hierarchy3"/>
    <dgm:cxn modelId="{7F109F4C-6CA0-4A6D-8905-BFABB37AAA43}" srcId="{4A39F4E0-5D67-43E3-91E8-47032435A35E}" destId="{5651332D-E8FD-4F4B-9EF1-E7053CF7DE53}" srcOrd="1" destOrd="0" parTransId="{9BFE7F0D-E28F-46EA-A35A-2BDC4534B395}" sibTransId="{BF048499-0600-4995-A6A3-3667A0CAA396}"/>
    <dgm:cxn modelId="{1C9B5BA7-B071-439F-9957-10CED8F07A22}" type="presOf" srcId="{6D5EE293-C59A-459D-BF67-D03EABEC8379}" destId="{CCC73BDF-3EF8-46AF-B950-E0BEBEEFECF5}" srcOrd="0" destOrd="0" presId="urn:microsoft.com/office/officeart/2005/8/layout/hierarchy3"/>
    <dgm:cxn modelId="{E7F98A00-610C-455E-83E1-FCEF139025C6}" type="presOf" srcId="{EE8298AE-A4CE-4D05-84DD-DEBC36FD97BA}" destId="{232B397B-B25C-4EE0-BEBF-ECA5FD41CCAD}" srcOrd="1" destOrd="0" presId="urn:microsoft.com/office/officeart/2005/8/layout/hierarchy3"/>
    <dgm:cxn modelId="{9BEB93A6-C872-45E9-9992-9DDDAF118953}" srcId="{4A39F4E0-5D67-43E3-91E8-47032435A35E}" destId="{2A319F3E-3199-4C1A-A8E5-5A0F4CEAC68E}" srcOrd="3" destOrd="0" parTransId="{59A93545-F2A3-41BE-80DD-33141D59B69F}" sibTransId="{C1D80F0F-A1B0-46EF-9052-46FF06F1965F}"/>
    <dgm:cxn modelId="{5F568DD6-934B-46B5-B1CA-0E825DF161D9}" srcId="{E7CD9A97-C324-45F2-9DE3-228D963E94F3}" destId="{EE8298AE-A4CE-4D05-84DD-DEBC36FD97BA}" srcOrd="1" destOrd="0" parTransId="{4AE37325-4E0D-418A-9977-D016D29EAA71}" sibTransId="{AE52AA83-4F15-44E3-A505-AEC2556B57AF}"/>
    <dgm:cxn modelId="{1F04F1D0-1095-4B6A-8290-FE0E8CB0314F}" srcId="{4A39F4E0-5D67-43E3-91E8-47032435A35E}" destId="{F8877C22-2038-4E54-93CC-B087227CD6CA}" srcOrd="0" destOrd="0" parTransId="{27664F53-2D8F-40A3-AA8F-E94ED42A9D25}" sibTransId="{BDE2B9BA-D82C-4F0C-92F3-2E8BD05D3F30}"/>
    <dgm:cxn modelId="{D6329102-7700-49CF-94DE-D8B47FD5E8EB}" srcId="{EE8298AE-A4CE-4D05-84DD-DEBC36FD97BA}" destId="{F1456639-88D7-4714-AE0C-D5EA7AC7B3E8}" srcOrd="0" destOrd="0" parTransId="{2211B464-9FFF-4661-BC6B-EF5884CA0C91}" sibTransId="{EFC358A7-B701-4CC0-BF6B-370037DA7CD7}"/>
    <dgm:cxn modelId="{C24F7223-D2AC-439F-A4D2-7716DA5A2DAB}" type="presOf" srcId="{10F9F381-7E63-48A2-9BFA-8DDCD3191A40}" destId="{FD1045D8-B9E0-482C-959C-B726E63DE2CE}" srcOrd="0" destOrd="0" presId="urn:microsoft.com/office/officeart/2005/8/layout/hierarchy3"/>
    <dgm:cxn modelId="{01B84CAA-871F-4616-B588-F2C5A0BD7808}" srcId="{EE8298AE-A4CE-4D05-84DD-DEBC36FD97BA}" destId="{9E58522D-6615-484D-BD8E-A5843C62339E}" srcOrd="5" destOrd="0" parTransId="{0E95ACB2-398B-4CA5-8960-893ED6BDFAE7}" sibTransId="{BA8D52C6-63BF-4913-BAD0-8B0F73A918E7}"/>
    <dgm:cxn modelId="{75DD99B7-4AA6-43F7-B124-7AFCC6AE6C5C}" type="presOf" srcId="{D1980360-CD28-403D-AB07-EBF06DCCF848}" destId="{505AD795-4977-4405-8435-87269CA48FBB}" srcOrd="0" destOrd="0" presId="urn:microsoft.com/office/officeart/2005/8/layout/hierarchy3"/>
    <dgm:cxn modelId="{3F269BE0-A549-4345-809E-38974ABD9173}" srcId="{EE8298AE-A4CE-4D05-84DD-DEBC36FD97BA}" destId="{FA1C3813-2A53-4B76-95DC-A8F04660F567}" srcOrd="3" destOrd="0" parTransId="{314AB290-5DF3-4474-B889-531B588ECD42}" sibTransId="{85619F10-A52B-4EA3-95AF-68075CA91A09}"/>
    <dgm:cxn modelId="{65D5BF21-C966-40EE-9DCE-722ADC8E03A0}" type="presOf" srcId="{F8877C22-2038-4E54-93CC-B087227CD6CA}" destId="{A928EFBA-483F-4C04-8172-29C9BDC7FDA6}" srcOrd="0" destOrd="0" presId="urn:microsoft.com/office/officeart/2005/8/layout/hierarchy3"/>
    <dgm:cxn modelId="{B6833F76-E5C4-4F5A-971F-714602748E52}" srcId="{EE8298AE-A4CE-4D05-84DD-DEBC36FD97BA}" destId="{EFED6AA7-647C-4135-93A8-09D58834CA04}" srcOrd="1" destOrd="0" parTransId="{A8693FA7-5433-4864-BE9B-043DD76B730C}" sibTransId="{05E0422A-6C40-49BC-9062-567DA2C656AE}"/>
    <dgm:cxn modelId="{EA1A38A0-6CF5-4266-A3BC-1688E5F6B3D1}" type="presOf" srcId="{E7CD9A97-C324-45F2-9DE3-228D963E94F3}" destId="{A18F7888-1142-488C-A01A-453718DC976C}" srcOrd="0" destOrd="0" presId="urn:microsoft.com/office/officeart/2005/8/layout/hierarchy3"/>
    <dgm:cxn modelId="{10B6BDE7-D0D1-4D3A-A2F9-793F74CEA69A}" type="presOf" srcId="{81595729-7561-47A3-AA0A-FA2B7C0F3FF6}" destId="{D64F3263-39A0-40DD-A6BD-BE4F22309A99}" srcOrd="0" destOrd="0" presId="urn:microsoft.com/office/officeart/2005/8/layout/hierarchy3"/>
    <dgm:cxn modelId="{90AE235D-49CC-4A9C-8EBA-E3DAA7317364}" type="presOf" srcId="{2211B464-9FFF-4661-BC6B-EF5884CA0C91}" destId="{F19C1501-4191-4D99-9ADA-8D64CECC6A84}" srcOrd="0" destOrd="0" presId="urn:microsoft.com/office/officeart/2005/8/layout/hierarchy3"/>
    <dgm:cxn modelId="{AA855DFC-E31E-4D22-ABAE-7DF25BD81568}" type="presOf" srcId="{EFED6AA7-647C-4135-93A8-09D58834CA04}" destId="{64017758-9866-460C-A4DE-B114BAF70DCC}" srcOrd="0" destOrd="0" presId="urn:microsoft.com/office/officeart/2005/8/layout/hierarchy3"/>
    <dgm:cxn modelId="{65C1E43E-9665-4B93-8EC5-BCAD07258A43}" type="presOf" srcId="{49C915F4-66CD-421A-B254-E50D473E44E7}" destId="{61D8B285-8918-479B-91FB-F88C688F4BDB}" srcOrd="0" destOrd="0" presId="urn:microsoft.com/office/officeart/2005/8/layout/hierarchy3"/>
    <dgm:cxn modelId="{F5D33BD8-7AD1-4D67-BA64-4B5268F201A2}" srcId="{4A39F4E0-5D67-43E3-91E8-47032435A35E}" destId="{8245ED93-3D09-4867-81D7-0A5930D539A5}" srcOrd="5" destOrd="0" parTransId="{81595729-7561-47A3-AA0A-FA2B7C0F3FF6}" sibTransId="{C85CD752-D69B-49B4-87EC-5843710D8C0D}"/>
    <dgm:cxn modelId="{49B50A3D-A7D1-4A1E-B5B2-6070EAE28F62}" type="presOf" srcId="{8B37DB5C-8E7B-4E02-9C4A-265B69336C78}" destId="{07A80234-71E1-433C-B988-BCBA35E4857C}" srcOrd="0" destOrd="0" presId="urn:microsoft.com/office/officeart/2005/8/layout/hierarchy3"/>
    <dgm:cxn modelId="{711715AB-0B7B-4FBF-BA1E-3AC384A65036}" type="presOf" srcId="{4A39F4E0-5D67-43E3-91E8-47032435A35E}" destId="{A4B08361-1285-4CAF-BA06-A8F7BD241212}" srcOrd="1" destOrd="0" presId="urn:microsoft.com/office/officeart/2005/8/layout/hierarchy3"/>
    <dgm:cxn modelId="{084C9983-A3F3-491A-9FD5-458FA538F015}" srcId="{EE8298AE-A4CE-4D05-84DD-DEBC36FD97BA}" destId="{44BE62EA-6EC9-4B09-996A-9E8A958B7098}" srcOrd="4" destOrd="0" parTransId="{47CFAD84-7E6B-420C-8130-0F2DFC64727B}" sibTransId="{BD74A582-EB70-4EE3-B754-28EC291AFACB}"/>
    <dgm:cxn modelId="{67EB9AA5-7527-408D-95B4-EABA49A5343F}" type="presOf" srcId="{F1456639-88D7-4714-AE0C-D5EA7AC7B3E8}" destId="{C13FF095-CA99-4288-8F3C-409364BFDE2C}" srcOrd="0" destOrd="0" presId="urn:microsoft.com/office/officeart/2005/8/layout/hierarchy3"/>
    <dgm:cxn modelId="{EEE5604E-A856-4469-84BD-D40D2FFFA72E}" srcId="{4A39F4E0-5D67-43E3-91E8-47032435A35E}" destId="{6D5EE293-C59A-459D-BF67-D03EABEC8379}" srcOrd="6" destOrd="0" parTransId="{3DAAD529-9884-4A6D-8F2C-BABC9C1858A8}" sibTransId="{96EA38BA-FFCD-4CA0-8215-22A4A9FFFC7D}"/>
    <dgm:cxn modelId="{E336DF9B-16C7-48AC-B1F3-ADBD0BC6C266}" srcId="{EE8298AE-A4CE-4D05-84DD-DEBC36FD97BA}" destId="{339F0AB1-3FFA-4D59-9864-C0E481D3E95D}" srcOrd="2" destOrd="0" parTransId="{D7EC5A97-1233-42FB-B933-CCE0F4581C7C}" sibTransId="{57CC396A-E49C-4F55-92A7-09CD7B6FF2A0}"/>
    <dgm:cxn modelId="{0D53B199-27A7-49C2-AA58-EB8C71669D2A}" type="presOf" srcId="{A8693FA7-5433-4864-BE9B-043DD76B730C}" destId="{84CDB554-6E7E-4B4C-8128-2A4389508B8E}" srcOrd="0" destOrd="0" presId="urn:microsoft.com/office/officeart/2005/8/layout/hierarchy3"/>
    <dgm:cxn modelId="{C325B8EC-2315-4AC7-BAF6-72A34C9E40CF}" type="presOf" srcId="{2A319F3E-3199-4C1A-A8E5-5A0F4CEAC68E}" destId="{7632E37E-2C0D-4AB5-A2F2-FD92C1EECE1E}" srcOrd="0" destOrd="0" presId="urn:microsoft.com/office/officeart/2005/8/layout/hierarchy3"/>
    <dgm:cxn modelId="{7A7D18F4-5555-4255-AC75-8B0F740044D9}" type="presOf" srcId="{78A87F6B-B77C-466F-9EF4-F7E98769D6D6}" destId="{57BBC26A-1BF2-4278-869B-460577FEBF25}" srcOrd="0" destOrd="0" presId="urn:microsoft.com/office/officeart/2005/8/layout/hierarchy3"/>
    <dgm:cxn modelId="{C635151B-2760-4710-85A4-54D3AB5E98D3}" type="presOf" srcId="{339F0AB1-3FFA-4D59-9864-C0E481D3E95D}" destId="{305EA324-7F5E-480A-B1E7-35454610964D}" srcOrd="0" destOrd="0" presId="urn:microsoft.com/office/officeart/2005/8/layout/hierarchy3"/>
    <dgm:cxn modelId="{41D44342-00A9-4F78-AF21-B891058A8DD3}" srcId="{4A39F4E0-5D67-43E3-91E8-47032435A35E}" destId="{78A87F6B-B77C-466F-9EF4-F7E98769D6D6}" srcOrd="4" destOrd="0" parTransId="{10F9F381-7E63-48A2-9BFA-8DDCD3191A40}" sibTransId="{E811A267-EE60-4A20-B787-9700AE080E0D}"/>
    <dgm:cxn modelId="{D902879E-DB5D-454F-B7D4-F8940ED271E9}" type="presOf" srcId="{0E95ACB2-398B-4CA5-8960-893ED6BDFAE7}" destId="{5F5AA96D-C575-41BA-95E6-E101EAE7E127}" srcOrd="0" destOrd="0" presId="urn:microsoft.com/office/officeart/2005/8/layout/hierarchy3"/>
    <dgm:cxn modelId="{6D79714B-FC0B-450A-BEA8-9EA32919383E}" srcId="{E7CD9A97-C324-45F2-9DE3-228D963E94F3}" destId="{4A39F4E0-5D67-43E3-91E8-47032435A35E}" srcOrd="0" destOrd="0" parTransId="{CE0D14C8-BE8B-412F-B5CE-2A0EBC97E3CF}" sibTransId="{B7B795D7-4A3E-46E9-955E-5538D8936B18}"/>
    <dgm:cxn modelId="{B0A480FD-194D-4E8F-ADFE-1DDE86FF33B8}" type="presOf" srcId="{9BFE7F0D-E28F-46EA-A35A-2BDC4534B395}" destId="{921B654B-B4A4-4CC7-A266-1D26A4E67185}" srcOrd="0" destOrd="0" presId="urn:microsoft.com/office/officeart/2005/8/layout/hierarchy3"/>
    <dgm:cxn modelId="{E6EEEAAC-0612-48C4-B9BA-B9E24CAC4D00}" type="presOf" srcId="{D7EC5A97-1233-42FB-B933-CCE0F4581C7C}" destId="{CD3F9617-E10D-49B1-B145-8BAB4D065208}" srcOrd="0" destOrd="0" presId="urn:microsoft.com/office/officeart/2005/8/layout/hierarchy3"/>
    <dgm:cxn modelId="{B433B487-1E87-4409-A246-CBD641A6BE2B}" type="presOf" srcId="{27664F53-2D8F-40A3-AA8F-E94ED42A9D25}" destId="{6323ECBB-DA8D-4FE2-8F02-F6AB6D56255F}" srcOrd="0" destOrd="0" presId="urn:microsoft.com/office/officeart/2005/8/layout/hierarchy3"/>
    <dgm:cxn modelId="{AC30A637-46F2-45BD-AACA-03A730F85D8D}" type="presOf" srcId="{9E58522D-6615-484D-BD8E-A5843C62339E}" destId="{5234FF22-A5A4-4FA9-AB4B-A7ADE92ECEBD}" srcOrd="0" destOrd="0" presId="urn:microsoft.com/office/officeart/2005/8/layout/hierarchy3"/>
    <dgm:cxn modelId="{13DBC6C2-C287-4D8A-918E-F19A8C03F453}" type="presOf" srcId="{5651332D-E8FD-4F4B-9EF1-E7053CF7DE53}" destId="{7EFE1CF3-4C5D-4987-8051-AA0026DDAEC3}" srcOrd="0" destOrd="0" presId="urn:microsoft.com/office/officeart/2005/8/layout/hierarchy3"/>
    <dgm:cxn modelId="{D4061243-1BB4-478F-86F9-AE2FAD1B4E60}" type="presOf" srcId="{47CFAD84-7E6B-420C-8130-0F2DFC64727B}" destId="{D55EDE02-1E41-4BB5-8C92-2D0F13C3D372}" srcOrd="0" destOrd="0" presId="urn:microsoft.com/office/officeart/2005/8/layout/hierarchy3"/>
    <dgm:cxn modelId="{E79E72F4-9B84-4326-BDB0-E70DAC6555D2}" type="presOf" srcId="{CD3A0762-40AA-41C2-AD8A-6EDFDB89D43B}" destId="{8A983026-F189-4641-B1D5-5339C229A2FC}" srcOrd="0" destOrd="0" presId="urn:microsoft.com/office/officeart/2005/8/layout/hierarchy3"/>
    <dgm:cxn modelId="{0D4FB8C7-AE54-4E56-8BA5-EEE850CDBF10}" type="presOf" srcId="{59A93545-F2A3-41BE-80DD-33141D59B69F}" destId="{A5131061-7EC4-44AC-8856-5127B13CB7C5}" srcOrd="0" destOrd="0" presId="urn:microsoft.com/office/officeart/2005/8/layout/hierarchy3"/>
    <dgm:cxn modelId="{C7199D85-CF8D-4355-91E8-43555BB058B8}" type="presOf" srcId="{EE8298AE-A4CE-4D05-84DD-DEBC36FD97BA}" destId="{01221299-B343-4196-BB08-F6A6F37F5B9C}" srcOrd="0" destOrd="0" presId="urn:microsoft.com/office/officeart/2005/8/layout/hierarchy3"/>
    <dgm:cxn modelId="{E6999D8B-E684-4B82-9698-CC3A34E9249B}" type="presOf" srcId="{44BE62EA-6EC9-4B09-996A-9E8A958B7098}" destId="{16D3C4CC-C446-4AB6-A56C-6E8B9D0D7FBC}" srcOrd="0" destOrd="0" presId="urn:microsoft.com/office/officeart/2005/8/layout/hierarchy3"/>
    <dgm:cxn modelId="{922710AC-C5FD-452E-BE26-57941EBDF4CD}" srcId="{4A39F4E0-5D67-43E3-91E8-47032435A35E}" destId="{D1980360-CD28-403D-AB07-EBF06DCCF848}" srcOrd="2" destOrd="0" parTransId="{8B37DB5C-8E7B-4E02-9C4A-265B69336C78}" sibTransId="{F487FC1F-3757-4860-9467-B3567D39F644}"/>
    <dgm:cxn modelId="{0F096E17-7DC4-4078-9D9D-9795DA9D1C7D}" type="presOf" srcId="{8245ED93-3D09-4867-81D7-0A5930D539A5}" destId="{FBE159FB-88C8-4D81-BF7C-7C2EEDDE5172}" srcOrd="0" destOrd="0" presId="urn:microsoft.com/office/officeart/2005/8/layout/hierarchy3"/>
    <dgm:cxn modelId="{23372878-D61E-466D-9B08-EB370598E47D}" type="presOf" srcId="{4A39F4E0-5D67-43E3-91E8-47032435A35E}" destId="{7FCC5494-7195-4E00-8212-A77E519DC859}" srcOrd="0" destOrd="0" presId="urn:microsoft.com/office/officeart/2005/8/layout/hierarchy3"/>
    <dgm:cxn modelId="{03B826D7-FADA-45F2-9F89-2CB5DCEC3576}" type="presParOf" srcId="{A18F7888-1142-488C-A01A-453718DC976C}" destId="{35D08876-ADE5-4628-8C1D-1A7014F2BEF7}" srcOrd="0" destOrd="0" presId="urn:microsoft.com/office/officeart/2005/8/layout/hierarchy3"/>
    <dgm:cxn modelId="{BBB3A52A-B3C0-48F5-9553-90C77987F06B}" type="presParOf" srcId="{35D08876-ADE5-4628-8C1D-1A7014F2BEF7}" destId="{EE75C4DF-979B-4661-A1A5-E4AA50251105}" srcOrd="0" destOrd="0" presId="urn:microsoft.com/office/officeart/2005/8/layout/hierarchy3"/>
    <dgm:cxn modelId="{0361553A-BF6C-4250-9174-689E9FD45716}" type="presParOf" srcId="{EE75C4DF-979B-4661-A1A5-E4AA50251105}" destId="{7FCC5494-7195-4E00-8212-A77E519DC859}" srcOrd="0" destOrd="0" presId="urn:microsoft.com/office/officeart/2005/8/layout/hierarchy3"/>
    <dgm:cxn modelId="{8018D77B-C216-4A11-89DF-62BDB2F3A387}" type="presParOf" srcId="{EE75C4DF-979B-4661-A1A5-E4AA50251105}" destId="{A4B08361-1285-4CAF-BA06-A8F7BD241212}" srcOrd="1" destOrd="0" presId="urn:microsoft.com/office/officeart/2005/8/layout/hierarchy3"/>
    <dgm:cxn modelId="{C8A69955-5601-43B1-92D2-D4984B8784D3}" type="presParOf" srcId="{35D08876-ADE5-4628-8C1D-1A7014F2BEF7}" destId="{F02CB90C-10F5-4D52-8C93-4FF40D34DD47}" srcOrd="1" destOrd="0" presId="urn:microsoft.com/office/officeart/2005/8/layout/hierarchy3"/>
    <dgm:cxn modelId="{0B95199D-64A8-4B3F-B45A-ABB224B2C6DD}" type="presParOf" srcId="{F02CB90C-10F5-4D52-8C93-4FF40D34DD47}" destId="{6323ECBB-DA8D-4FE2-8F02-F6AB6D56255F}" srcOrd="0" destOrd="0" presId="urn:microsoft.com/office/officeart/2005/8/layout/hierarchy3"/>
    <dgm:cxn modelId="{B36E2C4A-3EB7-4F36-96AA-8A166BEC11BC}" type="presParOf" srcId="{F02CB90C-10F5-4D52-8C93-4FF40D34DD47}" destId="{A928EFBA-483F-4C04-8172-29C9BDC7FDA6}" srcOrd="1" destOrd="0" presId="urn:microsoft.com/office/officeart/2005/8/layout/hierarchy3"/>
    <dgm:cxn modelId="{101B15B5-7816-43E9-B262-619DC5AC69FD}" type="presParOf" srcId="{F02CB90C-10F5-4D52-8C93-4FF40D34DD47}" destId="{921B654B-B4A4-4CC7-A266-1D26A4E67185}" srcOrd="2" destOrd="0" presId="urn:microsoft.com/office/officeart/2005/8/layout/hierarchy3"/>
    <dgm:cxn modelId="{4347B370-4FAE-4C18-828E-519E6111E190}" type="presParOf" srcId="{F02CB90C-10F5-4D52-8C93-4FF40D34DD47}" destId="{7EFE1CF3-4C5D-4987-8051-AA0026DDAEC3}" srcOrd="3" destOrd="0" presId="urn:microsoft.com/office/officeart/2005/8/layout/hierarchy3"/>
    <dgm:cxn modelId="{9DDB492C-0E55-4C4B-B96D-D76BC703DF0D}" type="presParOf" srcId="{F02CB90C-10F5-4D52-8C93-4FF40D34DD47}" destId="{07A80234-71E1-433C-B988-BCBA35E4857C}" srcOrd="4" destOrd="0" presId="urn:microsoft.com/office/officeart/2005/8/layout/hierarchy3"/>
    <dgm:cxn modelId="{5F95554B-3A19-49FD-830A-2F7DF297D69C}" type="presParOf" srcId="{F02CB90C-10F5-4D52-8C93-4FF40D34DD47}" destId="{505AD795-4977-4405-8435-87269CA48FBB}" srcOrd="5" destOrd="0" presId="urn:microsoft.com/office/officeart/2005/8/layout/hierarchy3"/>
    <dgm:cxn modelId="{A4BCCB94-B52C-4BC7-B702-7C186CEA386C}" type="presParOf" srcId="{F02CB90C-10F5-4D52-8C93-4FF40D34DD47}" destId="{A5131061-7EC4-44AC-8856-5127B13CB7C5}" srcOrd="6" destOrd="0" presId="urn:microsoft.com/office/officeart/2005/8/layout/hierarchy3"/>
    <dgm:cxn modelId="{13DFCFB7-1C97-417D-8CF6-D7BB9CA0D61C}" type="presParOf" srcId="{F02CB90C-10F5-4D52-8C93-4FF40D34DD47}" destId="{7632E37E-2C0D-4AB5-A2F2-FD92C1EECE1E}" srcOrd="7" destOrd="0" presId="urn:microsoft.com/office/officeart/2005/8/layout/hierarchy3"/>
    <dgm:cxn modelId="{A7C73CDC-33B9-4F1C-BEFD-62E42B590731}" type="presParOf" srcId="{F02CB90C-10F5-4D52-8C93-4FF40D34DD47}" destId="{FD1045D8-B9E0-482C-959C-B726E63DE2CE}" srcOrd="8" destOrd="0" presId="urn:microsoft.com/office/officeart/2005/8/layout/hierarchy3"/>
    <dgm:cxn modelId="{CA4D75BC-D9D9-4AA3-9D94-E66D38F2AF6A}" type="presParOf" srcId="{F02CB90C-10F5-4D52-8C93-4FF40D34DD47}" destId="{57BBC26A-1BF2-4278-869B-460577FEBF25}" srcOrd="9" destOrd="0" presId="urn:microsoft.com/office/officeart/2005/8/layout/hierarchy3"/>
    <dgm:cxn modelId="{F1183F8E-D793-4F22-B5FA-7EE252ED20AC}" type="presParOf" srcId="{F02CB90C-10F5-4D52-8C93-4FF40D34DD47}" destId="{D64F3263-39A0-40DD-A6BD-BE4F22309A99}" srcOrd="10" destOrd="0" presId="urn:microsoft.com/office/officeart/2005/8/layout/hierarchy3"/>
    <dgm:cxn modelId="{32A9AFA7-A7DE-4E2B-83CF-1CB253286127}" type="presParOf" srcId="{F02CB90C-10F5-4D52-8C93-4FF40D34DD47}" destId="{FBE159FB-88C8-4D81-BF7C-7C2EEDDE5172}" srcOrd="11" destOrd="0" presId="urn:microsoft.com/office/officeart/2005/8/layout/hierarchy3"/>
    <dgm:cxn modelId="{84DB9DD9-FE2C-4D8F-AE60-733A874C2AAA}" type="presParOf" srcId="{F02CB90C-10F5-4D52-8C93-4FF40D34DD47}" destId="{3527EAF6-A777-4C23-A00F-70921EA13DE0}" srcOrd="12" destOrd="0" presId="urn:microsoft.com/office/officeart/2005/8/layout/hierarchy3"/>
    <dgm:cxn modelId="{E3A33C11-C5AB-45C8-9E53-1F31D58624C3}" type="presParOf" srcId="{F02CB90C-10F5-4D52-8C93-4FF40D34DD47}" destId="{CCC73BDF-3EF8-46AF-B950-E0BEBEEFECF5}" srcOrd="13" destOrd="0" presId="urn:microsoft.com/office/officeart/2005/8/layout/hierarchy3"/>
    <dgm:cxn modelId="{6A58A22C-DCD7-44A9-A16A-2BD6FD42BF11}" type="presParOf" srcId="{A18F7888-1142-488C-A01A-453718DC976C}" destId="{04B447E6-7652-4387-AB0F-59197099A2EC}" srcOrd="1" destOrd="0" presId="urn:microsoft.com/office/officeart/2005/8/layout/hierarchy3"/>
    <dgm:cxn modelId="{2183305B-E432-4D80-9C19-FDB8B2DD3072}" type="presParOf" srcId="{04B447E6-7652-4387-AB0F-59197099A2EC}" destId="{CE371BD2-CCF1-4C79-ADF0-E378A11327D0}" srcOrd="0" destOrd="0" presId="urn:microsoft.com/office/officeart/2005/8/layout/hierarchy3"/>
    <dgm:cxn modelId="{C040070C-C0CA-4740-A0A8-49F4C6207A00}" type="presParOf" srcId="{CE371BD2-CCF1-4C79-ADF0-E378A11327D0}" destId="{01221299-B343-4196-BB08-F6A6F37F5B9C}" srcOrd="0" destOrd="0" presId="urn:microsoft.com/office/officeart/2005/8/layout/hierarchy3"/>
    <dgm:cxn modelId="{88A7EF45-FCFA-4810-BA4B-02A80BCD9774}" type="presParOf" srcId="{CE371BD2-CCF1-4C79-ADF0-E378A11327D0}" destId="{232B397B-B25C-4EE0-BEBF-ECA5FD41CCAD}" srcOrd="1" destOrd="0" presId="urn:microsoft.com/office/officeart/2005/8/layout/hierarchy3"/>
    <dgm:cxn modelId="{85B0B545-E195-46E9-8EC7-C221212C9DB7}" type="presParOf" srcId="{04B447E6-7652-4387-AB0F-59197099A2EC}" destId="{EF6898DF-3A9E-43E8-97B2-9E01BA2A2317}" srcOrd="1" destOrd="0" presId="urn:microsoft.com/office/officeart/2005/8/layout/hierarchy3"/>
    <dgm:cxn modelId="{D9674366-15A8-49BE-981C-22523C61D9A8}" type="presParOf" srcId="{EF6898DF-3A9E-43E8-97B2-9E01BA2A2317}" destId="{F19C1501-4191-4D99-9ADA-8D64CECC6A84}" srcOrd="0" destOrd="0" presId="urn:microsoft.com/office/officeart/2005/8/layout/hierarchy3"/>
    <dgm:cxn modelId="{52C44CA7-F6B5-4AC9-A757-D81BED9664F7}" type="presParOf" srcId="{EF6898DF-3A9E-43E8-97B2-9E01BA2A2317}" destId="{C13FF095-CA99-4288-8F3C-409364BFDE2C}" srcOrd="1" destOrd="0" presId="urn:microsoft.com/office/officeart/2005/8/layout/hierarchy3"/>
    <dgm:cxn modelId="{B2139F05-9671-4DEE-8A19-A4151A66154B}" type="presParOf" srcId="{EF6898DF-3A9E-43E8-97B2-9E01BA2A2317}" destId="{84CDB554-6E7E-4B4C-8128-2A4389508B8E}" srcOrd="2" destOrd="0" presId="urn:microsoft.com/office/officeart/2005/8/layout/hierarchy3"/>
    <dgm:cxn modelId="{0017B58E-B12C-458E-8950-FCF15828F8D9}" type="presParOf" srcId="{EF6898DF-3A9E-43E8-97B2-9E01BA2A2317}" destId="{64017758-9866-460C-A4DE-B114BAF70DCC}" srcOrd="3" destOrd="0" presId="urn:microsoft.com/office/officeart/2005/8/layout/hierarchy3"/>
    <dgm:cxn modelId="{32DC2909-AA03-4794-97F4-F7434CAA03AD}" type="presParOf" srcId="{EF6898DF-3A9E-43E8-97B2-9E01BA2A2317}" destId="{CD3F9617-E10D-49B1-B145-8BAB4D065208}" srcOrd="4" destOrd="0" presId="urn:microsoft.com/office/officeart/2005/8/layout/hierarchy3"/>
    <dgm:cxn modelId="{29510F73-1D60-4AB6-AB95-C378E6CDF371}" type="presParOf" srcId="{EF6898DF-3A9E-43E8-97B2-9E01BA2A2317}" destId="{305EA324-7F5E-480A-B1E7-35454610964D}" srcOrd="5" destOrd="0" presId="urn:microsoft.com/office/officeart/2005/8/layout/hierarchy3"/>
    <dgm:cxn modelId="{7C91BB22-21B1-4900-8F22-31CE779A0C3F}" type="presParOf" srcId="{EF6898DF-3A9E-43E8-97B2-9E01BA2A2317}" destId="{3277C930-7273-4296-AB56-D72106D46D58}" srcOrd="6" destOrd="0" presId="urn:microsoft.com/office/officeart/2005/8/layout/hierarchy3"/>
    <dgm:cxn modelId="{197411E3-93D7-4AE1-BC0C-58B17CE3C251}" type="presParOf" srcId="{EF6898DF-3A9E-43E8-97B2-9E01BA2A2317}" destId="{E10D4088-8F9E-4D1C-96E0-7A3A48B14365}" srcOrd="7" destOrd="0" presId="urn:microsoft.com/office/officeart/2005/8/layout/hierarchy3"/>
    <dgm:cxn modelId="{C949E210-646D-4A98-87EA-B0D433F2BC24}" type="presParOf" srcId="{EF6898DF-3A9E-43E8-97B2-9E01BA2A2317}" destId="{D55EDE02-1E41-4BB5-8C92-2D0F13C3D372}" srcOrd="8" destOrd="0" presId="urn:microsoft.com/office/officeart/2005/8/layout/hierarchy3"/>
    <dgm:cxn modelId="{725BE2BA-B085-4950-BC86-EE6FE845EC59}" type="presParOf" srcId="{EF6898DF-3A9E-43E8-97B2-9E01BA2A2317}" destId="{16D3C4CC-C446-4AB6-A56C-6E8B9D0D7FBC}" srcOrd="9" destOrd="0" presId="urn:microsoft.com/office/officeart/2005/8/layout/hierarchy3"/>
    <dgm:cxn modelId="{2080F14D-0B72-4193-A5A8-9947EE23B3E0}" type="presParOf" srcId="{EF6898DF-3A9E-43E8-97B2-9E01BA2A2317}" destId="{5F5AA96D-C575-41BA-95E6-E101EAE7E127}" srcOrd="10" destOrd="0" presId="urn:microsoft.com/office/officeart/2005/8/layout/hierarchy3"/>
    <dgm:cxn modelId="{950FB471-EF40-4E7A-9097-4EDC3244C512}" type="presParOf" srcId="{EF6898DF-3A9E-43E8-97B2-9E01BA2A2317}" destId="{5234FF22-A5A4-4FA9-AB4B-A7ADE92ECEBD}" srcOrd="11" destOrd="0" presId="urn:microsoft.com/office/officeart/2005/8/layout/hierarchy3"/>
    <dgm:cxn modelId="{0A349C42-5A0C-49B9-AFF5-E08CE32A5979}" type="presParOf" srcId="{EF6898DF-3A9E-43E8-97B2-9E01BA2A2317}" destId="{8A983026-F189-4641-B1D5-5339C229A2FC}" srcOrd="12" destOrd="0" presId="urn:microsoft.com/office/officeart/2005/8/layout/hierarchy3"/>
    <dgm:cxn modelId="{FB0B5D7D-A71C-4B48-8444-FA0EE91455B2}" type="presParOf" srcId="{EF6898DF-3A9E-43E8-97B2-9E01BA2A2317}" destId="{61D8B285-8918-479B-91FB-F88C688F4BDB}" srcOrd="1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7CD9A97-C324-45F2-9DE3-228D963E94F3}"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tr-TR"/>
        </a:p>
      </dgm:t>
    </dgm:pt>
    <dgm:pt modelId="{4A39F4E0-5D67-43E3-91E8-47032435A35E}">
      <dgm:prSet phldrT="[Metin]" custT="1"/>
      <dgm:spPr/>
      <dgm:t>
        <a:bodyPr/>
        <a:lstStyle/>
        <a:p>
          <a:r>
            <a:rPr lang="tr-TR" sz="2000" dirty="0" smtClean="0"/>
            <a:t>Öğrenci Grubu - 1</a:t>
          </a:r>
          <a:endParaRPr lang="tr-TR" sz="2000" dirty="0"/>
        </a:p>
      </dgm:t>
    </dgm:pt>
    <dgm:pt modelId="{CE0D14C8-BE8B-412F-B5CE-2A0EBC97E3CF}" type="parTrans" cxnId="{6D79714B-FC0B-450A-BEA8-9EA32919383E}">
      <dgm:prSet/>
      <dgm:spPr/>
      <dgm:t>
        <a:bodyPr/>
        <a:lstStyle/>
        <a:p>
          <a:endParaRPr lang="tr-TR" sz="2000"/>
        </a:p>
      </dgm:t>
    </dgm:pt>
    <dgm:pt modelId="{B7B795D7-4A3E-46E9-955E-5538D8936B18}" type="sibTrans" cxnId="{6D79714B-FC0B-450A-BEA8-9EA32919383E}">
      <dgm:prSet/>
      <dgm:spPr/>
      <dgm:t>
        <a:bodyPr/>
        <a:lstStyle/>
        <a:p>
          <a:endParaRPr lang="tr-TR" sz="2000"/>
        </a:p>
      </dgm:t>
    </dgm:pt>
    <dgm:pt modelId="{F8877C22-2038-4E54-93CC-B087227CD6CA}">
      <dgm:prSet phldrT="[Metin]" custT="1"/>
      <dgm:spPr/>
      <dgm:t>
        <a:bodyPr/>
        <a:lstStyle/>
        <a:p>
          <a:r>
            <a:rPr lang="tr-TR" sz="2000" dirty="0" smtClean="0"/>
            <a:t>Sıcakkanlı</a:t>
          </a:r>
          <a:endParaRPr lang="tr-TR" sz="2000" dirty="0"/>
        </a:p>
      </dgm:t>
    </dgm:pt>
    <dgm:pt modelId="{27664F53-2D8F-40A3-AA8F-E94ED42A9D25}" type="parTrans" cxnId="{1F04F1D0-1095-4B6A-8290-FE0E8CB0314F}">
      <dgm:prSet/>
      <dgm:spPr/>
      <dgm:t>
        <a:bodyPr/>
        <a:lstStyle/>
        <a:p>
          <a:endParaRPr lang="tr-TR" sz="2000"/>
        </a:p>
      </dgm:t>
    </dgm:pt>
    <dgm:pt modelId="{BDE2B9BA-D82C-4F0C-92F3-2E8BD05D3F30}" type="sibTrans" cxnId="{1F04F1D0-1095-4B6A-8290-FE0E8CB0314F}">
      <dgm:prSet/>
      <dgm:spPr/>
      <dgm:t>
        <a:bodyPr/>
        <a:lstStyle/>
        <a:p>
          <a:endParaRPr lang="tr-TR" sz="2000"/>
        </a:p>
      </dgm:t>
    </dgm:pt>
    <dgm:pt modelId="{EE8298AE-A4CE-4D05-84DD-DEBC36FD97BA}">
      <dgm:prSet phldrT="[Metin]" custT="1"/>
      <dgm:spPr/>
      <dgm:t>
        <a:bodyPr/>
        <a:lstStyle/>
        <a:p>
          <a:r>
            <a:rPr lang="tr-TR" sz="2000" dirty="0" smtClean="0"/>
            <a:t>Öğrenci Grubu - 2</a:t>
          </a:r>
          <a:endParaRPr lang="tr-TR" sz="2000" dirty="0"/>
        </a:p>
      </dgm:t>
    </dgm:pt>
    <dgm:pt modelId="{4AE37325-4E0D-418A-9977-D016D29EAA71}" type="parTrans" cxnId="{5F568DD6-934B-46B5-B1CA-0E825DF161D9}">
      <dgm:prSet/>
      <dgm:spPr/>
      <dgm:t>
        <a:bodyPr/>
        <a:lstStyle/>
        <a:p>
          <a:endParaRPr lang="tr-TR" sz="2000"/>
        </a:p>
      </dgm:t>
    </dgm:pt>
    <dgm:pt modelId="{AE52AA83-4F15-44E3-A505-AEC2556B57AF}" type="sibTrans" cxnId="{5F568DD6-934B-46B5-B1CA-0E825DF161D9}">
      <dgm:prSet/>
      <dgm:spPr/>
      <dgm:t>
        <a:bodyPr/>
        <a:lstStyle/>
        <a:p>
          <a:endParaRPr lang="tr-TR" sz="2000"/>
        </a:p>
      </dgm:t>
    </dgm:pt>
    <dgm:pt modelId="{F1456639-88D7-4714-AE0C-D5EA7AC7B3E8}">
      <dgm:prSet phldrT="[Metin]" custT="1"/>
      <dgm:spPr/>
      <dgm:t>
        <a:bodyPr/>
        <a:lstStyle/>
        <a:p>
          <a:r>
            <a:rPr lang="tr-TR" sz="2000" dirty="0" smtClean="0"/>
            <a:t>Soğuk</a:t>
          </a:r>
          <a:endParaRPr lang="tr-TR" sz="2000" dirty="0"/>
        </a:p>
      </dgm:t>
    </dgm:pt>
    <dgm:pt modelId="{2211B464-9FFF-4661-BC6B-EF5884CA0C91}" type="parTrans" cxnId="{D6329102-7700-49CF-94DE-D8B47FD5E8EB}">
      <dgm:prSet/>
      <dgm:spPr/>
      <dgm:t>
        <a:bodyPr/>
        <a:lstStyle/>
        <a:p>
          <a:endParaRPr lang="tr-TR" sz="2000"/>
        </a:p>
      </dgm:t>
    </dgm:pt>
    <dgm:pt modelId="{EFC358A7-B701-4CC0-BF6B-370037DA7CD7}" type="sibTrans" cxnId="{D6329102-7700-49CF-94DE-D8B47FD5E8EB}">
      <dgm:prSet/>
      <dgm:spPr/>
      <dgm:t>
        <a:bodyPr/>
        <a:lstStyle/>
        <a:p>
          <a:endParaRPr lang="tr-TR" sz="2000"/>
        </a:p>
      </dgm:t>
    </dgm:pt>
    <dgm:pt modelId="{A18F7888-1142-488C-A01A-453718DC976C}" type="pres">
      <dgm:prSet presAssocID="{E7CD9A97-C324-45F2-9DE3-228D963E94F3}" presName="diagram" presStyleCnt="0">
        <dgm:presLayoutVars>
          <dgm:chPref val="1"/>
          <dgm:dir/>
          <dgm:animOne val="branch"/>
          <dgm:animLvl val="lvl"/>
          <dgm:resizeHandles/>
        </dgm:presLayoutVars>
      </dgm:prSet>
      <dgm:spPr/>
      <dgm:t>
        <a:bodyPr/>
        <a:lstStyle/>
        <a:p>
          <a:endParaRPr lang="tr-TR"/>
        </a:p>
      </dgm:t>
    </dgm:pt>
    <dgm:pt modelId="{35D08876-ADE5-4628-8C1D-1A7014F2BEF7}" type="pres">
      <dgm:prSet presAssocID="{4A39F4E0-5D67-43E3-91E8-47032435A35E}" presName="root" presStyleCnt="0"/>
      <dgm:spPr/>
    </dgm:pt>
    <dgm:pt modelId="{EE75C4DF-979B-4661-A1A5-E4AA50251105}" type="pres">
      <dgm:prSet presAssocID="{4A39F4E0-5D67-43E3-91E8-47032435A35E}" presName="rootComposite" presStyleCnt="0"/>
      <dgm:spPr/>
    </dgm:pt>
    <dgm:pt modelId="{7FCC5494-7195-4E00-8212-A77E519DC859}" type="pres">
      <dgm:prSet presAssocID="{4A39F4E0-5D67-43E3-91E8-47032435A35E}" presName="rootText" presStyleLbl="node1" presStyleIdx="0" presStyleCnt="2" custScaleX="297379"/>
      <dgm:spPr/>
      <dgm:t>
        <a:bodyPr/>
        <a:lstStyle/>
        <a:p>
          <a:endParaRPr lang="tr-TR"/>
        </a:p>
      </dgm:t>
    </dgm:pt>
    <dgm:pt modelId="{A4B08361-1285-4CAF-BA06-A8F7BD241212}" type="pres">
      <dgm:prSet presAssocID="{4A39F4E0-5D67-43E3-91E8-47032435A35E}" presName="rootConnector" presStyleLbl="node1" presStyleIdx="0" presStyleCnt="2"/>
      <dgm:spPr/>
      <dgm:t>
        <a:bodyPr/>
        <a:lstStyle/>
        <a:p>
          <a:endParaRPr lang="tr-TR"/>
        </a:p>
      </dgm:t>
    </dgm:pt>
    <dgm:pt modelId="{F02CB90C-10F5-4D52-8C93-4FF40D34DD47}" type="pres">
      <dgm:prSet presAssocID="{4A39F4E0-5D67-43E3-91E8-47032435A35E}" presName="childShape" presStyleCnt="0"/>
      <dgm:spPr/>
    </dgm:pt>
    <dgm:pt modelId="{6323ECBB-DA8D-4FE2-8F02-F6AB6D56255F}" type="pres">
      <dgm:prSet presAssocID="{27664F53-2D8F-40A3-AA8F-E94ED42A9D25}" presName="Name13" presStyleLbl="parChTrans1D2" presStyleIdx="0" presStyleCnt="2" custSzX="195496"/>
      <dgm:spPr/>
      <dgm:t>
        <a:bodyPr/>
        <a:lstStyle/>
        <a:p>
          <a:endParaRPr lang="tr-TR"/>
        </a:p>
      </dgm:t>
    </dgm:pt>
    <dgm:pt modelId="{A928EFBA-483F-4C04-8172-29C9BDC7FDA6}" type="pres">
      <dgm:prSet presAssocID="{F8877C22-2038-4E54-93CC-B087227CD6CA}" presName="childText" presStyleLbl="bgAcc1" presStyleIdx="0" presStyleCnt="2" custScaleX="252190">
        <dgm:presLayoutVars>
          <dgm:bulletEnabled val="1"/>
        </dgm:presLayoutVars>
      </dgm:prSet>
      <dgm:spPr/>
      <dgm:t>
        <a:bodyPr/>
        <a:lstStyle/>
        <a:p>
          <a:endParaRPr lang="tr-TR"/>
        </a:p>
      </dgm:t>
    </dgm:pt>
    <dgm:pt modelId="{04B447E6-7652-4387-AB0F-59197099A2EC}" type="pres">
      <dgm:prSet presAssocID="{EE8298AE-A4CE-4D05-84DD-DEBC36FD97BA}" presName="root" presStyleCnt="0"/>
      <dgm:spPr/>
    </dgm:pt>
    <dgm:pt modelId="{CE371BD2-CCF1-4C79-ADF0-E378A11327D0}" type="pres">
      <dgm:prSet presAssocID="{EE8298AE-A4CE-4D05-84DD-DEBC36FD97BA}" presName="rootComposite" presStyleCnt="0"/>
      <dgm:spPr/>
    </dgm:pt>
    <dgm:pt modelId="{01221299-B343-4196-BB08-F6A6F37F5B9C}" type="pres">
      <dgm:prSet presAssocID="{EE8298AE-A4CE-4D05-84DD-DEBC36FD97BA}" presName="rootText" presStyleLbl="node1" presStyleIdx="1" presStyleCnt="2" custScaleX="301117"/>
      <dgm:spPr/>
      <dgm:t>
        <a:bodyPr/>
        <a:lstStyle/>
        <a:p>
          <a:endParaRPr lang="tr-TR"/>
        </a:p>
      </dgm:t>
    </dgm:pt>
    <dgm:pt modelId="{232B397B-B25C-4EE0-BEBF-ECA5FD41CCAD}" type="pres">
      <dgm:prSet presAssocID="{EE8298AE-A4CE-4D05-84DD-DEBC36FD97BA}" presName="rootConnector" presStyleLbl="node1" presStyleIdx="1" presStyleCnt="2"/>
      <dgm:spPr/>
      <dgm:t>
        <a:bodyPr/>
        <a:lstStyle/>
        <a:p>
          <a:endParaRPr lang="tr-TR"/>
        </a:p>
      </dgm:t>
    </dgm:pt>
    <dgm:pt modelId="{EF6898DF-3A9E-43E8-97B2-9E01BA2A2317}" type="pres">
      <dgm:prSet presAssocID="{EE8298AE-A4CE-4D05-84DD-DEBC36FD97BA}" presName="childShape" presStyleCnt="0"/>
      <dgm:spPr/>
    </dgm:pt>
    <dgm:pt modelId="{F19C1501-4191-4D99-9ADA-8D64CECC6A84}" type="pres">
      <dgm:prSet presAssocID="{2211B464-9FFF-4661-BC6B-EF5884CA0C91}" presName="Name13" presStyleLbl="parChTrans1D2" presStyleIdx="1" presStyleCnt="2" custSzX="195496"/>
      <dgm:spPr/>
      <dgm:t>
        <a:bodyPr/>
        <a:lstStyle/>
        <a:p>
          <a:endParaRPr lang="tr-TR"/>
        </a:p>
      </dgm:t>
    </dgm:pt>
    <dgm:pt modelId="{C13FF095-CA99-4288-8F3C-409364BFDE2C}" type="pres">
      <dgm:prSet presAssocID="{F1456639-88D7-4714-AE0C-D5EA7AC7B3E8}" presName="childText" presStyleLbl="bgAcc1" presStyleIdx="1" presStyleCnt="2" custScaleX="252190">
        <dgm:presLayoutVars>
          <dgm:bulletEnabled val="1"/>
        </dgm:presLayoutVars>
      </dgm:prSet>
      <dgm:spPr/>
      <dgm:t>
        <a:bodyPr/>
        <a:lstStyle/>
        <a:p>
          <a:endParaRPr lang="tr-TR"/>
        </a:p>
      </dgm:t>
    </dgm:pt>
  </dgm:ptLst>
  <dgm:cxnLst>
    <dgm:cxn modelId="{64923E01-C893-4CAC-96B1-3B3CCBBEA18A}" type="presOf" srcId="{F8877C22-2038-4E54-93CC-B087227CD6CA}" destId="{A928EFBA-483F-4C04-8172-29C9BDC7FDA6}" srcOrd="0" destOrd="0" presId="urn:microsoft.com/office/officeart/2005/8/layout/hierarchy3"/>
    <dgm:cxn modelId="{D6329102-7700-49CF-94DE-D8B47FD5E8EB}" srcId="{EE8298AE-A4CE-4D05-84DD-DEBC36FD97BA}" destId="{F1456639-88D7-4714-AE0C-D5EA7AC7B3E8}" srcOrd="0" destOrd="0" parTransId="{2211B464-9FFF-4661-BC6B-EF5884CA0C91}" sibTransId="{EFC358A7-B701-4CC0-BF6B-370037DA7CD7}"/>
    <dgm:cxn modelId="{12BD613F-3B14-41C6-9C9E-1D2041E90522}" type="presOf" srcId="{F1456639-88D7-4714-AE0C-D5EA7AC7B3E8}" destId="{C13FF095-CA99-4288-8F3C-409364BFDE2C}" srcOrd="0" destOrd="0" presId="urn:microsoft.com/office/officeart/2005/8/layout/hierarchy3"/>
    <dgm:cxn modelId="{1F04F1D0-1095-4B6A-8290-FE0E8CB0314F}" srcId="{4A39F4E0-5D67-43E3-91E8-47032435A35E}" destId="{F8877C22-2038-4E54-93CC-B087227CD6CA}" srcOrd="0" destOrd="0" parTransId="{27664F53-2D8F-40A3-AA8F-E94ED42A9D25}" sibTransId="{BDE2B9BA-D82C-4F0C-92F3-2E8BD05D3F30}"/>
    <dgm:cxn modelId="{2B43B263-0E7E-4FCF-B11F-6260E0165E1C}" type="presOf" srcId="{4A39F4E0-5D67-43E3-91E8-47032435A35E}" destId="{A4B08361-1285-4CAF-BA06-A8F7BD241212}" srcOrd="1" destOrd="0" presId="urn:microsoft.com/office/officeart/2005/8/layout/hierarchy3"/>
    <dgm:cxn modelId="{76DBE3BF-C01C-418D-B19C-02EDAC09BE01}" type="presOf" srcId="{4A39F4E0-5D67-43E3-91E8-47032435A35E}" destId="{7FCC5494-7195-4E00-8212-A77E519DC859}" srcOrd="0" destOrd="0" presId="urn:microsoft.com/office/officeart/2005/8/layout/hierarchy3"/>
    <dgm:cxn modelId="{8361D2E9-80A0-40C7-8507-0A2640082FCC}" type="presOf" srcId="{27664F53-2D8F-40A3-AA8F-E94ED42A9D25}" destId="{6323ECBB-DA8D-4FE2-8F02-F6AB6D56255F}" srcOrd="0" destOrd="0" presId="urn:microsoft.com/office/officeart/2005/8/layout/hierarchy3"/>
    <dgm:cxn modelId="{52171FD6-09E8-4C52-860C-CA0AD0476324}" type="presOf" srcId="{2211B464-9FFF-4661-BC6B-EF5884CA0C91}" destId="{F19C1501-4191-4D99-9ADA-8D64CECC6A84}" srcOrd="0" destOrd="0" presId="urn:microsoft.com/office/officeart/2005/8/layout/hierarchy3"/>
    <dgm:cxn modelId="{6D79714B-FC0B-450A-BEA8-9EA32919383E}" srcId="{E7CD9A97-C324-45F2-9DE3-228D963E94F3}" destId="{4A39F4E0-5D67-43E3-91E8-47032435A35E}" srcOrd="0" destOrd="0" parTransId="{CE0D14C8-BE8B-412F-B5CE-2A0EBC97E3CF}" sibTransId="{B7B795D7-4A3E-46E9-955E-5538D8936B18}"/>
    <dgm:cxn modelId="{BB5109E1-4046-482B-818A-C9AE8F7AF415}" type="presOf" srcId="{EE8298AE-A4CE-4D05-84DD-DEBC36FD97BA}" destId="{01221299-B343-4196-BB08-F6A6F37F5B9C}" srcOrd="0" destOrd="0" presId="urn:microsoft.com/office/officeart/2005/8/layout/hierarchy3"/>
    <dgm:cxn modelId="{18CEE519-809A-42C0-8177-FF958DCE256A}" type="presOf" srcId="{EE8298AE-A4CE-4D05-84DD-DEBC36FD97BA}" destId="{232B397B-B25C-4EE0-BEBF-ECA5FD41CCAD}" srcOrd="1" destOrd="0" presId="urn:microsoft.com/office/officeart/2005/8/layout/hierarchy3"/>
    <dgm:cxn modelId="{5F568DD6-934B-46B5-B1CA-0E825DF161D9}" srcId="{E7CD9A97-C324-45F2-9DE3-228D963E94F3}" destId="{EE8298AE-A4CE-4D05-84DD-DEBC36FD97BA}" srcOrd="1" destOrd="0" parTransId="{4AE37325-4E0D-418A-9977-D016D29EAA71}" sibTransId="{AE52AA83-4F15-44E3-A505-AEC2556B57AF}"/>
    <dgm:cxn modelId="{F487ABF6-B7EB-425D-B9A3-B75EA403830C}" type="presOf" srcId="{E7CD9A97-C324-45F2-9DE3-228D963E94F3}" destId="{A18F7888-1142-488C-A01A-453718DC976C}" srcOrd="0" destOrd="0" presId="urn:microsoft.com/office/officeart/2005/8/layout/hierarchy3"/>
    <dgm:cxn modelId="{DFEDA5DC-31FE-45EC-8DA7-A4A8C37E707C}" type="presParOf" srcId="{A18F7888-1142-488C-A01A-453718DC976C}" destId="{35D08876-ADE5-4628-8C1D-1A7014F2BEF7}" srcOrd="0" destOrd="0" presId="urn:microsoft.com/office/officeart/2005/8/layout/hierarchy3"/>
    <dgm:cxn modelId="{6426AAD0-99BD-49EC-BDD4-3CDEF6B4971E}" type="presParOf" srcId="{35D08876-ADE5-4628-8C1D-1A7014F2BEF7}" destId="{EE75C4DF-979B-4661-A1A5-E4AA50251105}" srcOrd="0" destOrd="0" presId="urn:microsoft.com/office/officeart/2005/8/layout/hierarchy3"/>
    <dgm:cxn modelId="{4FA73CF0-9DC9-47CC-BBF7-1341C3CE3DB4}" type="presParOf" srcId="{EE75C4DF-979B-4661-A1A5-E4AA50251105}" destId="{7FCC5494-7195-4E00-8212-A77E519DC859}" srcOrd="0" destOrd="0" presId="urn:microsoft.com/office/officeart/2005/8/layout/hierarchy3"/>
    <dgm:cxn modelId="{CCEDE29F-0957-4C3E-AADA-2896E72547B7}" type="presParOf" srcId="{EE75C4DF-979B-4661-A1A5-E4AA50251105}" destId="{A4B08361-1285-4CAF-BA06-A8F7BD241212}" srcOrd="1" destOrd="0" presId="urn:microsoft.com/office/officeart/2005/8/layout/hierarchy3"/>
    <dgm:cxn modelId="{D9E5E000-5449-4545-9CB1-7ED4D289D474}" type="presParOf" srcId="{35D08876-ADE5-4628-8C1D-1A7014F2BEF7}" destId="{F02CB90C-10F5-4D52-8C93-4FF40D34DD47}" srcOrd="1" destOrd="0" presId="urn:microsoft.com/office/officeart/2005/8/layout/hierarchy3"/>
    <dgm:cxn modelId="{088807C9-8318-4BB7-9497-DA5699F9C761}" type="presParOf" srcId="{F02CB90C-10F5-4D52-8C93-4FF40D34DD47}" destId="{6323ECBB-DA8D-4FE2-8F02-F6AB6D56255F}" srcOrd="0" destOrd="0" presId="urn:microsoft.com/office/officeart/2005/8/layout/hierarchy3"/>
    <dgm:cxn modelId="{C579395A-E0C0-4199-A1C9-5BE8BEAAF5C2}" type="presParOf" srcId="{F02CB90C-10F5-4D52-8C93-4FF40D34DD47}" destId="{A928EFBA-483F-4C04-8172-29C9BDC7FDA6}" srcOrd="1" destOrd="0" presId="urn:microsoft.com/office/officeart/2005/8/layout/hierarchy3"/>
    <dgm:cxn modelId="{E1FFF21E-FC50-49EC-9BDD-94DB76232D7E}" type="presParOf" srcId="{A18F7888-1142-488C-A01A-453718DC976C}" destId="{04B447E6-7652-4387-AB0F-59197099A2EC}" srcOrd="1" destOrd="0" presId="urn:microsoft.com/office/officeart/2005/8/layout/hierarchy3"/>
    <dgm:cxn modelId="{D09B4E86-6F23-43B5-AF64-8A5370766130}" type="presParOf" srcId="{04B447E6-7652-4387-AB0F-59197099A2EC}" destId="{CE371BD2-CCF1-4C79-ADF0-E378A11327D0}" srcOrd="0" destOrd="0" presId="urn:microsoft.com/office/officeart/2005/8/layout/hierarchy3"/>
    <dgm:cxn modelId="{3962F0C8-8245-4871-B15C-37A2CAF7D00E}" type="presParOf" srcId="{CE371BD2-CCF1-4C79-ADF0-E378A11327D0}" destId="{01221299-B343-4196-BB08-F6A6F37F5B9C}" srcOrd="0" destOrd="0" presId="urn:microsoft.com/office/officeart/2005/8/layout/hierarchy3"/>
    <dgm:cxn modelId="{28C0DA2E-51BB-4F57-8FA4-F6BDC25C78DF}" type="presParOf" srcId="{CE371BD2-CCF1-4C79-ADF0-E378A11327D0}" destId="{232B397B-B25C-4EE0-BEBF-ECA5FD41CCAD}" srcOrd="1" destOrd="0" presId="urn:microsoft.com/office/officeart/2005/8/layout/hierarchy3"/>
    <dgm:cxn modelId="{9B64839D-A4BB-42EA-B297-643E094CF471}" type="presParOf" srcId="{04B447E6-7652-4387-AB0F-59197099A2EC}" destId="{EF6898DF-3A9E-43E8-97B2-9E01BA2A2317}" srcOrd="1" destOrd="0" presId="urn:microsoft.com/office/officeart/2005/8/layout/hierarchy3"/>
    <dgm:cxn modelId="{204E5E20-1F83-4127-A772-7166C6FC1D55}" type="presParOf" srcId="{EF6898DF-3A9E-43E8-97B2-9E01BA2A2317}" destId="{F19C1501-4191-4D99-9ADA-8D64CECC6A84}" srcOrd="0" destOrd="0" presId="urn:microsoft.com/office/officeart/2005/8/layout/hierarchy3"/>
    <dgm:cxn modelId="{398085C2-B576-4010-8901-B106C1B96708}" type="presParOf" srcId="{EF6898DF-3A9E-43E8-97B2-9E01BA2A2317}" destId="{C13FF095-CA99-4288-8F3C-409364BFDE2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38014D-C4AA-409B-8A7B-8DA41E7F87FC}">
      <dsp:nvSpPr>
        <dsp:cNvPr id="0" name=""/>
        <dsp:cNvSpPr/>
      </dsp:nvSpPr>
      <dsp:spPr>
        <a:xfrm>
          <a:off x="1800200" y="1054316"/>
          <a:ext cx="998789" cy="198204"/>
        </a:xfrm>
        <a:custGeom>
          <a:avLst/>
          <a:gdLst/>
          <a:ahLst/>
          <a:cxnLst/>
          <a:rect l="0" t="0" r="0" b="0"/>
          <a:pathLst>
            <a:path>
              <a:moveTo>
                <a:pt x="0" y="0"/>
              </a:moveTo>
              <a:lnTo>
                <a:pt x="0" y="99102"/>
              </a:lnTo>
              <a:lnTo>
                <a:pt x="998789" y="99102"/>
              </a:lnTo>
              <a:lnTo>
                <a:pt x="998789" y="198204"/>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383508C-A4AA-43C9-AF59-DE84E90116FB}">
      <dsp:nvSpPr>
        <dsp:cNvPr id="0" name=""/>
        <dsp:cNvSpPr/>
      </dsp:nvSpPr>
      <dsp:spPr>
        <a:xfrm>
          <a:off x="900512" y="1054316"/>
          <a:ext cx="899687" cy="198204"/>
        </a:xfrm>
        <a:custGeom>
          <a:avLst/>
          <a:gdLst/>
          <a:ahLst/>
          <a:cxnLst/>
          <a:rect l="0" t="0" r="0" b="0"/>
          <a:pathLst>
            <a:path>
              <a:moveTo>
                <a:pt x="899687" y="0"/>
              </a:moveTo>
              <a:lnTo>
                <a:pt x="899687" y="99102"/>
              </a:lnTo>
              <a:lnTo>
                <a:pt x="0" y="99102"/>
              </a:lnTo>
              <a:lnTo>
                <a:pt x="0" y="198204"/>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B3F77AB-EE9D-464C-86C8-F94B8CBC35B3}">
      <dsp:nvSpPr>
        <dsp:cNvPr id="0" name=""/>
        <dsp:cNvSpPr/>
      </dsp:nvSpPr>
      <dsp:spPr>
        <a:xfrm>
          <a:off x="1048028" y="297350"/>
          <a:ext cx="1504343" cy="756966"/>
        </a:xfrm>
        <a:prstGeom prst="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SOSYAL ALGI SÜRECİ</a:t>
          </a:r>
          <a:endParaRPr lang="tr-TR" sz="1800" kern="1200" dirty="0"/>
        </a:p>
      </dsp:txBody>
      <dsp:txXfrm>
        <a:off x="1048028" y="297350"/>
        <a:ext cx="1504343" cy="756966"/>
      </dsp:txXfrm>
    </dsp:sp>
    <dsp:sp modelId="{5E4F9E7D-A1D4-4D95-AC98-E406A3FE663C}">
      <dsp:nvSpPr>
        <dsp:cNvPr id="0" name=""/>
        <dsp:cNvSpPr/>
      </dsp:nvSpPr>
      <dsp:spPr>
        <a:xfrm>
          <a:off x="825" y="1252520"/>
          <a:ext cx="1799374" cy="664706"/>
        </a:xfrm>
        <a:prstGeom prst="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İZLENİM OLUŞTURMA</a:t>
          </a:r>
          <a:endParaRPr lang="tr-TR" sz="1800" kern="1200" dirty="0"/>
        </a:p>
      </dsp:txBody>
      <dsp:txXfrm>
        <a:off x="825" y="1252520"/>
        <a:ext cx="1799374" cy="664706"/>
      </dsp:txXfrm>
    </dsp:sp>
    <dsp:sp modelId="{38C6E47A-7159-4254-9B37-9610B1F78C82}">
      <dsp:nvSpPr>
        <dsp:cNvPr id="0" name=""/>
        <dsp:cNvSpPr/>
      </dsp:nvSpPr>
      <dsp:spPr>
        <a:xfrm>
          <a:off x="1998404" y="1252520"/>
          <a:ext cx="1601170" cy="664706"/>
        </a:xfrm>
        <a:prstGeom prst="rect">
          <a:avLst/>
        </a:prstGeom>
        <a:solidFill>
          <a:schemeClr val="accent1">
            <a:hueOff val="0"/>
            <a:satOff val="0"/>
            <a:lumOff val="0"/>
            <a:alphaOff val="0"/>
          </a:schemeClr>
        </a:solidFill>
        <a:ln>
          <a:noFill/>
        </a:ln>
        <a:effectLst>
          <a:outerShdw blurRad="50800" dist="25400" algn="bl"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ATIFTA BULUNMA</a:t>
          </a:r>
          <a:endParaRPr lang="tr-TR" sz="1800" kern="1200" dirty="0"/>
        </a:p>
      </dsp:txBody>
      <dsp:txXfrm>
        <a:off x="1998404" y="1252520"/>
        <a:ext cx="1601170" cy="664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1B35C3-0D76-4A88-A0B7-3DB123E0A63E}">
      <dsp:nvSpPr>
        <dsp:cNvPr id="0" name=""/>
        <dsp:cNvSpPr/>
      </dsp:nvSpPr>
      <dsp:spPr>
        <a:xfrm>
          <a:off x="1209734" y="429"/>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4383F3-BF7A-4973-AAD8-09248BE25D89}">
      <dsp:nvSpPr>
        <dsp:cNvPr id="0" name=""/>
        <dsp:cNvSpPr/>
      </dsp:nvSpPr>
      <dsp:spPr>
        <a:xfrm>
          <a:off x="0" y="429"/>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Mutluluk</a:t>
          </a:r>
          <a:endParaRPr lang="tr-TR" sz="2000" kern="1200" dirty="0"/>
        </a:p>
      </dsp:txBody>
      <dsp:txXfrm>
        <a:off x="26394" y="26823"/>
        <a:ext cx="1156946" cy="487898"/>
      </dsp:txXfrm>
    </dsp:sp>
    <dsp:sp modelId="{9A3D2C15-EB7C-4805-8D48-20560B87C12C}">
      <dsp:nvSpPr>
        <dsp:cNvPr id="0" name=""/>
        <dsp:cNvSpPr/>
      </dsp:nvSpPr>
      <dsp:spPr>
        <a:xfrm>
          <a:off x="1209734" y="595184"/>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775711-DBF3-41F9-9D12-E49C7E1DBDAE}">
      <dsp:nvSpPr>
        <dsp:cNvPr id="0" name=""/>
        <dsp:cNvSpPr/>
      </dsp:nvSpPr>
      <dsp:spPr>
        <a:xfrm>
          <a:off x="0" y="595184"/>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Şaşkınlık</a:t>
          </a:r>
          <a:endParaRPr lang="tr-TR" sz="2000" kern="1200" dirty="0"/>
        </a:p>
      </dsp:txBody>
      <dsp:txXfrm>
        <a:off x="26394" y="621578"/>
        <a:ext cx="1156946" cy="487898"/>
      </dsp:txXfrm>
    </dsp:sp>
    <dsp:sp modelId="{A018010E-4EF0-44A5-A6C6-869AC067A88D}">
      <dsp:nvSpPr>
        <dsp:cNvPr id="0" name=""/>
        <dsp:cNvSpPr/>
      </dsp:nvSpPr>
      <dsp:spPr>
        <a:xfrm>
          <a:off x="1209734" y="1189939"/>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D8EADC-1BF1-4BD8-88C0-0A3AF06BFE30}">
      <dsp:nvSpPr>
        <dsp:cNvPr id="0" name=""/>
        <dsp:cNvSpPr/>
      </dsp:nvSpPr>
      <dsp:spPr>
        <a:xfrm>
          <a:off x="0" y="1189939"/>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Kızgınlık</a:t>
          </a:r>
          <a:endParaRPr lang="tr-TR" sz="2000" kern="1200" dirty="0"/>
        </a:p>
      </dsp:txBody>
      <dsp:txXfrm>
        <a:off x="26394" y="1216333"/>
        <a:ext cx="1156946" cy="487898"/>
      </dsp:txXfrm>
    </dsp:sp>
    <dsp:sp modelId="{7C99E454-8E31-4773-B400-A5EAEAF95309}">
      <dsp:nvSpPr>
        <dsp:cNvPr id="0" name=""/>
        <dsp:cNvSpPr/>
      </dsp:nvSpPr>
      <dsp:spPr>
        <a:xfrm>
          <a:off x="1209734" y="1784694"/>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88CEC8-BB18-4A3D-8398-0680EE2A808F}">
      <dsp:nvSpPr>
        <dsp:cNvPr id="0" name=""/>
        <dsp:cNvSpPr/>
      </dsp:nvSpPr>
      <dsp:spPr>
        <a:xfrm>
          <a:off x="0" y="1784694"/>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Üzüntü</a:t>
          </a:r>
          <a:endParaRPr lang="tr-TR" sz="2000" kern="1200" dirty="0"/>
        </a:p>
      </dsp:txBody>
      <dsp:txXfrm>
        <a:off x="26394" y="1811088"/>
        <a:ext cx="1156946" cy="487898"/>
      </dsp:txXfrm>
    </dsp:sp>
    <dsp:sp modelId="{C5DC95EF-AFB1-4503-A61B-BDE11AE0280D}">
      <dsp:nvSpPr>
        <dsp:cNvPr id="0" name=""/>
        <dsp:cNvSpPr/>
      </dsp:nvSpPr>
      <dsp:spPr>
        <a:xfrm>
          <a:off x="1209734" y="2379449"/>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27A6F5-BDA6-432B-ADAF-FFAE29483AED}">
      <dsp:nvSpPr>
        <dsp:cNvPr id="0" name=""/>
        <dsp:cNvSpPr/>
      </dsp:nvSpPr>
      <dsp:spPr>
        <a:xfrm>
          <a:off x="0" y="2379449"/>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Korku</a:t>
          </a:r>
          <a:endParaRPr lang="tr-TR" sz="2000" kern="1200" dirty="0"/>
        </a:p>
      </dsp:txBody>
      <dsp:txXfrm>
        <a:off x="26394" y="2405843"/>
        <a:ext cx="1156946" cy="487898"/>
      </dsp:txXfrm>
    </dsp:sp>
    <dsp:sp modelId="{03F798EA-6E9A-4B01-9D41-A1F050744266}">
      <dsp:nvSpPr>
        <dsp:cNvPr id="0" name=""/>
        <dsp:cNvSpPr/>
      </dsp:nvSpPr>
      <dsp:spPr>
        <a:xfrm>
          <a:off x="1209734" y="2974204"/>
          <a:ext cx="1814601" cy="54068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F994EE-EAD2-4F0A-BA48-D92555484E0F}">
      <dsp:nvSpPr>
        <dsp:cNvPr id="0" name=""/>
        <dsp:cNvSpPr/>
      </dsp:nvSpPr>
      <dsp:spPr>
        <a:xfrm>
          <a:off x="0" y="2974204"/>
          <a:ext cx="1209734" cy="540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smtClean="0"/>
            <a:t>Tiksinme</a:t>
          </a:r>
          <a:endParaRPr lang="tr-TR" sz="2000" kern="1200" dirty="0"/>
        </a:p>
      </dsp:txBody>
      <dsp:txXfrm>
        <a:off x="26394" y="3000598"/>
        <a:ext cx="1156946" cy="4878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89DAF3-429F-4AAE-A079-0E5B82C4091C}">
      <dsp:nvSpPr>
        <dsp:cNvPr id="0" name=""/>
        <dsp:cNvSpPr/>
      </dsp:nvSpPr>
      <dsp:spPr>
        <a:xfrm>
          <a:off x="1603" y="0"/>
          <a:ext cx="1717463" cy="642942"/>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tr-TR" sz="1600" kern="1200" dirty="0" smtClean="0"/>
            <a:t>Yüz İfadeleri</a:t>
          </a:r>
          <a:endParaRPr lang="tr-TR" sz="1600" kern="1200" dirty="0"/>
        </a:p>
      </dsp:txBody>
      <dsp:txXfrm>
        <a:off x="323074" y="0"/>
        <a:ext cx="1074521" cy="642942"/>
      </dsp:txXfrm>
    </dsp:sp>
    <dsp:sp modelId="{BE689AE5-60AB-4AF9-97DB-8D9C7225CAEE}">
      <dsp:nvSpPr>
        <dsp:cNvPr id="0" name=""/>
        <dsp:cNvSpPr/>
      </dsp:nvSpPr>
      <dsp:spPr>
        <a:xfrm>
          <a:off x="1579259" y="0"/>
          <a:ext cx="1756896" cy="642942"/>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tr-TR" sz="1600" kern="1200" dirty="0" smtClean="0"/>
            <a:t>Beden Dili</a:t>
          </a:r>
          <a:endParaRPr lang="tr-TR" sz="1600" kern="1200" dirty="0"/>
        </a:p>
      </dsp:txBody>
      <dsp:txXfrm>
        <a:off x="1900730" y="0"/>
        <a:ext cx="1113954" cy="642942"/>
      </dsp:txXfrm>
    </dsp:sp>
    <dsp:sp modelId="{2A896699-53D0-4FF5-8058-CE559D725A27}">
      <dsp:nvSpPr>
        <dsp:cNvPr id="0" name=""/>
        <dsp:cNvSpPr/>
      </dsp:nvSpPr>
      <dsp:spPr>
        <a:xfrm>
          <a:off x="3132471" y="0"/>
          <a:ext cx="1717463" cy="642942"/>
        </a:xfrm>
        <a:prstGeom prst="chevron">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tr-TR" sz="1600" kern="1200" dirty="0" smtClean="0"/>
            <a:t>Söylenenler</a:t>
          </a:r>
          <a:endParaRPr lang="tr-TR" sz="1600" kern="1200" dirty="0"/>
        </a:p>
      </dsp:txBody>
      <dsp:txXfrm>
        <a:off x="3453942" y="0"/>
        <a:ext cx="1074521" cy="6429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CC5494-7195-4E00-8212-A77E519DC859}">
      <dsp:nvSpPr>
        <dsp:cNvPr id="0" name=""/>
        <dsp:cNvSpPr/>
      </dsp:nvSpPr>
      <dsp:spPr>
        <a:xfrm>
          <a:off x="561799" y="2722"/>
          <a:ext cx="1659108" cy="3289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Liste-1</a:t>
          </a:r>
          <a:endParaRPr lang="tr-TR" sz="2000" kern="1200" dirty="0"/>
        </a:p>
      </dsp:txBody>
      <dsp:txXfrm>
        <a:off x="571433" y="12356"/>
        <a:ext cx="1639840" cy="309672"/>
      </dsp:txXfrm>
    </dsp:sp>
    <dsp:sp modelId="{6323ECBB-DA8D-4FE2-8F02-F6AB6D56255F}">
      <dsp:nvSpPr>
        <dsp:cNvPr id="0" name=""/>
        <dsp:cNvSpPr/>
      </dsp:nvSpPr>
      <dsp:spPr>
        <a:xfrm>
          <a:off x="727710" y="331662"/>
          <a:ext cx="165910" cy="246705"/>
        </a:xfrm>
        <a:custGeom>
          <a:avLst/>
          <a:gdLst/>
          <a:ahLst/>
          <a:cxnLst/>
          <a:rect l="0" t="0" r="0" b="0"/>
          <a:pathLst>
            <a:path>
              <a:moveTo>
                <a:pt x="0" y="0"/>
              </a:moveTo>
              <a:lnTo>
                <a:pt x="0" y="246705"/>
              </a:lnTo>
              <a:lnTo>
                <a:pt x="165910" y="2467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28EFBA-483F-4C04-8172-29C9BDC7FDA6}">
      <dsp:nvSpPr>
        <dsp:cNvPr id="0" name=""/>
        <dsp:cNvSpPr/>
      </dsp:nvSpPr>
      <dsp:spPr>
        <a:xfrm>
          <a:off x="893621" y="413897"/>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Zeki</a:t>
          </a:r>
          <a:endParaRPr lang="tr-TR" sz="2000" kern="1200" dirty="0"/>
        </a:p>
      </dsp:txBody>
      <dsp:txXfrm>
        <a:off x="903255" y="423531"/>
        <a:ext cx="1308018" cy="309672"/>
      </dsp:txXfrm>
    </dsp:sp>
    <dsp:sp modelId="{921B654B-B4A4-4CC7-A266-1D26A4E67185}">
      <dsp:nvSpPr>
        <dsp:cNvPr id="0" name=""/>
        <dsp:cNvSpPr/>
      </dsp:nvSpPr>
      <dsp:spPr>
        <a:xfrm>
          <a:off x="727710" y="331662"/>
          <a:ext cx="165910" cy="657880"/>
        </a:xfrm>
        <a:custGeom>
          <a:avLst/>
          <a:gdLst/>
          <a:ahLst/>
          <a:cxnLst/>
          <a:rect l="0" t="0" r="0" b="0"/>
          <a:pathLst>
            <a:path>
              <a:moveTo>
                <a:pt x="0" y="0"/>
              </a:moveTo>
              <a:lnTo>
                <a:pt x="0" y="657880"/>
              </a:lnTo>
              <a:lnTo>
                <a:pt x="165910" y="6578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FE1CF3-4C5D-4987-8051-AA0026DDAEC3}">
      <dsp:nvSpPr>
        <dsp:cNvPr id="0" name=""/>
        <dsp:cNvSpPr/>
      </dsp:nvSpPr>
      <dsp:spPr>
        <a:xfrm>
          <a:off x="893621" y="825072"/>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Becerikli</a:t>
          </a:r>
          <a:endParaRPr lang="tr-TR" sz="2000" kern="1200" dirty="0"/>
        </a:p>
      </dsp:txBody>
      <dsp:txXfrm>
        <a:off x="903255" y="834706"/>
        <a:ext cx="1308018" cy="309672"/>
      </dsp:txXfrm>
    </dsp:sp>
    <dsp:sp modelId="{07A80234-71E1-433C-B988-BCBA35E4857C}">
      <dsp:nvSpPr>
        <dsp:cNvPr id="0" name=""/>
        <dsp:cNvSpPr/>
      </dsp:nvSpPr>
      <dsp:spPr>
        <a:xfrm>
          <a:off x="727710" y="331662"/>
          <a:ext cx="165910" cy="1069055"/>
        </a:xfrm>
        <a:custGeom>
          <a:avLst/>
          <a:gdLst/>
          <a:ahLst/>
          <a:cxnLst/>
          <a:rect l="0" t="0" r="0" b="0"/>
          <a:pathLst>
            <a:path>
              <a:moveTo>
                <a:pt x="0" y="0"/>
              </a:moveTo>
              <a:lnTo>
                <a:pt x="0" y="1069055"/>
              </a:lnTo>
              <a:lnTo>
                <a:pt x="165910" y="1069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5AD795-4977-4405-8435-87269CA48FBB}">
      <dsp:nvSpPr>
        <dsp:cNvPr id="0" name=""/>
        <dsp:cNvSpPr/>
      </dsp:nvSpPr>
      <dsp:spPr>
        <a:xfrm>
          <a:off x="893621" y="1236247"/>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Gayretli</a:t>
          </a:r>
          <a:endParaRPr lang="tr-TR" sz="2000" kern="1200" dirty="0"/>
        </a:p>
      </dsp:txBody>
      <dsp:txXfrm>
        <a:off x="903255" y="1245881"/>
        <a:ext cx="1308018" cy="309672"/>
      </dsp:txXfrm>
    </dsp:sp>
    <dsp:sp modelId="{A5131061-7EC4-44AC-8856-5127B13CB7C5}">
      <dsp:nvSpPr>
        <dsp:cNvPr id="0" name=""/>
        <dsp:cNvSpPr/>
      </dsp:nvSpPr>
      <dsp:spPr>
        <a:xfrm>
          <a:off x="727710" y="331662"/>
          <a:ext cx="165910" cy="1480230"/>
        </a:xfrm>
        <a:custGeom>
          <a:avLst/>
          <a:gdLst/>
          <a:ahLst/>
          <a:cxnLst/>
          <a:rect l="0" t="0" r="0" b="0"/>
          <a:pathLst>
            <a:path>
              <a:moveTo>
                <a:pt x="0" y="0"/>
              </a:moveTo>
              <a:lnTo>
                <a:pt x="0" y="1480230"/>
              </a:lnTo>
              <a:lnTo>
                <a:pt x="165910" y="14802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32E37E-2C0D-4AB5-A2F2-FD92C1EECE1E}">
      <dsp:nvSpPr>
        <dsp:cNvPr id="0" name=""/>
        <dsp:cNvSpPr/>
      </dsp:nvSpPr>
      <dsp:spPr>
        <a:xfrm>
          <a:off x="893621" y="1647423"/>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Canayakın</a:t>
          </a:r>
          <a:endParaRPr lang="tr-TR" sz="2000" kern="1200" dirty="0"/>
        </a:p>
      </dsp:txBody>
      <dsp:txXfrm>
        <a:off x="903255" y="1657057"/>
        <a:ext cx="1308018" cy="309672"/>
      </dsp:txXfrm>
    </dsp:sp>
    <dsp:sp modelId="{FD1045D8-B9E0-482C-959C-B726E63DE2CE}">
      <dsp:nvSpPr>
        <dsp:cNvPr id="0" name=""/>
        <dsp:cNvSpPr/>
      </dsp:nvSpPr>
      <dsp:spPr>
        <a:xfrm>
          <a:off x="727710" y="331662"/>
          <a:ext cx="165910" cy="1891405"/>
        </a:xfrm>
        <a:custGeom>
          <a:avLst/>
          <a:gdLst/>
          <a:ahLst/>
          <a:cxnLst/>
          <a:rect l="0" t="0" r="0" b="0"/>
          <a:pathLst>
            <a:path>
              <a:moveTo>
                <a:pt x="0" y="0"/>
              </a:moveTo>
              <a:lnTo>
                <a:pt x="0" y="1891405"/>
              </a:lnTo>
              <a:lnTo>
                <a:pt x="165910" y="18914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BBC26A-1BF2-4278-869B-460577FEBF25}">
      <dsp:nvSpPr>
        <dsp:cNvPr id="0" name=""/>
        <dsp:cNvSpPr/>
      </dsp:nvSpPr>
      <dsp:spPr>
        <a:xfrm>
          <a:off x="893621" y="2058598"/>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Azimli</a:t>
          </a:r>
          <a:endParaRPr lang="tr-TR" sz="2000" kern="1200" dirty="0"/>
        </a:p>
      </dsp:txBody>
      <dsp:txXfrm>
        <a:off x="903255" y="2068232"/>
        <a:ext cx="1308018" cy="309672"/>
      </dsp:txXfrm>
    </dsp:sp>
    <dsp:sp modelId="{D64F3263-39A0-40DD-A6BD-BE4F22309A99}">
      <dsp:nvSpPr>
        <dsp:cNvPr id="0" name=""/>
        <dsp:cNvSpPr/>
      </dsp:nvSpPr>
      <dsp:spPr>
        <a:xfrm>
          <a:off x="727710" y="331662"/>
          <a:ext cx="165910" cy="2302580"/>
        </a:xfrm>
        <a:custGeom>
          <a:avLst/>
          <a:gdLst/>
          <a:ahLst/>
          <a:cxnLst/>
          <a:rect l="0" t="0" r="0" b="0"/>
          <a:pathLst>
            <a:path>
              <a:moveTo>
                <a:pt x="0" y="0"/>
              </a:moveTo>
              <a:lnTo>
                <a:pt x="0" y="2302580"/>
              </a:lnTo>
              <a:lnTo>
                <a:pt x="165910" y="23025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E159FB-88C8-4D81-BF7C-7C2EEDDE5172}">
      <dsp:nvSpPr>
        <dsp:cNvPr id="0" name=""/>
        <dsp:cNvSpPr/>
      </dsp:nvSpPr>
      <dsp:spPr>
        <a:xfrm>
          <a:off x="893621" y="2469773"/>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Pratik</a:t>
          </a:r>
          <a:endParaRPr lang="tr-TR" sz="2000" kern="1200" dirty="0"/>
        </a:p>
      </dsp:txBody>
      <dsp:txXfrm>
        <a:off x="903255" y="2479407"/>
        <a:ext cx="1308018" cy="309672"/>
      </dsp:txXfrm>
    </dsp:sp>
    <dsp:sp modelId="{3527EAF6-A777-4C23-A00F-70921EA13DE0}">
      <dsp:nvSpPr>
        <dsp:cNvPr id="0" name=""/>
        <dsp:cNvSpPr/>
      </dsp:nvSpPr>
      <dsp:spPr>
        <a:xfrm>
          <a:off x="727710" y="331662"/>
          <a:ext cx="165910" cy="2713755"/>
        </a:xfrm>
        <a:custGeom>
          <a:avLst/>
          <a:gdLst/>
          <a:ahLst/>
          <a:cxnLst/>
          <a:rect l="0" t="0" r="0" b="0"/>
          <a:pathLst>
            <a:path>
              <a:moveTo>
                <a:pt x="0" y="0"/>
              </a:moveTo>
              <a:lnTo>
                <a:pt x="0" y="2713755"/>
              </a:lnTo>
              <a:lnTo>
                <a:pt x="165910" y="27137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C73BDF-3EF8-46AF-B950-E0BEBEEFECF5}">
      <dsp:nvSpPr>
        <dsp:cNvPr id="0" name=""/>
        <dsp:cNvSpPr/>
      </dsp:nvSpPr>
      <dsp:spPr>
        <a:xfrm>
          <a:off x="893621" y="2880948"/>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Tedbirli</a:t>
          </a:r>
          <a:endParaRPr lang="tr-TR" sz="2000" kern="1200" dirty="0"/>
        </a:p>
      </dsp:txBody>
      <dsp:txXfrm>
        <a:off x="903255" y="2890582"/>
        <a:ext cx="1308018" cy="309672"/>
      </dsp:txXfrm>
    </dsp:sp>
    <dsp:sp modelId="{01221299-B343-4196-BB08-F6A6F37F5B9C}">
      <dsp:nvSpPr>
        <dsp:cNvPr id="0" name=""/>
        <dsp:cNvSpPr/>
      </dsp:nvSpPr>
      <dsp:spPr>
        <a:xfrm>
          <a:off x="2385378" y="2722"/>
          <a:ext cx="1659108" cy="3289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Liste-2</a:t>
          </a:r>
          <a:endParaRPr lang="tr-TR" sz="2000" kern="1200" dirty="0"/>
        </a:p>
      </dsp:txBody>
      <dsp:txXfrm>
        <a:off x="2395012" y="12356"/>
        <a:ext cx="1639840" cy="309672"/>
      </dsp:txXfrm>
    </dsp:sp>
    <dsp:sp modelId="{F19C1501-4191-4D99-9ADA-8D64CECC6A84}">
      <dsp:nvSpPr>
        <dsp:cNvPr id="0" name=""/>
        <dsp:cNvSpPr/>
      </dsp:nvSpPr>
      <dsp:spPr>
        <a:xfrm>
          <a:off x="2551288" y="331662"/>
          <a:ext cx="165910" cy="246705"/>
        </a:xfrm>
        <a:custGeom>
          <a:avLst/>
          <a:gdLst/>
          <a:ahLst/>
          <a:cxnLst/>
          <a:rect l="0" t="0" r="0" b="0"/>
          <a:pathLst>
            <a:path>
              <a:moveTo>
                <a:pt x="0" y="0"/>
              </a:moveTo>
              <a:lnTo>
                <a:pt x="0" y="246705"/>
              </a:lnTo>
              <a:lnTo>
                <a:pt x="165910" y="2467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3FF095-CA99-4288-8F3C-409364BFDE2C}">
      <dsp:nvSpPr>
        <dsp:cNvPr id="0" name=""/>
        <dsp:cNvSpPr/>
      </dsp:nvSpPr>
      <dsp:spPr>
        <a:xfrm>
          <a:off x="2717199" y="413897"/>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Zeki</a:t>
          </a:r>
          <a:endParaRPr lang="tr-TR" sz="2000" kern="1200" dirty="0"/>
        </a:p>
      </dsp:txBody>
      <dsp:txXfrm>
        <a:off x="2726833" y="423531"/>
        <a:ext cx="1308018" cy="309672"/>
      </dsp:txXfrm>
    </dsp:sp>
    <dsp:sp modelId="{84CDB554-6E7E-4B4C-8128-2A4389508B8E}">
      <dsp:nvSpPr>
        <dsp:cNvPr id="0" name=""/>
        <dsp:cNvSpPr/>
      </dsp:nvSpPr>
      <dsp:spPr>
        <a:xfrm>
          <a:off x="2551288" y="331662"/>
          <a:ext cx="165910" cy="657880"/>
        </a:xfrm>
        <a:custGeom>
          <a:avLst/>
          <a:gdLst/>
          <a:ahLst/>
          <a:cxnLst/>
          <a:rect l="0" t="0" r="0" b="0"/>
          <a:pathLst>
            <a:path>
              <a:moveTo>
                <a:pt x="0" y="0"/>
              </a:moveTo>
              <a:lnTo>
                <a:pt x="0" y="657880"/>
              </a:lnTo>
              <a:lnTo>
                <a:pt x="165910" y="6578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017758-9866-460C-A4DE-B114BAF70DCC}">
      <dsp:nvSpPr>
        <dsp:cNvPr id="0" name=""/>
        <dsp:cNvSpPr/>
      </dsp:nvSpPr>
      <dsp:spPr>
        <a:xfrm>
          <a:off x="2717199" y="825072"/>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Becerikli</a:t>
          </a:r>
          <a:endParaRPr lang="tr-TR" sz="2000" kern="1200" dirty="0"/>
        </a:p>
      </dsp:txBody>
      <dsp:txXfrm>
        <a:off x="2726833" y="834706"/>
        <a:ext cx="1308018" cy="309672"/>
      </dsp:txXfrm>
    </dsp:sp>
    <dsp:sp modelId="{CD3F9617-E10D-49B1-B145-8BAB4D065208}">
      <dsp:nvSpPr>
        <dsp:cNvPr id="0" name=""/>
        <dsp:cNvSpPr/>
      </dsp:nvSpPr>
      <dsp:spPr>
        <a:xfrm>
          <a:off x="2551288" y="331662"/>
          <a:ext cx="165910" cy="1069055"/>
        </a:xfrm>
        <a:custGeom>
          <a:avLst/>
          <a:gdLst/>
          <a:ahLst/>
          <a:cxnLst/>
          <a:rect l="0" t="0" r="0" b="0"/>
          <a:pathLst>
            <a:path>
              <a:moveTo>
                <a:pt x="0" y="0"/>
              </a:moveTo>
              <a:lnTo>
                <a:pt x="0" y="1069055"/>
              </a:lnTo>
              <a:lnTo>
                <a:pt x="165910" y="1069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5EA324-7F5E-480A-B1E7-35454610964D}">
      <dsp:nvSpPr>
        <dsp:cNvPr id="0" name=""/>
        <dsp:cNvSpPr/>
      </dsp:nvSpPr>
      <dsp:spPr>
        <a:xfrm>
          <a:off x="2717199" y="1236247"/>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Gayretli</a:t>
          </a:r>
          <a:endParaRPr lang="tr-TR" sz="2000" kern="1200" dirty="0"/>
        </a:p>
      </dsp:txBody>
      <dsp:txXfrm>
        <a:off x="2726833" y="1245881"/>
        <a:ext cx="1308018" cy="309672"/>
      </dsp:txXfrm>
    </dsp:sp>
    <dsp:sp modelId="{3277C930-7273-4296-AB56-D72106D46D58}">
      <dsp:nvSpPr>
        <dsp:cNvPr id="0" name=""/>
        <dsp:cNvSpPr/>
      </dsp:nvSpPr>
      <dsp:spPr>
        <a:xfrm>
          <a:off x="2551288" y="331662"/>
          <a:ext cx="165910" cy="1480230"/>
        </a:xfrm>
        <a:custGeom>
          <a:avLst/>
          <a:gdLst/>
          <a:ahLst/>
          <a:cxnLst/>
          <a:rect l="0" t="0" r="0" b="0"/>
          <a:pathLst>
            <a:path>
              <a:moveTo>
                <a:pt x="0" y="0"/>
              </a:moveTo>
              <a:lnTo>
                <a:pt x="0" y="1480230"/>
              </a:lnTo>
              <a:lnTo>
                <a:pt x="165910" y="14802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0D4088-8F9E-4D1C-96E0-7A3A48B14365}">
      <dsp:nvSpPr>
        <dsp:cNvPr id="0" name=""/>
        <dsp:cNvSpPr/>
      </dsp:nvSpPr>
      <dsp:spPr>
        <a:xfrm>
          <a:off x="2717199" y="1647423"/>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Soğuk</a:t>
          </a:r>
          <a:endParaRPr lang="tr-TR" sz="2000" kern="1200" dirty="0"/>
        </a:p>
      </dsp:txBody>
      <dsp:txXfrm>
        <a:off x="2726833" y="1657057"/>
        <a:ext cx="1308018" cy="309672"/>
      </dsp:txXfrm>
    </dsp:sp>
    <dsp:sp modelId="{D55EDE02-1E41-4BB5-8C92-2D0F13C3D372}">
      <dsp:nvSpPr>
        <dsp:cNvPr id="0" name=""/>
        <dsp:cNvSpPr/>
      </dsp:nvSpPr>
      <dsp:spPr>
        <a:xfrm>
          <a:off x="2551288" y="331662"/>
          <a:ext cx="165910" cy="1891405"/>
        </a:xfrm>
        <a:custGeom>
          <a:avLst/>
          <a:gdLst/>
          <a:ahLst/>
          <a:cxnLst/>
          <a:rect l="0" t="0" r="0" b="0"/>
          <a:pathLst>
            <a:path>
              <a:moveTo>
                <a:pt x="0" y="0"/>
              </a:moveTo>
              <a:lnTo>
                <a:pt x="0" y="1891405"/>
              </a:lnTo>
              <a:lnTo>
                <a:pt x="165910" y="18914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D3C4CC-C446-4AB6-A56C-6E8B9D0D7FBC}">
      <dsp:nvSpPr>
        <dsp:cNvPr id="0" name=""/>
        <dsp:cNvSpPr/>
      </dsp:nvSpPr>
      <dsp:spPr>
        <a:xfrm>
          <a:off x="2717199" y="2058598"/>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Azimli</a:t>
          </a:r>
          <a:endParaRPr lang="tr-TR" sz="2000" kern="1200" dirty="0"/>
        </a:p>
      </dsp:txBody>
      <dsp:txXfrm>
        <a:off x="2726833" y="2068232"/>
        <a:ext cx="1308018" cy="309672"/>
      </dsp:txXfrm>
    </dsp:sp>
    <dsp:sp modelId="{5F5AA96D-C575-41BA-95E6-E101EAE7E127}">
      <dsp:nvSpPr>
        <dsp:cNvPr id="0" name=""/>
        <dsp:cNvSpPr/>
      </dsp:nvSpPr>
      <dsp:spPr>
        <a:xfrm>
          <a:off x="2551288" y="331662"/>
          <a:ext cx="165910" cy="2302580"/>
        </a:xfrm>
        <a:custGeom>
          <a:avLst/>
          <a:gdLst/>
          <a:ahLst/>
          <a:cxnLst/>
          <a:rect l="0" t="0" r="0" b="0"/>
          <a:pathLst>
            <a:path>
              <a:moveTo>
                <a:pt x="0" y="0"/>
              </a:moveTo>
              <a:lnTo>
                <a:pt x="0" y="2302580"/>
              </a:lnTo>
              <a:lnTo>
                <a:pt x="165910" y="23025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34FF22-A5A4-4FA9-AB4B-A7ADE92ECEBD}">
      <dsp:nvSpPr>
        <dsp:cNvPr id="0" name=""/>
        <dsp:cNvSpPr/>
      </dsp:nvSpPr>
      <dsp:spPr>
        <a:xfrm>
          <a:off x="2717199" y="2469773"/>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Pratik</a:t>
          </a:r>
          <a:endParaRPr lang="tr-TR" sz="2000" kern="1200" dirty="0"/>
        </a:p>
      </dsp:txBody>
      <dsp:txXfrm>
        <a:off x="2726833" y="2479407"/>
        <a:ext cx="1308018" cy="309672"/>
      </dsp:txXfrm>
    </dsp:sp>
    <dsp:sp modelId="{8A983026-F189-4641-B1D5-5339C229A2FC}">
      <dsp:nvSpPr>
        <dsp:cNvPr id="0" name=""/>
        <dsp:cNvSpPr/>
      </dsp:nvSpPr>
      <dsp:spPr>
        <a:xfrm>
          <a:off x="2551288" y="331662"/>
          <a:ext cx="165910" cy="2713755"/>
        </a:xfrm>
        <a:custGeom>
          <a:avLst/>
          <a:gdLst/>
          <a:ahLst/>
          <a:cxnLst/>
          <a:rect l="0" t="0" r="0" b="0"/>
          <a:pathLst>
            <a:path>
              <a:moveTo>
                <a:pt x="0" y="0"/>
              </a:moveTo>
              <a:lnTo>
                <a:pt x="0" y="2713755"/>
              </a:lnTo>
              <a:lnTo>
                <a:pt x="165910" y="27137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D8B285-8918-479B-91FB-F88C688F4BDB}">
      <dsp:nvSpPr>
        <dsp:cNvPr id="0" name=""/>
        <dsp:cNvSpPr/>
      </dsp:nvSpPr>
      <dsp:spPr>
        <a:xfrm>
          <a:off x="2717199" y="2880948"/>
          <a:ext cx="1327286" cy="3289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Tedbirli</a:t>
          </a:r>
          <a:endParaRPr lang="tr-TR" sz="2000" kern="1200" dirty="0"/>
        </a:p>
      </dsp:txBody>
      <dsp:txXfrm>
        <a:off x="2726833" y="2890582"/>
        <a:ext cx="1308018" cy="3096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CC5494-7195-4E00-8212-A77E519DC859}">
      <dsp:nvSpPr>
        <dsp:cNvPr id="0" name=""/>
        <dsp:cNvSpPr/>
      </dsp:nvSpPr>
      <dsp:spPr>
        <a:xfrm>
          <a:off x="3609" y="283829"/>
          <a:ext cx="2400406" cy="4035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Öğrenci Grubu - 1</a:t>
          </a:r>
          <a:endParaRPr lang="tr-TR" sz="2000" kern="1200" dirty="0"/>
        </a:p>
      </dsp:txBody>
      <dsp:txXfrm>
        <a:off x="15430" y="295650"/>
        <a:ext cx="2376764" cy="379951"/>
      </dsp:txXfrm>
    </dsp:sp>
    <dsp:sp modelId="{6323ECBB-DA8D-4FE2-8F02-F6AB6D56255F}">
      <dsp:nvSpPr>
        <dsp:cNvPr id="0" name=""/>
        <dsp:cNvSpPr/>
      </dsp:nvSpPr>
      <dsp:spPr>
        <a:xfrm>
          <a:off x="243649" y="687422"/>
          <a:ext cx="240040" cy="302695"/>
        </a:xfrm>
        <a:custGeom>
          <a:avLst/>
          <a:gdLst/>
          <a:ahLst/>
          <a:cxnLst/>
          <a:rect l="0" t="0" r="0" b="0"/>
          <a:pathLst>
            <a:path>
              <a:moveTo>
                <a:pt x="0" y="0"/>
              </a:moveTo>
              <a:lnTo>
                <a:pt x="0" y="302695"/>
              </a:lnTo>
              <a:lnTo>
                <a:pt x="240040" y="3026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28EFBA-483F-4C04-8172-29C9BDC7FDA6}">
      <dsp:nvSpPr>
        <dsp:cNvPr id="0" name=""/>
        <dsp:cNvSpPr/>
      </dsp:nvSpPr>
      <dsp:spPr>
        <a:xfrm>
          <a:off x="483690" y="788321"/>
          <a:ext cx="1628516" cy="4035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Sıcakkanlı</a:t>
          </a:r>
          <a:endParaRPr lang="tr-TR" sz="2000" kern="1200" dirty="0"/>
        </a:p>
      </dsp:txBody>
      <dsp:txXfrm>
        <a:off x="495511" y="800142"/>
        <a:ext cx="1604874" cy="379951"/>
      </dsp:txXfrm>
    </dsp:sp>
    <dsp:sp modelId="{01221299-B343-4196-BB08-F6A6F37F5B9C}">
      <dsp:nvSpPr>
        <dsp:cNvPr id="0" name=""/>
        <dsp:cNvSpPr/>
      </dsp:nvSpPr>
      <dsp:spPr>
        <a:xfrm>
          <a:off x="2605812" y="283829"/>
          <a:ext cx="2430578" cy="4035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Öğrenci Grubu - 2</a:t>
          </a:r>
          <a:endParaRPr lang="tr-TR" sz="2000" kern="1200" dirty="0"/>
        </a:p>
      </dsp:txBody>
      <dsp:txXfrm>
        <a:off x="2617633" y="295650"/>
        <a:ext cx="2406936" cy="379951"/>
      </dsp:txXfrm>
    </dsp:sp>
    <dsp:sp modelId="{F19C1501-4191-4D99-9ADA-8D64CECC6A84}">
      <dsp:nvSpPr>
        <dsp:cNvPr id="0" name=""/>
        <dsp:cNvSpPr/>
      </dsp:nvSpPr>
      <dsp:spPr>
        <a:xfrm>
          <a:off x="2848869" y="687422"/>
          <a:ext cx="243057" cy="302695"/>
        </a:xfrm>
        <a:custGeom>
          <a:avLst/>
          <a:gdLst/>
          <a:ahLst/>
          <a:cxnLst/>
          <a:rect l="0" t="0" r="0" b="0"/>
          <a:pathLst>
            <a:path>
              <a:moveTo>
                <a:pt x="0" y="0"/>
              </a:moveTo>
              <a:lnTo>
                <a:pt x="0" y="302695"/>
              </a:lnTo>
              <a:lnTo>
                <a:pt x="243057" y="3026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3FF095-CA99-4288-8F3C-409364BFDE2C}">
      <dsp:nvSpPr>
        <dsp:cNvPr id="0" name=""/>
        <dsp:cNvSpPr/>
      </dsp:nvSpPr>
      <dsp:spPr>
        <a:xfrm>
          <a:off x="3091927" y="788321"/>
          <a:ext cx="1628516" cy="4035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Soğuk</a:t>
          </a:r>
          <a:endParaRPr lang="tr-TR" sz="2000" kern="1200" dirty="0"/>
        </a:p>
      </dsp:txBody>
      <dsp:txXfrm>
        <a:off x="3103748" y="800142"/>
        <a:ext cx="1604874" cy="37995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752B797-715D-4E24-8BD6-7306F1FCAF8D}" type="datetimeFigureOut">
              <a:rPr lang="tr-TR" smtClean="0"/>
              <a:pPr/>
              <a:t>21.01.2019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FF8F6C1-A820-4EDD-9723-4A66FAD1A33D}"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pPr/>
              <a:t>21.01.2019</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pPr/>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pPr/>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pPr/>
              <a:t>21.01.2019</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diagramLayout" Target="../diagrams/layout2.xml"/><Relationship Id="rId7" Type="http://schemas.openxmlformats.org/officeDocument/2006/relationships/image" Target="../media/image3.gif"/><Relationship Id="rId12" Type="http://schemas.openxmlformats.org/officeDocument/2006/relationships/image" Target="../media/image8.jpeg"/><Relationship Id="rId2" Type="http://schemas.openxmlformats.org/officeDocument/2006/relationships/diagramData" Target="../diagrams/data2.xml"/><Relationship Id="rId16" Type="http://schemas.openxmlformats.org/officeDocument/2006/relationships/image" Target="../media/image12.jpeg"/><Relationship Id="rId1" Type="http://schemas.openxmlformats.org/officeDocument/2006/relationships/slideLayout" Target="../slideLayouts/slideLayout2.xml"/><Relationship Id="rId6" Type="http://schemas.microsoft.com/office/2007/relationships/diagramDrawing" Target="../diagrams/drawing2.xml"/><Relationship Id="rId11" Type="http://schemas.openxmlformats.org/officeDocument/2006/relationships/image" Target="../media/image7.wmf"/><Relationship Id="rId5" Type="http://schemas.openxmlformats.org/officeDocument/2006/relationships/diagramColors" Target="../diagrams/colors2.xml"/><Relationship Id="rId15" Type="http://schemas.openxmlformats.org/officeDocument/2006/relationships/image" Target="../media/image11.gif"/><Relationship Id="rId10" Type="http://schemas.openxmlformats.org/officeDocument/2006/relationships/image" Target="../media/image6.jpeg"/><Relationship Id="rId4" Type="http://schemas.openxmlformats.org/officeDocument/2006/relationships/diagramQuickStyle" Target="../diagrams/quickStyle2.xml"/><Relationship Id="rId9" Type="http://schemas.openxmlformats.org/officeDocument/2006/relationships/image" Target="../media/image5.jpeg"/><Relationship Id="rId14" Type="http://schemas.openxmlformats.org/officeDocument/2006/relationships/image" Target="../media/image10.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428596" y="285728"/>
            <a:ext cx="7620000" cy="1143000"/>
          </a:xfrm>
        </p:spPr>
        <p:txBody>
          <a:bodyPr/>
          <a:lstStyle/>
          <a:p>
            <a:r>
              <a:rPr lang="tr-TR" sz="4800" dirty="0" smtClean="0"/>
              <a:t>SOSYAL BİLİŞ (SOSYAL ALGI)</a:t>
            </a:r>
            <a:endParaRPr lang="tr-TR" dirty="0"/>
          </a:p>
        </p:txBody>
      </p:sp>
      <p:sp>
        <p:nvSpPr>
          <p:cNvPr id="2" name="İçerik Yer Tutucusu 1"/>
          <p:cNvSpPr>
            <a:spLocks noGrp="1"/>
          </p:cNvSpPr>
          <p:nvPr>
            <p:ph idx="1"/>
          </p:nvPr>
        </p:nvSpPr>
        <p:spPr/>
        <p:txBody>
          <a:bodyPr/>
          <a:lstStyle/>
          <a:p>
            <a:pPr marL="571500" indent="-457200">
              <a:buFont typeface="+mj-lt"/>
              <a:buAutoNum type="arabicParenR"/>
            </a:pPr>
            <a:r>
              <a:rPr lang="tr-TR" dirty="0" smtClean="0"/>
              <a:t>Giriş</a:t>
            </a:r>
          </a:p>
          <a:p>
            <a:pPr marL="571500" indent="-457200">
              <a:buFont typeface="+mj-lt"/>
              <a:buAutoNum type="arabicParenR"/>
            </a:pPr>
            <a:r>
              <a:rPr lang="tr-TR" dirty="0" smtClean="0"/>
              <a:t>İzlenim Oluşturma</a:t>
            </a:r>
          </a:p>
          <a:p>
            <a:pPr marL="571500" indent="-457200">
              <a:buFont typeface="+mj-lt"/>
              <a:buAutoNum type="arabicParenR"/>
            </a:pPr>
            <a:r>
              <a:rPr lang="tr-TR" dirty="0" smtClean="0"/>
              <a:t>İnsanların Kişilikleri Hakkında İzlenim Oluşturma</a:t>
            </a:r>
          </a:p>
          <a:p>
            <a:pPr marL="571500" indent="-457200">
              <a:buFont typeface="+mj-lt"/>
              <a:buAutoNum type="arabicParenR"/>
            </a:pPr>
            <a:r>
              <a:rPr lang="tr-TR" dirty="0" smtClean="0"/>
              <a:t>Kişilik Yargılarında Düştüğümüz Yanılgılar</a:t>
            </a:r>
          </a:p>
          <a:p>
            <a:pPr marL="571500" indent="-457200">
              <a:buFont typeface="+mj-lt"/>
              <a:buAutoNum type="arabicParenR"/>
            </a:pPr>
            <a:r>
              <a:rPr lang="tr-TR" dirty="0" smtClean="0"/>
              <a:t>Atıf Kuramı</a:t>
            </a:r>
          </a:p>
          <a:p>
            <a:pPr marL="571500" indent="-457200">
              <a:buFont typeface="+mj-lt"/>
              <a:buAutoNum type="arabicParenR"/>
            </a:pPr>
            <a:r>
              <a:rPr lang="tr-TR" dirty="0" smtClean="0"/>
              <a:t>Atıflarda Düştüğümüz Yanılgılar</a:t>
            </a:r>
          </a:p>
          <a:p>
            <a:pPr marL="571500" indent="-457200">
              <a:buFont typeface="+mj-lt"/>
              <a:buAutoNum type="arabicParenR"/>
            </a:pPr>
            <a:r>
              <a:rPr lang="tr-TR" dirty="0" smtClean="0"/>
              <a:t>Zihinsel Kestirme Yöntemler: Bir Başka Yanılgı Kaynağı</a:t>
            </a:r>
          </a:p>
          <a:p>
            <a:pPr marL="571500" indent="-457200">
              <a:buFont typeface="+mj-lt"/>
              <a:buAutoNum type="arabicParenR"/>
            </a:pPr>
            <a:r>
              <a:rPr lang="tr-TR" dirty="0" smtClean="0"/>
              <a:t>Gruplama ve </a:t>
            </a:r>
            <a:r>
              <a:rPr lang="tr-TR" smtClean="0"/>
              <a:t>Sosyal Kalıp yargılar</a:t>
            </a:r>
            <a:endParaRPr lang="tr-TR" dirty="0" smtClean="0"/>
          </a:p>
        </p:txBody>
      </p:sp>
    </p:spTree>
    <p:extLst>
      <p:ext uri="{BB962C8B-B14F-4D97-AF65-F5344CB8AC3E}">
        <p14:creationId xmlns:p14="http://schemas.microsoft.com/office/powerpoint/2010/main" val="41467797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lstStyle/>
          <a:p>
            <a:pPr marL="114300" indent="0">
              <a:buNone/>
            </a:pPr>
            <a:r>
              <a:rPr lang="tr-TR" b="1" dirty="0" smtClean="0"/>
              <a:t>2.2) Sözel Olmayan İpuçları</a:t>
            </a:r>
            <a:endParaRPr lang="tr-TR" b="1" dirty="0"/>
          </a:p>
          <a:p>
            <a:pPr marL="925830" lvl="1" indent="-514350">
              <a:buFont typeface="+mj-lt"/>
              <a:buAutoNum type="alphaLcParenR" startAt="4"/>
            </a:pPr>
            <a:r>
              <a:rPr lang="tr-TR" b="1" dirty="0" smtClean="0"/>
              <a:t>eden Dili:</a:t>
            </a:r>
            <a:endParaRPr lang="tr-TR" b="1" dirty="0"/>
          </a:p>
        </p:txBody>
      </p:sp>
      <p:grpSp>
        <p:nvGrpSpPr>
          <p:cNvPr id="7" name="Grup 6"/>
          <p:cNvGrpSpPr/>
          <p:nvPr/>
        </p:nvGrpSpPr>
        <p:grpSpPr>
          <a:xfrm>
            <a:off x="357158" y="2428868"/>
            <a:ext cx="4101083" cy="2427861"/>
            <a:chOff x="2299642" y="2996952"/>
            <a:chExt cx="4101083" cy="2427861"/>
          </a:xfrm>
        </p:grpSpPr>
        <p:pic>
          <p:nvPicPr>
            <p:cNvPr id="3075" name="Picture 3" descr="C:\Users\Fatih Sinan Esen\Desktop\HiRes-puzzle-piec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99642" y="2996952"/>
              <a:ext cx="4101083" cy="2427861"/>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p:cNvSpPr txBox="1"/>
            <p:nvPr/>
          </p:nvSpPr>
          <p:spPr>
            <a:xfrm>
              <a:off x="2483768" y="4804052"/>
              <a:ext cx="1368152" cy="30777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tr-TR" sz="1400" b="1" dirty="0" smtClean="0">
                  <a:effectLst>
                    <a:outerShdw blurRad="38100" dist="38100" dir="2700000" algn="tl">
                      <a:srgbClr val="000000">
                        <a:alpha val="43137"/>
                      </a:srgbClr>
                    </a:outerShdw>
                  </a:effectLst>
                </a:rPr>
                <a:t>SÖZEL İLETİŞİM</a:t>
              </a:r>
              <a:endParaRPr lang="tr-TR" sz="1400" b="1" dirty="0">
                <a:effectLst>
                  <a:outerShdw blurRad="38100" dist="38100" dir="2700000" algn="tl">
                    <a:srgbClr val="000000">
                      <a:alpha val="43137"/>
                    </a:srgbClr>
                  </a:outerShdw>
                </a:effectLst>
              </a:endParaRPr>
            </a:p>
          </p:txBody>
        </p:sp>
        <p:sp>
          <p:nvSpPr>
            <p:cNvPr id="6" name="Dikdörtgen 5"/>
            <p:cNvSpPr/>
            <p:nvPr/>
          </p:nvSpPr>
          <p:spPr>
            <a:xfrm>
              <a:off x="4211960" y="4696330"/>
              <a:ext cx="1584971" cy="5232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tr-TR" sz="1400" b="1" dirty="0">
                  <a:effectLst>
                    <a:outerShdw blurRad="38100" dist="38100" dir="2700000" algn="tl">
                      <a:srgbClr val="000000">
                        <a:alpha val="43137"/>
                      </a:srgbClr>
                    </a:outerShdw>
                  </a:effectLst>
                </a:rPr>
                <a:t>SÖZEL </a:t>
              </a:r>
              <a:r>
                <a:rPr lang="tr-TR" sz="1400" b="1" dirty="0" smtClean="0">
                  <a:effectLst>
                    <a:outerShdw blurRad="38100" dist="38100" dir="2700000" algn="tl">
                      <a:srgbClr val="000000">
                        <a:alpha val="43137"/>
                      </a:srgbClr>
                    </a:outerShdw>
                  </a:effectLst>
                </a:rPr>
                <a:t>OLMAYAN</a:t>
              </a:r>
            </a:p>
            <a:p>
              <a:pPr algn="ctr"/>
              <a:r>
                <a:rPr lang="tr-TR" sz="1400" b="1" dirty="0" smtClean="0">
                  <a:effectLst>
                    <a:outerShdw blurRad="38100" dist="38100" dir="2700000" algn="tl">
                      <a:srgbClr val="000000">
                        <a:alpha val="43137"/>
                      </a:srgbClr>
                    </a:outerShdw>
                  </a:effectLst>
                </a:rPr>
                <a:t>İLETİŞİM</a:t>
              </a:r>
              <a:endParaRPr lang="tr-TR" sz="1400" b="1" dirty="0">
                <a:effectLst>
                  <a:outerShdw blurRad="38100" dist="38100" dir="2700000" algn="tl">
                    <a:srgbClr val="000000">
                      <a:alpha val="43137"/>
                    </a:srgbClr>
                  </a:outerShdw>
                </a:effectLst>
              </a:endParaRPr>
            </a:p>
          </p:txBody>
        </p:sp>
      </p:grpSp>
      <p:sp>
        <p:nvSpPr>
          <p:cNvPr id="8" name="Metin kutusu 7"/>
          <p:cNvSpPr txBox="1"/>
          <p:nvPr/>
        </p:nvSpPr>
        <p:spPr>
          <a:xfrm>
            <a:off x="500034" y="6072206"/>
            <a:ext cx="260008" cy="430887"/>
          </a:xfrm>
          <a:prstGeom prst="rect">
            <a:avLst/>
          </a:prstGeom>
          <a:noFill/>
        </p:spPr>
        <p:txBody>
          <a:bodyPr wrap="none" rtlCol="0">
            <a:spAutoFit/>
          </a:bodyPr>
          <a:lstStyle/>
          <a:p>
            <a:r>
              <a:rPr lang="tr-TR" sz="2200" dirty="0" smtClean="0"/>
              <a:t>:</a:t>
            </a:r>
            <a:endParaRPr lang="tr-TR" sz="2200" dirty="0"/>
          </a:p>
        </p:txBody>
      </p:sp>
      <p:pic>
        <p:nvPicPr>
          <p:cNvPr id="11" name="Picture 2" descr="C:\Users\Fatih Sinan Esen\Desktop\Vucut-Dili-Karikaturu.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786190"/>
            <a:ext cx="3500462" cy="264320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3535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3) </a:t>
            </a:r>
            <a:r>
              <a:rPr lang="tr-TR" sz="2400" dirty="0"/>
              <a:t>İnsanların Kişilikleri Hakkında İzlenim Oluşturma</a:t>
            </a:r>
          </a:p>
        </p:txBody>
      </p:sp>
      <p:sp>
        <p:nvSpPr>
          <p:cNvPr id="3" name="İçerik Yer Tutucusu 2"/>
          <p:cNvSpPr>
            <a:spLocks noGrp="1"/>
          </p:cNvSpPr>
          <p:nvPr>
            <p:ph idx="1"/>
          </p:nvPr>
        </p:nvSpPr>
        <p:spPr/>
        <p:txBody>
          <a:bodyPr/>
          <a:lstStyle/>
          <a:p>
            <a:r>
              <a:rPr lang="tr-TR" dirty="0" smtClean="0"/>
              <a:t>İnsanlar, başkalarıyla ilk karşılaşmalarında kolay gözlenebilen fiziksel ve sözel olmayan bilgilere başvururlar.</a:t>
            </a:r>
          </a:p>
          <a:p>
            <a:r>
              <a:rPr lang="tr-TR" dirty="0" smtClean="0"/>
              <a:t>Tanışılan kişiyle etkileşim ilerledikçe izlenimlere daha ayrıntılı ve betimleyici özelikler eklenir. Bu betimleyici, soyut sıfatlara </a:t>
            </a:r>
            <a:r>
              <a:rPr lang="tr-TR" b="1" dirty="0" smtClean="0"/>
              <a:t>kişilik özelliği</a:t>
            </a:r>
            <a:r>
              <a:rPr lang="tr-TR" dirty="0" smtClean="0"/>
              <a:t> adı verilir.</a:t>
            </a:r>
          </a:p>
          <a:p>
            <a:r>
              <a:rPr lang="tr-TR" dirty="0" smtClean="0"/>
              <a:t>Kişilik özellikleri durağan niteliktedirler: Akıllı, şüpheci, sevimli, kaba vs.</a:t>
            </a:r>
          </a:p>
          <a:p>
            <a:r>
              <a:rPr lang="tr-TR" dirty="0" smtClean="0"/>
              <a:t>Bir kişi hakkında etraflı bir görüş edinmek için kişilik özellikleri birbirine eklenir mi, yoksa ortalamaları mı alınır?</a:t>
            </a:r>
            <a:endParaRPr lang="tr-TR" b="1" dirty="0"/>
          </a:p>
        </p:txBody>
      </p:sp>
    </p:spTree>
    <p:extLst>
      <p:ext uri="{BB962C8B-B14F-4D97-AF65-F5344CB8AC3E}">
        <p14:creationId xmlns:p14="http://schemas.microsoft.com/office/powerpoint/2010/main" val="7861702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439718"/>
          </a:xfrm>
        </p:spPr>
        <p:txBody>
          <a:bodyPr/>
          <a:lstStyle/>
          <a:p>
            <a:r>
              <a:rPr lang="tr-TR" sz="2000" dirty="0" smtClean="0"/>
              <a:t>3) </a:t>
            </a:r>
            <a:r>
              <a:rPr lang="tr-TR" sz="2000" dirty="0"/>
              <a:t>İnsanların Kişilikleri Hakkında İzlenim Oluşturma</a:t>
            </a:r>
          </a:p>
        </p:txBody>
      </p:sp>
      <p:sp>
        <p:nvSpPr>
          <p:cNvPr id="3" name="İçerik Yer Tutucusu 2"/>
          <p:cNvSpPr>
            <a:spLocks noGrp="1"/>
          </p:cNvSpPr>
          <p:nvPr>
            <p:ph idx="1"/>
          </p:nvPr>
        </p:nvSpPr>
        <p:spPr>
          <a:xfrm>
            <a:off x="457200" y="785794"/>
            <a:ext cx="7620000" cy="5615006"/>
          </a:xfrm>
        </p:spPr>
        <p:txBody>
          <a:bodyPr/>
          <a:lstStyle/>
          <a:p>
            <a:pPr marL="114300" indent="0">
              <a:buNone/>
            </a:pPr>
            <a:r>
              <a:rPr lang="tr-TR" b="1" dirty="0" smtClean="0"/>
              <a:t>3.1) Toplama ve Ortalama Modeli:Hangisi daha başarılı?</a:t>
            </a:r>
          </a:p>
          <a:p>
            <a:pPr marL="114300" indent="0">
              <a:buNone/>
            </a:pPr>
            <a:r>
              <a:rPr lang="tr-TR" b="1" dirty="0" smtClean="0"/>
              <a:t>Örnek: </a:t>
            </a:r>
            <a:r>
              <a:rPr lang="tr-TR" sz="2000" dirty="0" smtClean="0"/>
              <a:t>2 çok olumsuz özellikli Ali, 2 çok olumsuz ve 2 daha az olumsuz özellikli Veli’den hangisi daha olumsuz bir izlenime yol açar?</a:t>
            </a:r>
          </a:p>
        </p:txBody>
      </p:sp>
      <p:pic>
        <p:nvPicPr>
          <p:cNvPr id="4098" name="Picture 2" descr="C:\Users\Fatih Sinan Esen\Desktop\20140512_234315.jpg"/>
          <p:cNvPicPr>
            <a:picLocks noChangeAspect="1" noChangeArrowheads="1"/>
          </p:cNvPicPr>
          <p:nvPr/>
        </p:nvPicPr>
        <p:blipFill>
          <a:blip r:embed="rId2" cstate="print">
            <a:extLst>
              <a:ext uri="{BEBA8EAE-BF5A-486C-A8C5-ECC9F3942E4B}">
                <a14:imgProps xmlns:a14="http://schemas.microsoft.com/office/drawing/2010/main">
                  <a14:imgLayer r:embed="rId3">
                    <a14:imgEffect>
                      <a14:artisticPhotocopy/>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1500166" y="2500306"/>
            <a:ext cx="5400600" cy="3865062"/>
          </a:xfrm>
          <a:prstGeom prst="rect">
            <a:avLst/>
          </a:prstGeom>
          <a:noFill/>
          <a:extLst>
            <a:ext uri="{909E8E84-426E-40DD-AFC4-6F175D3DCCD1}">
              <a14:hiddenFill xmlns:a14="http://schemas.microsoft.com/office/drawing/2010/main">
                <a:solidFill>
                  <a:srgbClr val="FFFFFF"/>
                </a:solidFill>
              </a14:hiddenFill>
            </a:ext>
          </a:extLst>
        </p:spPr>
      </p:pic>
      <p:sp>
        <p:nvSpPr>
          <p:cNvPr id="4" name="Oval 3"/>
          <p:cNvSpPr/>
          <p:nvPr/>
        </p:nvSpPr>
        <p:spPr>
          <a:xfrm>
            <a:off x="3143240" y="5286388"/>
            <a:ext cx="1944216" cy="36004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37242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1" nodeType="with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par>
                          <p:cTn id="11" fill="hold">
                            <p:stCondLst>
                              <p:cond delay="0"/>
                            </p:stCondLst>
                            <p:childTnLst>
                              <p:par>
                                <p:cTn id="12" presetID="26" presetClass="emph" presetSubtype="0" repeatCount="indefinite" fill="hold" grpId="0" nodeType="afterEffect">
                                  <p:stCondLst>
                                    <p:cond delay="0"/>
                                  </p:stCondLst>
                                  <p:childTnLst>
                                    <p:animEffect transition="out" filter="fade">
                                      <p:cBhvr>
                                        <p:cTn id="13" dur="500" tmFilter="0, 0; .2, .5; .8, .5; 1, 0"/>
                                        <p:tgtEl>
                                          <p:spTgt spid="4"/>
                                        </p:tgtEl>
                                      </p:cBhvr>
                                    </p:animEffect>
                                    <p:animScale>
                                      <p:cBhvr>
                                        <p:cTn id="14"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4" grpId="2"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3) </a:t>
            </a:r>
            <a:r>
              <a:rPr lang="tr-TR" sz="2400" dirty="0"/>
              <a:t>İnsanların Kişilikleri Hakkında İzlenim Oluşturma</a:t>
            </a:r>
          </a:p>
        </p:txBody>
      </p:sp>
      <p:sp>
        <p:nvSpPr>
          <p:cNvPr id="3" name="İçerik Yer Tutucusu 2"/>
          <p:cNvSpPr>
            <a:spLocks noGrp="1"/>
          </p:cNvSpPr>
          <p:nvPr>
            <p:ph idx="1"/>
          </p:nvPr>
        </p:nvSpPr>
        <p:spPr>
          <a:xfrm>
            <a:off x="457200" y="1600200"/>
            <a:ext cx="7643192" cy="4800600"/>
          </a:xfrm>
        </p:spPr>
        <p:txBody>
          <a:bodyPr/>
          <a:lstStyle/>
          <a:p>
            <a:pPr marL="114300" indent="0">
              <a:buNone/>
            </a:pPr>
            <a:r>
              <a:rPr lang="tr-TR" b="1" dirty="0" smtClean="0"/>
              <a:t>3.2) Temel Kişilik Özellikleri:</a:t>
            </a:r>
          </a:p>
          <a:p>
            <a:pPr marL="114300" indent="0">
              <a:buNone/>
            </a:pPr>
            <a:endParaRPr lang="tr-TR" b="1" dirty="0"/>
          </a:p>
          <a:p>
            <a:r>
              <a:rPr lang="tr-TR" dirty="0" smtClean="0"/>
              <a:t>Bütün kişilik özellikleri eşit ağırlıklı değildir. Bu nedenle ortalama modeliyle bütünsel değerlendirmeler yapılamaz.</a:t>
            </a:r>
            <a:r>
              <a:rPr lang="tr-TR" dirty="0"/>
              <a:t> </a:t>
            </a:r>
            <a:r>
              <a:rPr lang="tr-TR" dirty="0" smtClean="0"/>
              <a:t>Bazılarının ağırlığı daha fazladır ve onların varlığı diğer kişilik özelliklerinin varlığı varsayımını da beraberinde getirir. (</a:t>
            </a:r>
            <a:r>
              <a:rPr lang="tr-TR" dirty="0" err="1" smtClean="0"/>
              <a:t>Salomon</a:t>
            </a:r>
            <a:r>
              <a:rPr lang="tr-TR" dirty="0" smtClean="0"/>
              <a:t> </a:t>
            </a:r>
            <a:r>
              <a:rPr lang="tr-TR" dirty="0" err="1" smtClean="0"/>
              <a:t>Asch</a:t>
            </a:r>
            <a:r>
              <a:rPr lang="tr-TR" dirty="0" smtClean="0"/>
              <a:t>)</a:t>
            </a:r>
          </a:p>
          <a:p>
            <a:endParaRPr lang="tr-TR" dirty="0" smtClean="0"/>
          </a:p>
          <a:p>
            <a:r>
              <a:rPr lang="tr-TR" dirty="0" smtClean="0"/>
              <a:t>İşte bu daha ağır olan özellikler, temel kişilik özellikleri olarak adlandırılır.</a:t>
            </a:r>
          </a:p>
          <a:p>
            <a:endParaRPr lang="tr-TR" dirty="0" smtClean="0"/>
          </a:p>
        </p:txBody>
      </p:sp>
    </p:spTree>
    <p:extLst>
      <p:ext uri="{BB962C8B-B14F-4D97-AF65-F5344CB8AC3E}">
        <p14:creationId xmlns:p14="http://schemas.microsoft.com/office/powerpoint/2010/main" val="1642855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000" dirty="0" smtClean="0"/>
              <a:t>3) </a:t>
            </a:r>
            <a:r>
              <a:rPr lang="tr-TR" sz="2000" dirty="0"/>
              <a:t>İnsanların Kişilikleri Hakkında İzlenim Oluşturma</a:t>
            </a:r>
          </a:p>
        </p:txBody>
      </p:sp>
      <p:sp>
        <p:nvSpPr>
          <p:cNvPr id="3" name="İçerik Yer Tutucusu 2"/>
          <p:cNvSpPr>
            <a:spLocks noGrp="1"/>
          </p:cNvSpPr>
          <p:nvPr>
            <p:ph idx="1"/>
          </p:nvPr>
        </p:nvSpPr>
        <p:spPr>
          <a:xfrm>
            <a:off x="457200" y="1600200"/>
            <a:ext cx="7643192" cy="1324744"/>
          </a:xfrm>
        </p:spPr>
        <p:txBody>
          <a:bodyPr/>
          <a:lstStyle/>
          <a:p>
            <a:pPr marL="114300" indent="0">
              <a:buNone/>
            </a:pPr>
            <a:r>
              <a:rPr lang="tr-TR" b="1" dirty="0" smtClean="0"/>
              <a:t>3.2) Temel Kişilik Özellikleri:</a:t>
            </a:r>
            <a:endParaRPr lang="tr-TR" b="1" dirty="0"/>
          </a:p>
          <a:p>
            <a:r>
              <a:rPr lang="tr-TR" dirty="0" err="1" smtClean="0"/>
              <a:t>Asch’in</a:t>
            </a:r>
            <a:r>
              <a:rPr lang="tr-TR" dirty="0" smtClean="0"/>
              <a:t> Deneyi:</a:t>
            </a:r>
          </a:p>
          <a:p>
            <a:pPr lvl="1"/>
            <a:r>
              <a:rPr lang="tr-TR" dirty="0" smtClean="0"/>
              <a:t>Deneklere Okunan Listeler:</a:t>
            </a:r>
          </a:p>
        </p:txBody>
      </p:sp>
      <p:grpSp>
        <p:nvGrpSpPr>
          <p:cNvPr id="26" name="Grup 25"/>
          <p:cNvGrpSpPr/>
          <p:nvPr/>
        </p:nvGrpSpPr>
        <p:grpSpPr>
          <a:xfrm>
            <a:off x="323528" y="2996952"/>
            <a:ext cx="7647656" cy="3312368"/>
            <a:chOff x="107504" y="2924944"/>
            <a:chExt cx="8367736" cy="3600400"/>
          </a:xfrm>
        </p:grpSpPr>
        <p:graphicFrame>
          <p:nvGraphicFramePr>
            <p:cNvPr id="4" name="Diyagram 3"/>
            <p:cNvGraphicFramePr/>
            <p:nvPr>
              <p:extLst>
                <p:ext uri="{D42A27DB-BD31-4B8C-83A1-F6EECF244321}">
                  <p14:modId xmlns:p14="http://schemas.microsoft.com/office/powerpoint/2010/main" val="2661081784"/>
                </p:ext>
              </p:extLst>
            </p:nvPr>
          </p:nvGraphicFramePr>
          <p:xfrm>
            <a:off x="1477926" y="2996952"/>
            <a:ext cx="5040000" cy="3491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2125998" y="4787964"/>
              <a:ext cx="1944216" cy="36004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4214230" y="4810341"/>
              <a:ext cx="1944216" cy="36004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10" name="Dirsek Bağlayıcısı 9"/>
            <p:cNvCxnSpPr/>
            <p:nvPr/>
          </p:nvCxnSpPr>
          <p:spPr>
            <a:xfrm rot="10800000" flipV="1">
              <a:off x="1117886" y="3284984"/>
              <a:ext cx="1008112" cy="540060"/>
            </a:xfrm>
            <a:prstGeom prst="curvedConnector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2" name="Metin kutusu 21"/>
            <p:cNvSpPr txBox="1"/>
            <p:nvPr/>
          </p:nvSpPr>
          <p:spPr>
            <a:xfrm>
              <a:off x="107504" y="3893265"/>
              <a:ext cx="1946486" cy="830997"/>
            </a:xfrm>
            <a:prstGeom prst="rect">
              <a:avLst/>
            </a:prstGeom>
            <a:noFill/>
          </p:spPr>
          <p:txBody>
            <a:bodyPr wrap="square" rtlCol="0">
              <a:spAutoFit/>
            </a:bodyPr>
            <a:lstStyle/>
            <a:p>
              <a:r>
                <a:rPr lang="tr-TR" sz="1600" dirty="0" smtClean="0"/>
                <a:t>«Daha sosyal, popüler, esprili ve cömert»</a:t>
              </a:r>
            </a:p>
          </p:txBody>
        </p:sp>
        <p:sp>
          <p:nvSpPr>
            <p:cNvPr id="23" name="Sağ Ayraç 22"/>
            <p:cNvSpPr/>
            <p:nvPr/>
          </p:nvSpPr>
          <p:spPr>
            <a:xfrm>
              <a:off x="5940152" y="2924944"/>
              <a:ext cx="720080" cy="3600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4" name="Metin kutusu 23"/>
            <p:cNvSpPr txBox="1"/>
            <p:nvPr/>
          </p:nvSpPr>
          <p:spPr>
            <a:xfrm>
              <a:off x="6747048" y="3847981"/>
              <a:ext cx="1728192" cy="1569660"/>
            </a:xfrm>
            <a:prstGeom prst="rect">
              <a:avLst/>
            </a:prstGeom>
            <a:noFill/>
          </p:spPr>
          <p:txBody>
            <a:bodyPr wrap="square" rtlCol="0">
              <a:spAutoFit/>
            </a:bodyPr>
            <a:lstStyle/>
            <a:p>
              <a:r>
                <a:rPr lang="tr-TR" sz="1600" dirty="0" smtClean="0"/>
                <a:t>Sonuç olarak, temel </a:t>
              </a:r>
              <a:r>
                <a:rPr lang="tr-TR" sz="1600" dirty="0"/>
                <a:t>kişilik özellikleri, diğer kişilik özelliklerinin anlamlarını da etkileyebilir</a:t>
              </a:r>
              <a:r>
                <a:rPr lang="tr-TR" sz="1600" dirty="0" smtClean="0"/>
                <a:t>.</a:t>
              </a:r>
              <a:endParaRPr lang="tr-TR" sz="1600" dirty="0"/>
            </a:p>
          </p:txBody>
        </p:sp>
      </p:grpSp>
      <p:sp>
        <p:nvSpPr>
          <p:cNvPr id="25" name="Dikdörtgen 24"/>
          <p:cNvSpPr/>
          <p:nvPr/>
        </p:nvSpPr>
        <p:spPr>
          <a:xfrm>
            <a:off x="251521" y="2885610"/>
            <a:ext cx="7719664" cy="36397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422955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400" dirty="0" smtClean="0"/>
              <a:t>3) İnsanların Kişilikleri Hakkında İzlenim Oluşturma</a:t>
            </a:r>
            <a:endParaRPr lang="tr-TR" sz="2400" dirty="0"/>
          </a:p>
        </p:txBody>
      </p:sp>
      <p:sp>
        <p:nvSpPr>
          <p:cNvPr id="3" name="2 İçerik Yer Tutucusu"/>
          <p:cNvSpPr>
            <a:spLocks noGrp="1"/>
          </p:cNvSpPr>
          <p:nvPr>
            <p:ph idx="1"/>
          </p:nvPr>
        </p:nvSpPr>
        <p:spPr/>
        <p:txBody>
          <a:bodyPr/>
          <a:lstStyle/>
          <a:p>
            <a:r>
              <a:rPr lang="tr-TR" dirty="0" smtClean="0"/>
              <a:t>Mesela benzer başka bir listede kibar ve kaba sıfatları birbiriyle yer değiştirildiğinde kişi hakkındaki izlenim o kadar da farklılaşmamıştır.</a:t>
            </a:r>
          </a:p>
          <a:p>
            <a:endParaRPr lang="tr-TR" dirty="0" smtClean="0"/>
          </a:p>
          <a:p>
            <a:r>
              <a:rPr lang="tr-TR" dirty="0" smtClean="0"/>
              <a:t>Temel kişilik özellikleri, diğer kişilik özelliklerinin anlamlarını da etkileyebilir. Mesela;</a:t>
            </a:r>
          </a:p>
          <a:p>
            <a:pPr>
              <a:buNone/>
            </a:pPr>
            <a:endParaRPr lang="tr-TR" dirty="0" smtClean="0"/>
          </a:p>
          <a:p>
            <a:r>
              <a:rPr lang="tr-TR" dirty="0" smtClean="0"/>
              <a:t>Cana yakın + becerikli + gayretli + azimli = olumlu </a:t>
            </a:r>
          </a:p>
          <a:p>
            <a:r>
              <a:rPr lang="tr-TR" dirty="0" smtClean="0"/>
              <a:t>soğuk+ becerikli + gayretli + azimli = olumsuz!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3) </a:t>
            </a:r>
            <a:r>
              <a:rPr lang="tr-TR" sz="2400" dirty="0"/>
              <a:t>İnsanların Kişilikleri Hakkında İzlenim Oluşturma</a:t>
            </a:r>
          </a:p>
        </p:txBody>
      </p:sp>
      <p:sp>
        <p:nvSpPr>
          <p:cNvPr id="3" name="İçerik Yer Tutucusu 2"/>
          <p:cNvSpPr>
            <a:spLocks noGrp="1"/>
          </p:cNvSpPr>
          <p:nvPr>
            <p:ph idx="1"/>
          </p:nvPr>
        </p:nvSpPr>
        <p:spPr>
          <a:xfrm>
            <a:off x="457200" y="1600200"/>
            <a:ext cx="7643192" cy="5069160"/>
          </a:xfrm>
        </p:spPr>
        <p:txBody>
          <a:bodyPr>
            <a:normAutofit/>
          </a:bodyPr>
          <a:lstStyle/>
          <a:p>
            <a:pPr marL="114300" indent="0">
              <a:buNone/>
            </a:pPr>
            <a:r>
              <a:rPr lang="tr-TR" b="1" dirty="0" smtClean="0"/>
              <a:t>3.2) Temel Kişilik Özellikleri:</a:t>
            </a:r>
          </a:p>
          <a:p>
            <a:r>
              <a:rPr lang="tr-TR" dirty="0" err="1" smtClean="0"/>
              <a:t>Kelley’in</a:t>
            </a:r>
            <a:r>
              <a:rPr lang="tr-TR" dirty="0" smtClean="0"/>
              <a:t> Deneyi (Misafir öğretim üyesi):</a:t>
            </a:r>
          </a:p>
          <a:p>
            <a:pPr marL="411480" lvl="1" indent="0">
              <a:buNone/>
            </a:pPr>
            <a:endParaRPr lang="tr-TR" dirty="0"/>
          </a:p>
          <a:p>
            <a:pPr marL="411480" lvl="1" indent="0">
              <a:buNone/>
            </a:pPr>
            <a:endParaRPr lang="tr-TR" dirty="0" smtClean="0"/>
          </a:p>
          <a:p>
            <a:pPr marL="411480" lvl="1" indent="0">
              <a:buNone/>
            </a:pPr>
            <a:endParaRPr lang="tr-TR" dirty="0"/>
          </a:p>
          <a:p>
            <a:pPr marL="411480" lvl="1" indent="0">
              <a:buNone/>
            </a:pPr>
            <a:endParaRPr lang="tr-TR" dirty="0" smtClean="0"/>
          </a:p>
          <a:p>
            <a:pPr marL="411480" lvl="1" indent="0">
              <a:buNone/>
            </a:pPr>
            <a:endParaRPr lang="tr-TR" dirty="0" smtClean="0"/>
          </a:p>
          <a:p>
            <a:pPr marL="114300" indent="0">
              <a:buNone/>
            </a:pPr>
            <a:endParaRPr lang="tr-TR" dirty="0" smtClean="0"/>
          </a:p>
          <a:p>
            <a:pPr marL="114300" indent="0">
              <a:buNone/>
            </a:pPr>
            <a:endParaRPr lang="tr-TR" dirty="0" smtClean="0"/>
          </a:p>
          <a:p>
            <a:r>
              <a:rPr lang="tr-TR" sz="2000" b="1" dirty="0" smtClean="0"/>
              <a:t>Sonuç</a:t>
            </a:r>
            <a:r>
              <a:rPr lang="tr-TR" sz="2000" dirty="0" smtClean="0"/>
              <a:t>: Hocanın nasıl birisi olduğunu bilmek sadece yargılarını değil, davranışlarını da etkilemiştir. Bütün kişilik özellikleri aynı ağırlığa sahip değildir. Bazı temel kişilik özellikleri, diğer kişilik özelliklerinin algılanışını, dolayısıyla izlenimlerimizi ve davranışlarımızı da şekillendirmektedir.</a:t>
            </a:r>
            <a:endParaRPr lang="tr-TR" sz="2000" dirty="0"/>
          </a:p>
        </p:txBody>
      </p:sp>
      <p:graphicFrame>
        <p:nvGraphicFramePr>
          <p:cNvPr id="4" name="Diyagram 3"/>
          <p:cNvGraphicFramePr/>
          <p:nvPr>
            <p:extLst>
              <p:ext uri="{D42A27DB-BD31-4B8C-83A1-F6EECF244321}">
                <p14:modId xmlns:p14="http://schemas.microsoft.com/office/powerpoint/2010/main" val="3419685296"/>
              </p:ext>
            </p:extLst>
          </p:nvPr>
        </p:nvGraphicFramePr>
        <p:xfrm>
          <a:off x="1763968" y="2492896"/>
          <a:ext cx="5040000" cy="1475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şağı Ok 4"/>
          <p:cNvSpPr/>
          <p:nvPr/>
        </p:nvSpPr>
        <p:spPr>
          <a:xfrm>
            <a:off x="2843808" y="3803892"/>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Metin kutusu 5"/>
          <p:cNvSpPr txBox="1"/>
          <p:nvPr/>
        </p:nvSpPr>
        <p:spPr>
          <a:xfrm>
            <a:off x="1789980" y="4329359"/>
            <a:ext cx="2592288" cy="553998"/>
          </a:xfrm>
          <a:prstGeom prst="rect">
            <a:avLst/>
          </a:prstGeom>
          <a:noFill/>
        </p:spPr>
        <p:txBody>
          <a:bodyPr wrap="square" rtlCol="0">
            <a:spAutoFit/>
          </a:bodyPr>
          <a:lstStyle/>
          <a:p>
            <a:pPr indent="-45720" algn="ctr"/>
            <a:r>
              <a:rPr lang="tr-TR" sz="1500" b="1" dirty="0"/>
              <a:t>Öğretim üyesini </a:t>
            </a:r>
            <a:r>
              <a:rPr lang="tr-TR" sz="1500" b="1" dirty="0" smtClean="0"/>
              <a:t>sevmişler ve </a:t>
            </a:r>
            <a:r>
              <a:rPr lang="tr-TR" sz="1500" b="1" dirty="0"/>
              <a:t>derse daha fazla katılmışlar.</a:t>
            </a:r>
          </a:p>
        </p:txBody>
      </p:sp>
      <p:sp>
        <p:nvSpPr>
          <p:cNvPr id="7" name="Dikdörtgen 6"/>
          <p:cNvSpPr/>
          <p:nvPr/>
        </p:nvSpPr>
        <p:spPr>
          <a:xfrm>
            <a:off x="683568" y="2622715"/>
            <a:ext cx="7128792" cy="231845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159235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4) </a:t>
            </a:r>
            <a:r>
              <a:rPr lang="tr-TR" sz="2400" dirty="0"/>
              <a:t>Kişilik Yargılarında Düştüğümüz Yanılgılar</a:t>
            </a:r>
          </a:p>
        </p:txBody>
      </p:sp>
      <p:sp>
        <p:nvSpPr>
          <p:cNvPr id="3" name="İçerik Yer Tutucusu 2"/>
          <p:cNvSpPr>
            <a:spLocks noGrp="1"/>
          </p:cNvSpPr>
          <p:nvPr>
            <p:ph idx="1"/>
          </p:nvPr>
        </p:nvSpPr>
        <p:spPr/>
        <p:txBody>
          <a:bodyPr>
            <a:normAutofit fontScale="92500" lnSpcReduction="10000"/>
          </a:bodyPr>
          <a:lstStyle/>
          <a:p>
            <a:pPr marL="571500" indent="-457200">
              <a:buFont typeface="+mj-lt"/>
              <a:buAutoNum type="alphaLcParenR"/>
            </a:pPr>
            <a:r>
              <a:rPr lang="tr-TR" b="1" dirty="0" smtClean="0"/>
              <a:t>Gizil Kişilik Kuramları:</a:t>
            </a:r>
            <a:endParaRPr lang="tr-TR" dirty="0"/>
          </a:p>
          <a:p>
            <a:pPr lvl="1"/>
            <a:r>
              <a:rPr lang="tr-TR" dirty="0" smtClean="0"/>
              <a:t>İnsanlar hakkındaki kanılarımız, hangi kişilik özelliklerinin bir arada bulunduğu hakkında önceden belirlenmiş düşünce ve inançlarımızla şekillenir. İşte bazı kişilik özelliklerinin birbiri ile ilişkili olduğu ile ilgili bu varsayım ve inançlar sistemine </a:t>
            </a:r>
            <a:r>
              <a:rPr lang="tr-TR" b="1" dirty="0" smtClean="0"/>
              <a:t>gizil kişilik kuramı</a:t>
            </a:r>
            <a:r>
              <a:rPr lang="tr-TR" dirty="0" smtClean="0"/>
              <a:t> adı verilir.</a:t>
            </a:r>
          </a:p>
          <a:p>
            <a:pPr lvl="1"/>
            <a:r>
              <a:rPr lang="tr-TR" dirty="0" smtClean="0"/>
              <a:t>Bilimsel olmayan </a:t>
            </a:r>
            <a:r>
              <a:rPr lang="tr-TR" b="1" dirty="0" smtClean="0"/>
              <a:t>gizil kişilik kuramında, bütün iyi özelliklerin bir arada ve bütün kötü özelliklerin bir arada olduğu varsayımı geçerlidir. </a:t>
            </a:r>
            <a:r>
              <a:rPr lang="tr-TR" dirty="0" smtClean="0"/>
              <a:t>Böylece o kişi ile ilgili belirli özellikler, onlarla ilintili başka özellikleri de çıkarmamıza yol açar. </a:t>
            </a:r>
          </a:p>
          <a:p>
            <a:pPr lvl="1"/>
            <a:r>
              <a:rPr lang="tr-TR" dirty="0" smtClean="0"/>
              <a:t>Örneğin çalışkan ve saygılı bir öğrencinin suç işlediğine inanmak zordur.</a:t>
            </a:r>
          </a:p>
          <a:p>
            <a:pPr lvl="1"/>
            <a:r>
              <a:rPr lang="tr-TR" dirty="0" smtClean="0"/>
              <a:t>Etkili olan ilke </a:t>
            </a:r>
            <a:r>
              <a:rPr lang="tr-TR" b="1" dirty="0" smtClean="0"/>
              <a:t>tutarlılık</a:t>
            </a:r>
            <a:r>
              <a:rPr lang="tr-TR" dirty="0" smtClean="0"/>
              <a:t>tır. İnsanlar başkalarında birbiriyle tutarlı özellikler görme eğilimindedir. Bilgilerin tutarsız olması halinde bile, insanların iyi ya da kötü olduklarına dair tutarlı bir bakışla görmeye yöneliriz. Tutarlı olmaya çalışırken bazı bilgileri görmezden gelme veya çarpıtma eğiliminde oluruz. </a:t>
            </a:r>
            <a:endParaRPr lang="tr-TR" dirty="0"/>
          </a:p>
        </p:txBody>
      </p:sp>
    </p:spTree>
    <p:extLst>
      <p:ext uri="{BB962C8B-B14F-4D97-AF65-F5344CB8AC3E}">
        <p14:creationId xmlns:p14="http://schemas.microsoft.com/office/powerpoint/2010/main" val="29624648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dirty="0" smtClean="0"/>
              <a:t>4) </a:t>
            </a:r>
            <a:r>
              <a:rPr lang="tr-TR" sz="2400" dirty="0"/>
              <a:t>Kişilik Yargılarında Düştüğümüz Yanılgılar</a:t>
            </a:r>
          </a:p>
        </p:txBody>
      </p:sp>
      <p:sp>
        <p:nvSpPr>
          <p:cNvPr id="3" name="İçerik Yer Tutucusu 2"/>
          <p:cNvSpPr>
            <a:spLocks noGrp="1"/>
          </p:cNvSpPr>
          <p:nvPr>
            <p:ph idx="1"/>
          </p:nvPr>
        </p:nvSpPr>
        <p:spPr/>
        <p:txBody>
          <a:bodyPr/>
          <a:lstStyle/>
          <a:p>
            <a:pPr marL="571500" indent="-457200">
              <a:buFont typeface="+mj-lt"/>
              <a:buAutoNum type="alphaLcParenR" startAt="2"/>
            </a:pPr>
            <a:r>
              <a:rPr lang="tr-TR" b="1" dirty="0" smtClean="0"/>
              <a:t>Olumluluk Yanılgısı:</a:t>
            </a:r>
            <a:endParaRPr lang="tr-TR" dirty="0" smtClean="0"/>
          </a:p>
          <a:p>
            <a:pPr lvl="1"/>
            <a:r>
              <a:rPr lang="tr-TR" dirty="0" smtClean="0"/>
              <a:t>İnsanlar hakkında olumsuzdan çok olumlu değerlendirmeler yapma eğilimine denir.</a:t>
            </a:r>
          </a:p>
          <a:p>
            <a:pPr lvl="1"/>
            <a:r>
              <a:rPr lang="tr-TR" dirty="0" smtClean="0"/>
              <a:t>Pollyanna Prensibi..</a:t>
            </a:r>
            <a:endParaRPr lang="tr-TR" dirty="0"/>
          </a:p>
        </p:txBody>
      </p:sp>
      <p:pic>
        <p:nvPicPr>
          <p:cNvPr id="5122" name="Picture 2" descr="C:\Users\Fatih Sinan Esen\Desktop\MU939004GQ893_2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3645024"/>
            <a:ext cx="2381250" cy="20955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69528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7158" y="142852"/>
            <a:ext cx="7620000" cy="1143000"/>
          </a:xfrm>
        </p:spPr>
        <p:txBody>
          <a:bodyPr/>
          <a:lstStyle/>
          <a:p>
            <a:r>
              <a:rPr lang="tr-TR" sz="2400" dirty="0" smtClean="0"/>
              <a:t>4) </a:t>
            </a:r>
            <a:r>
              <a:rPr lang="tr-TR" sz="2400" dirty="0"/>
              <a:t>Kişilik Yargılarında Düştüğümüz Yanılgılar</a:t>
            </a:r>
          </a:p>
        </p:txBody>
      </p:sp>
      <p:sp>
        <p:nvSpPr>
          <p:cNvPr id="3" name="İçerik Yer Tutucusu 2"/>
          <p:cNvSpPr>
            <a:spLocks noGrp="1"/>
          </p:cNvSpPr>
          <p:nvPr>
            <p:ph idx="1"/>
          </p:nvPr>
        </p:nvSpPr>
        <p:spPr>
          <a:xfrm>
            <a:off x="457200" y="1600200"/>
            <a:ext cx="7620000" cy="3257560"/>
          </a:xfrm>
        </p:spPr>
        <p:txBody>
          <a:bodyPr>
            <a:normAutofit fontScale="92500" lnSpcReduction="10000"/>
          </a:bodyPr>
          <a:lstStyle/>
          <a:p>
            <a:pPr marL="571500" indent="-457200">
              <a:buFont typeface="+mj-lt"/>
              <a:buAutoNum type="alphaLcParenR" startAt="3"/>
            </a:pPr>
            <a:r>
              <a:rPr lang="tr-TR" b="1" dirty="0" smtClean="0"/>
              <a:t>Olumsuzluk Yanılgısı:</a:t>
            </a:r>
          </a:p>
          <a:p>
            <a:pPr lvl="1"/>
            <a:r>
              <a:rPr lang="tr-TR" dirty="0" smtClean="0"/>
              <a:t>Başkalarını olumlu görme eğilimimiz, olumsuz bir kişilik özelliği gördüğümüz zaman, bunu olduğundan daha fazla önemsememize ve kişi hakkında izlenim oluştururken bu olumsuz özelliğe daha fazla ağırlık vermemize yol açar.</a:t>
            </a:r>
          </a:p>
          <a:p>
            <a:pPr lvl="1"/>
            <a:r>
              <a:rPr lang="tr-TR" dirty="0" smtClean="0"/>
              <a:t>Olumsuz bir özellik izlenimlerimizi olumlu bir özellikten daha çok etkiler.  Bunun sonucunda da  olumlu bir izlenimi değiştirmek, olumsuz bir izlenimi değiştirmekten daha kolaydır.</a:t>
            </a:r>
          </a:p>
          <a:p>
            <a:pPr lvl="1"/>
            <a:r>
              <a:rPr lang="tr-TR" dirty="0" smtClean="0"/>
              <a:t>Örneğin başarılı bir politikacının yolsuzluğa karıştığını duyduğumuzda düşüncelerimiz.</a:t>
            </a:r>
          </a:p>
          <a:p>
            <a:pPr lvl="1"/>
            <a:r>
              <a:rPr lang="tr-TR" dirty="0" smtClean="0"/>
              <a:t>Bu örnek Türkiye de geçerli mi değil mi?</a:t>
            </a:r>
            <a:endParaRPr lang="tr-TR" dirty="0"/>
          </a:p>
        </p:txBody>
      </p:sp>
      <p:pic>
        <p:nvPicPr>
          <p:cNvPr id="6146" name="Picture 2" descr="C:\Users\Fatih Sinan Esen\AppData\Local\Microsoft\Windows\Temporary Internet Files\Content.IE5\JOCJ5983\MC900441321[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8860" y="5000636"/>
            <a:ext cx="2143140" cy="1285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69528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 Giriş</a:t>
            </a:r>
            <a:endParaRPr lang="tr-TR" dirty="0"/>
          </a:p>
        </p:txBody>
      </p:sp>
      <p:sp>
        <p:nvSpPr>
          <p:cNvPr id="3" name="İçerik Yer Tutucusu 2"/>
          <p:cNvSpPr>
            <a:spLocks noGrp="1"/>
          </p:cNvSpPr>
          <p:nvPr>
            <p:ph idx="1"/>
          </p:nvPr>
        </p:nvSpPr>
        <p:spPr>
          <a:xfrm>
            <a:off x="457200" y="1600200"/>
            <a:ext cx="7620000" cy="1971676"/>
          </a:xfrm>
        </p:spPr>
        <p:txBody>
          <a:bodyPr>
            <a:normAutofit fontScale="40000" lnSpcReduction="20000"/>
          </a:bodyPr>
          <a:lstStyle/>
          <a:p>
            <a:r>
              <a:rPr lang="tr-TR" sz="5000" b="1" dirty="0" smtClean="0"/>
              <a:t>Sosyal Algı Nedir?</a:t>
            </a:r>
          </a:p>
          <a:p>
            <a:pPr marL="411480" lvl="1" indent="0">
              <a:buNone/>
            </a:pPr>
            <a:r>
              <a:rPr lang="tr-TR" sz="5000" dirty="0" smtClean="0"/>
              <a:t>Başka kişi ve olayları tanıma ve anlama çabalarımız. Bu çabalar farklı sosyal ve psikolojik süreçleri içerir. </a:t>
            </a:r>
          </a:p>
          <a:p>
            <a:pPr marL="411480" lvl="1" indent="0">
              <a:buNone/>
            </a:pPr>
            <a:endParaRPr lang="tr-TR" sz="5000" dirty="0" smtClean="0"/>
          </a:p>
          <a:p>
            <a:pPr marL="411480" lvl="1" indent="0">
              <a:buNone/>
            </a:pPr>
            <a:r>
              <a:rPr lang="tr-TR" sz="5000" dirty="0" smtClean="0"/>
              <a:t>Atıfta bulunma, sosyal ipuçlarından yola çıkarak insan davranışlarının altında yatan nedenleri çıkarsama sürecidir. </a:t>
            </a:r>
          </a:p>
          <a:p>
            <a:pPr marL="411480" lvl="1" indent="0">
              <a:buNone/>
            </a:pPr>
            <a:endParaRPr lang="tr-TR" dirty="0" smtClean="0"/>
          </a:p>
          <a:p>
            <a:pPr marL="411480" lvl="1" indent="0">
              <a:buNone/>
            </a:pPr>
            <a:endParaRPr lang="tr-TR" dirty="0" smtClean="0"/>
          </a:p>
          <a:p>
            <a:pPr marL="411480" lvl="1" indent="0">
              <a:buNone/>
            </a:pPr>
            <a:endParaRPr lang="tr-TR" dirty="0"/>
          </a:p>
        </p:txBody>
      </p:sp>
      <p:graphicFrame>
        <p:nvGraphicFramePr>
          <p:cNvPr id="24" name="Diyagram 23"/>
          <p:cNvGraphicFramePr/>
          <p:nvPr>
            <p:extLst>
              <p:ext uri="{D42A27DB-BD31-4B8C-83A1-F6EECF244321}">
                <p14:modId xmlns:p14="http://schemas.microsoft.com/office/powerpoint/2010/main" val="751898681"/>
              </p:ext>
            </p:extLst>
          </p:nvPr>
        </p:nvGraphicFramePr>
        <p:xfrm>
          <a:off x="2555776" y="3857628"/>
          <a:ext cx="3600400" cy="2214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0971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28596" y="285728"/>
            <a:ext cx="7620000" cy="1143000"/>
          </a:xfrm>
        </p:spPr>
        <p:txBody>
          <a:bodyPr/>
          <a:lstStyle/>
          <a:p>
            <a:r>
              <a:rPr lang="tr-TR" sz="2400" dirty="0" smtClean="0"/>
              <a:t>4) </a:t>
            </a:r>
            <a:r>
              <a:rPr lang="tr-TR" sz="2400" dirty="0"/>
              <a:t>Kişilik Yargılarında Düştüğümüz Yanılgılar</a:t>
            </a:r>
          </a:p>
        </p:txBody>
      </p:sp>
      <p:sp>
        <p:nvSpPr>
          <p:cNvPr id="3" name="İçerik Yer Tutucusu 2"/>
          <p:cNvSpPr>
            <a:spLocks noGrp="1"/>
          </p:cNvSpPr>
          <p:nvPr>
            <p:ph idx="1"/>
          </p:nvPr>
        </p:nvSpPr>
        <p:spPr>
          <a:xfrm>
            <a:off x="457200" y="1600200"/>
            <a:ext cx="7400948" cy="4800600"/>
          </a:xfrm>
        </p:spPr>
        <p:txBody>
          <a:bodyPr>
            <a:normAutofit fontScale="92500" lnSpcReduction="10000"/>
          </a:bodyPr>
          <a:lstStyle/>
          <a:p>
            <a:pPr marL="571500" indent="-457200">
              <a:buFont typeface="+mj-lt"/>
              <a:buAutoNum type="alphaLcParenR" startAt="4"/>
            </a:pPr>
            <a:r>
              <a:rPr lang="tr-TR" b="1" dirty="0" smtClean="0"/>
              <a:t>Öncelik ve Sonralık Etkisi:</a:t>
            </a:r>
            <a:endParaRPr lang="tr-TR" dirty="0" smtClean="0"/>
          </a:p>
          <a:p>
            <a:pPr lvl="1"/>
            <a:r>
              <a:rPr lang="tr-TR" dirty="0" smtClean="0"/>
              <a:t>Bir kişiyle ilgili edindiğimiz ilk bilgilerin, o kişi hakkındaki izlenimimizi, daha sonra edindiğimiz bilgilerden daha çok etkilemesine </a:t>
            </a:r>
            <a:r>
              <a:rPr lang="tr-TR" b="1" dirty="0" smtClean="0"/>
              <a:t>öncelik etkisi</a:t>
            </a:r>
            <a:r>
              <a:rPr lang="tr-TR" dirty="0" smtClean="0"/>
              <a:t> denir. Bu etki ani kararlarda daha etkilidir. Son edindiğimiz bilgileri dikkate alıyorsak buna da </a:t>
            </a:r>
            <a:r>
              <a:rPr lang="tr-TR" b="1" dirty="0" smtClean="0"/>
              <a:t>sonralık etkisi </a:t>
            </a:r>
            <a:r>
              <a:rPr lang="tr-TR" dirty="0" smtClean="0"/>
              <a:t>denir.</a:t>
            </a:r>
          </a:p>
          <a:p>
            <a:pPr marL="411480" lvl="1" indent="0">
              <a:buNone/>
            </a:pPr>
            <a:endParaRPr lang="tr-TR" dirty="0" smtClean="0"/>
          </a:p>
          <a:p>
            <a:pPr marL="411480" lvl="1" indent="0">
              <a:buNone/>
            </a:pPr>
            <a:r>
              <a:rPr lang="tr-TR" dirty="0" smtClean="0"/>
              <a:t>*Deney: Önce 15 doğru, sonra 15 yanlış cevap veren daha sonra önce 15 yanlış sonra 15 doğru cevap veren öğrenci hangi durumda daha zeki görülür? </a:t>
            </a:r>
          </a:p>
          <a:p>
            <a:pPr marL="411480" lvl="1" indent="0">
              <a:buNone/>
            </a:pPr>
            <a:r>
              <a:rPr lang="tr-TR" dirty="0" smtClean="0"/>
              <a:t>İnsanların karar vermek için zamanları azsa ve doğru karar vermek onlar için büyük önem taşıyorsa </a:t>
            </a:r>
            <a:r>
              <a:rPr lang="tr-TR" b="1" dirty="0" smtClean="0"/>
              <a:t>öncelik etkisi </a:t>
            </a:r>
            <a:r>
              <a:rPr lang="tr-TR" dirty="0" smtClean="0"/>
              <a:t>daha belirgindir. </a:t>
            </a:r>
          </a:p>
          <a:p>
            <a:pPr marL="411480" lvl="1" indent="0">
              <a:buNone/>
            </a:pPr>
            <a:endParaRPr lang="tr-TR" dirty="0" smtClean="0"/>
          </a:p>
          <a:p>
            <a:pPr marL="411480" lvl="1" indent="0">
              <a:buNone/>
            </a:pPr>
            <a:r>
              <a:rPr lang="tr-TR" dirty="0" smtClean="0"/>
              <a:t>Örnek: Ali hakkında edindiğimiz ilk bilgi saldırgan veya aydın biri olması olsa, ikinci öğreneceğimiz bilgi onun tartışmayı seven biri olduğu yönündeyse ilk bilgimize göre yorum yaparız.  </a:t>
            </a:r>
            <a:endParaRPr lang="tr-TR" dirty="0"/>
          </a:p>
        </p:txBody>
      </p:sp>
    </p:spTree>
    <p:extLst>
      <p:ext uri="{BB962C8B-B14F-4D97-AF65-F5344CB8AC3E}">
        <p14:creationId xmlns:p14="http://schemas.microsoft.com/office/powerpoint/2010/main" val="1386952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lstStyle/>
          <a:p>
            <a:endParaRPr lang="tr-TR" dirty="0" smtClean="0"/>
          </a:p>
          <a:p>
            <a:r>
              <a:rPr lang="tr-TR" dirty="0" smtClean="0"/>
              <a:t>İzlenim oluşturma, başkalarının ilk göze çarpan en belirgin özelliklerine dayanır. </a:t>
            </a:r>
          </a:p>
          <a:p>
            <a:r>
              <a:rPr lang="tr-TR" dirty="0" smtClean="0"/>
              <a:t>İzlenim oluşturma süreci; bir başkası hakkında farklı kaynaklardan gelen bilgileri bir yargı haline getirme sürecidir.</a:t>
            </a:r>
          </a:p>
          <a:p>
            <a:r>
              <a:rPr lang="tr-TR" dirty="0" smtClean="0"/>
              <a:t>Dinamik bir süreçtir. Yeni bilgilerle sürekli güncellenir.</a:t>
            </a:r>
          </a:p>
          <a:p>
            <a:r>
              <a:rPr lang="tr-TR" dirty="0" smtClean="0"/>
              <a:t>Bu süreç aynı zamanda bütünleştirircidir. Elde edilen her bilgi ile kişi yeniden değerlendirilir.</a:t>
            </a:r>
          </a:p>
          <a:p>
            <a:r>
              <a:rPr lang="tr-TR" dirty="0" smtClean="0"/>
              <a:t>Telefonunuzu kullanmak isteyen kişiye vereceğimiz tepki nelere bağlıdır?</a:t>
            </a:r>
          </a:p>
          <a:p>
            <a:endParaRPr lang="tr-TR" dirty="0" smtClean="0"/>
          </a:p>
          <a:p>
            <a:endParaRPr lang="tr-TR" dirty="0" smtClean="0"/>
          </a:p>
        </p:txBody>
      </p:sp>
      <p:pic>
        <p:nvPicPr>
          <p:cNvPr id="4" name="Picture 4" descr="MMj02363600000[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2562441">
            <a:off x="60091" y="5584209"/>
            <a:ext cx="3869115" cy="277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4099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lstStyle/>
          <a:p>
            <a:pPr marL="114300" indent="0">
              <a:buNone/>
            </a:pPr>
            <a:r>
              <a:rPr lang="tr-TR" b="1" dirty="0" smtClean="0"/>
              <a:t>Sözel Olmayan İpuçları:</a:t>
            </a:r>
          </a:p>
          <a:p>
            <a:pPr marL="411480" lvl="1" indent="0">
              <a:buNone/>
            </a:pPr>
            <a:endParaRPr lang="tr-TR" b="1" dirty="0" smtClean="0"/>
          </a:p>
          <a:p>
            <a:pPr marL="868680" lvl="1" indent="-457200">
              <a:buFont typeface="+mj-lt"/>
              <a:buAutoNum type="alphaLcParenR"/>
            </a:pPr>
            <a:r>
              <a:rPr lang="tr-TR" b="1" dirty="0" smtClean="0"/>
              <a:t>Yüz İfadeleri:</a:t>
            </a:r>
          </a:p>
          <a:p>
            <a:pPr marL="411480" lvl="1" indent="0">
              <a:buNone/>
            </a:pPr>
            <a:r>
              <a:rPr lang="tr-TR" dirty="0" smtClean="0"/>
              <a:t>		</a:t>
            </a:r>
            <a:endParaRPr lang="tr-TR" b="1" dirty="0"/>
          </a:p>
        </p:txBody>
      </p:sp>
      <p:sp>
        <p:nvSpPr>
          <p:cNvPr id="4" name="Metin kutusu 3"/>
          <p:cNvSpPr txBox="1"/>
          <p:nvPr/>
        </p:nvSpPr>
        <p:spPr>
          <a:xfrm>
            <a:off x="2123728" y="3140968"/>
            <a:ext cx="4248472"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indent="-45720"/>
            <a:r>
              <a:rPr lang="tr-TR" b="1" dirty="0"/>
              <a:t>«Yüz ruhun yansımasıdır.» </a:t>
            </a:r>
          </a:p>
          <a:p>
            <a:pPr marL="411480" lvl="1" indent="0">
              <a:buNone/>
            </a:pPr>
            <a:r>
              <a:rPr lang="tr-TR" b="1" dirty="0"/>
              <a:t>			</a:t>
            </a:r>
            <a:r>
              <a:rPr lang="tr-TR" b="1" dirty="0" err="1" smtClean="0"/>
              <a:t>Cicero</a:t>
            </a:r>
            <a:endParaRPr lang="tr-TR" b="1" dirty="0"/>
          </a:p>
        </p:txBody>
      </p:sp>
      <p:sp>
        <p:nvSpPr>
          <p:cNvPr id="5" name="Metin kutusu 4"/>
          <p:cNvSpPr txBox="1"/>
          <p:nvPr/>
        </p:nvSpPr>
        <p:spPr>
          <a:xfrm>
            <a:off x="2123728" y="4149080"/>
            <a:ext cx="4248472" cy="1477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indent="-45720"/>
            <a:r>
              <a:rPr lang="tr-TR" b="1" dirty="0" smtClean="0"/>
              <a:t>«Yüz ifadeleri sadece iletişimde önemli bir rol oynamaz. </a:t>
            </a:r>
            <a:r>
              <a:rPr lang="tr-TR" b="1" dirty="0"/>
              <a:t>A</a:t>
            </a:r>
            <a:r>
              <a:rPr lang="tr-TR" b="1" dirty="0" smtClean="0"/>
              <a:t>yrıca bazı duygusal ifadeler doğuştan vardır ve bu yüzden bütün dünyada aynı anlamda algılanır.»</a:t>
            </a:r>
          </a:p>
          <a:p>
            <a:pPr indent="-45720"/>
            <a:r>
              <a:rPr lang="tr-TR" b="1" dirty="0"/>
              <a:t>	</a:t>
            </a:r>
            <a:r>
              <a:rPr lang="tr-TR" b="1" dirty="0" smtClean="0"/>
              <a:t>		</a:t>
            </a:r>
            <a:r>
              <a:rPr lang="tr-TR" b="1" dirty="0" err="1" smtClean="0"/>
              <a:t>C.Darwin</a:t>
            </a:r>
            <a:endParaRPr lang="tr-TR" b="1" dirty="0"/>
          </a:p>
        </p:txBody>
      </p:sp>
    </p:spTree>
    <p:extLst>
      <p:ext uri="{BB962C8B-B14F-4D97-AF65-F5344CB8AC3E}">
        <p14:creationId xmlns:p14="http://schemas.microsoft.com/office/powerpoint/2010/main" val="499196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lstStyle/>
          <a:p>
            <a:pPr marL="114300" indent="0">
              <a:buNone/>
            </a:pPr>
            <a:r>
              <a:rPr lang="tr-TR" b="1" dirty="0" smtClean="0"/>
              <a:t>Sözel Olmayan İpuçları:</a:t>
            </a:r>
          </a:p>
          <a:p>
            <a:pPr marL="411480" lvl="1" indent="0">
              <a:buNone/>
            </a:pPr>
            <a:r>
              <a:rPr lang="tr-TR" b="1" dirty="0" smtClean="0"/>
              <a:t>İnsanlar hangi ülkeden olurlarsa olsunlar, 6 temel duyguyu doğru bir şekilde ayırt edebilir</a:t>
            </a:r>
          </a:p>
          <a:p>
            <a:pPr marL="868680" lvl="1" indent="-457200">
              <a:buFont typeface="+mj-lt"/>
              <a:buAutoNum type="alphaLcParenR"/>
            </a:pPr>
            <a:r>
              <a:rPr lang="tr-TR" b="1" dirty="0" smtClean="0"/>
              <a:t>Yüz İfadeleri:</a:t>
            </a:r>
          </a:p>
          <a:p>
            <a:pPr marL="411480" lvl="1" indent="0">
              <a:buNone/>
            </a:pPr>
            <a:r>
              <a:rPr lang="tr-TR" dirty="0" smtClean="0"/>
              <a:t>	</a:t>
            </a:r>
            <a:endParaRPr lang="tr-TR" b="1" dirty="0"/>
          </a:p>
        </p:txBody>
      </p:sp>
      <p:graphicFrame>
        <p:nvGraphicFramePr>
          <p:cNvPr id="6" name="Diyagram 5"/>
          <p:cNvGraphicFramePr/>
          <p:nvPr>
            <p:extLst>
              <p:ext uri="{D42A27DB-BD31-4B8C-83A1-F6EECF244321}">
                <p14:modId xmlns:p14="http://schemas.microsoft.com/office/powerpoint/2010/main" val="188539666"/>
              </p:ext>
            </p:extLst>
          </p:nvPr>
        </p:nvGraphicFramePr>
        <p:xfrm>
          <a:off x="2245472" y="3004809"/>
          <a:ext cx="3024336" cy="3515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7" name="Picture 3" descr="C:\Users\Fatih Sinan Esen\Desktop\saskinlik.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400152" y="5957137"/>
            <a:ext cx="540000" cy="540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1028" name="Picture 4" descr="C:\Users\Fatih Sinan Esen\Desktop\kizginlik.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00092" y="3583514"/>
            <a:ext cx="540060" cy="540000"/>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29" name="Picture 5" descr="C:\Users\Fatih Sinan Esen\Desktop\uzuntu.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400152" y="2990108"/>
            <a:ext cx="540000" cy="540000"/>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30" name="Picture 6" descr="C:\Users\Fatih Sinan Esen\Desktop\korku.jp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400092" y="4770326"/>
            <a:ext cx="540060" cy="540000"/>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32" name="Picture 8" descr="C:\Users\Fatih Sinan Esen\AppData\Local\Microsoft\Windows\Temporary Internet Files\Content.IE5\8T4X2UB3\MC900428093[1].wmf"/>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28284" y="4176920"/>
            <a:ext cx="511868" cy="540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ARCAN TUZCU\Desktop\tiksinme.jpg"/>
          <p:cNvPicPr>
            <a:picLocks noChangeAspect="1" noChangeArrowheads="1"/>
          </p:cNvPicPr>
          <p:nvPr/>
        </p:nvPicPr>
        <p:blipFill>
          <a:blip r:embed="rId12"/>
          <a:srcRect/>
          <a:stretch>
            <a:fillRect/>
          </a:stretch>
        </p:blipFill>
        <p:spPr bwMode="auto">
          <a:xfrm>
            <a:off x="6286512" y="5786453"/>
            <a:ext cx="1143008" cy="949965"/>
          </a:xfrm>
          <a:prstGeom prst="rect">
            <a:avLst/>
          </a:prstGeom>
          <a:noFill/>
        </p:spPr>
      </p:pic>
      <p:pic>
        <p:nvPicPr>
          <p:cNvPr id="4" name="Picture 3" descr="C:\Users\ARCAN TUZCU\Desktop\kızgınlık.jpg"/>
          <p:cNvPicPr>
            <a:picLocks noChangeAspect="1" noChangeArrowheads="1"/>
          </p:cNvPicPr>
          <p:nvPr/>
        </p:nvPicPr>
        <p:blipFill>
          <a:blip r:embed="rId13" cstate="print"/>
          <a:srcRect/>
          <a:stretch>
            <a:fillRect/>
          </a:stretch>
        </p:blipFill>
        <p:spPr bwMode="auto">
          <a:xfrm>
            <a:off x="6072198" y="3286124"/>
            <a:ext cx="1406436" cy="1000132"/>
          </a:xfrm>
          <a:prstGeom prst="rect">
            <a:avLst/>
          </a:prstGeom>
          <a:noFill/>
        </p:spPr>
      </p:pic>
      <p:pic>
        <p:nvPicPr>
          <p:cNvPr id="5" name="Picture 4" descr="C:\Users\ARCAN TUZCU\Desktop\şaşakınlık.jpg"/>
          <p:cNvPicPr>
            <a:picLocks noChangeAspect="1" noChangeArrowheads="1"/>
          </p:cNvPicPr>
          <p:nvPr/>
        </p:nvPicPr>
        <p:blipFill>
          <a:blip r:embed="rId14" cstate="print"/>
          <a:srcRect/>
          <a:stretch>
            <a:fillRect/>
          </a:stretch>
        </p:blipFill>
        <p:spPr bwMode="auto">
          <a:xfrm>
            <a:off x="6786578" y="4500570"/>
            <a:ext cx="1506222" cy="1000132"/>
          </a:xfrm>
          <a:prstGeom prst="rect">
            <a:avLst/>
          </a:prstGeom>
          <a:noFill/>
        </p:spPr>
      </p:pic>
      <p:pic>
        <p:nvPicPr>
          <p:cNvPr id="7" name="Picture 6" descr="C:\Users\ARCAN TUZCU\Desktop\korkma.gif"/>
          <p:cNvPicPr>
            <a:picLocks noChangeAspect="1" noChangeArrowheads="1" noCrop="1"/>
          </p:cNvPicPr>
          <p:nvPr/>
        </p:nvPicPr>
        <p:blipFill>
          <a:blip r:embed="rId15" cstate="print"/>
          <a:srcRect/>
          <a:stretch>
            <a:fillRect/>
          </a:stretch>
        </p:blipFill>
        <p:spPr bwMode="auto">
          <a:xfrm>
            <a:off x="642910" y="3143248"/>
            <a:ext cx="1000132" cy="935679"/>
          </a:xfrm>
          <a:prstGeom prst="rect">
            <a:avLst/>
          </a:prstGeom>
          <a:noFill/>
        </p:spPr>
      </p:pic>
      <p:pic>
        <p:nvPicPr>
          <p:cNvPr id="8" name="Picture 7" descr="C:\Users\ARCAN TUZCU\Desktop\korkma.jpg"/>
          <p:cNvPicPr>
            <a:picLocks noChangeAspect="1" noChangeArrowheads="1"/>
          </p:cNvPicPr>
          <p:nvPr/>
        </p:nvPicPr>
        <p:blipFill>
          <a:blip r:embed="rId16"/>
          <a:srcRect/>
          <a:stretch>
            <a:fillRect/>
          </a:stretch>
        </p:blipFill>
        <p:spPr bwMode="auto">
          <a:xfrm>
            <a:off x="571472" y="4786322"/>
            <a:ext cx="1193898" cy="819147"/>
          </a:xfrm>
          <a:prstGeom prst="rect">
            <a:avLst/>
          </a:prstGeom>
          <a:noFill/>
        </p:spPr>
      </p:pic>
    </p:spTree>
    <p:extLst>
      <p:ext uri="{BB962C8B-B14F-4D97-AF65-F5344CB8AC3E}">
        <p14:creationId xmlns:p14="http://schemas.microsoft.com/office/powerpoint/2010/main" val="311143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İnsanların yüz ifadelerini anlamak, onların bize korkuyla mı, üzüntüyle mi vb. yaklaştığını anlamamızı ve nasıl tepki vermemiz gerektiğine yardımcı olur. Bu yönüyle işlevseldir. </a:t>
            </a:r>
          </a:p>
          <a:p>
            <a:endParaRPr lang="tr-TR" dirty="0" smtClean="0"/>
          </a:p>
          <a:p>
            <a:r>
              <a:rPr lang="tr-TR" dirty="0" smtClean="0"/>
              <a:t>İnsanlar tüm yüz ifadelerine aynı dikkati göstermezler. Kendileri için tehdit oluşturanlara daha çok dikkat kesilirler.</a:t>
            </a:r>
          </a:p>
          <a:p>
            <a:r>
              <a:rPr lang="tr-TR" dirty="0" smtClean="0"/>
              <a:t>Kızgınlık ve korku en çok dikkat kesildiğimiz ifadelerdir. Çünkü bunlar, bizi hayatta tutabilecek ipuçlarıdır.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lstStyle/>
          <a:p>
            <a:pPr marL="114300" indent="0">
              <a:buNone/>
            </a:pPr>
            <a:r>
              <a:rPr lang="tr-TR" b="1" dirty="0" smtClean="0"/>
              <a:t>2.2) Sözel Olmayan İpuçları</a:t>
            </a:r>
          </a:p>
          <a:p>
            <a:pPr marL="114300" indent="0">
              <a:buNone/>
            </a:pPr>
            <a:endParaRPr lang="tr-TR" b="1" u="sng" dirty="0"/>
          </a:p>
          <a:p>
            <a:pPr marL="868680" lvl="1" indent="-457200">
              <a:buFont typeface="+mj-lt"/>
              <a:buAutoNum type="alphaLcParenR" startAt="2"/>
            </a:pPr>
            <a:r>
              <a:rPr lang="tr-TR" b="1" dirty="0" smtClean="0"/>
              <a:t>Göz Teması:</a:t>
            </a:r>
            <a:r>
              <a:rPr lang="tr-TR" dirty="0" smtClean="0"/>
              <a:t> Başkalarının neler hissettiğini birbirlerine bakışlarının yönü ve yoğunluğuna dikkat ederek anlayabiliriz.</a:t>
            </a:r>
          </a:p>
          <a:p>
            <a:pPr marL="868680" lvl="1" indent="-457200">
              <a:buNone/>
            </a:pPr>
            <a:endParaRPr lang="tr-TR" b="1" dirty="0" smtClean="0"/>
          </a:p>
          <a:p>
            <a:pPr marL="868680" lvl="1" indent="-457200">
              <a:buNone/>
            </a:pPr>
            <a:r>
              <a:rPr lang="tr-TR" dirty="0" smtClean="0"/>
              <a:t>Örneğin rakipler birbirlerine uzun süreli bakarlar. Boks maçları öncesinde olduğu gibi. Bunun nedeni rakibe üstünlük ve saldırganlık duyguları uyandırmadır.</a:t>
            </a:r>
          </a:p>
          <a:p>
            <a:pPr marL="868680" lvl="1" indent="-457200">
              <a:buNone/>
            </a:pPr>
            <a:r>
              <a:rPr lang="tr-TR" dirty="0" smtClean="0"/>
              <a:t>Aşıklar birbirlerinin gözlerinin içine daha sık bakarlar. </a:t>
            </a:r>
          </a:p>
          <a:p>
            <a:pPr marL="868680" lvl="1" indent="-457200">
              <a:buNone/>
            </a:pPr>
            <a:r>
              <a:rPr lang="tr-TR" dirty="0" smtClean="0"/>
              <a:t>Bazı insanlar da gözlerinin içine uzun süre bakılmasından rahatsız olurlar.</a:t>
            </a:r>
          </a:p>
          <a:p>
            <a:pPr marL="868680" lvl="1" indent="-457200">
              <a:buNone/>
            </a:pPr>
            <a:r>
              <a:rPr lang="tr-TR" dirty="0" smtClean="0"/>
              <a:t>İnsanlara nasıl baktığımız duruma, kişiye, kültüre bağlı olarak kişilerde belli duygu ve düşüncelere yol açar.</a:t>
            </a:r>
            <a:endParaRPr lang="tr-TR" dirty="0"/>
          </a:p>
        </p:txBody>
      </p:sp>
    </p:spTree>
    <p:extLst>
      <p:ext uri="{BB962C8B-B14F-4D97-AF65-F5344CB8AC3E}">
        <p14:creationId xmlns:p14="http://schemas.microsoft.com/office/powerpoint/2010/main" val="124903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a:t>
            </a:r>
            <a:r>
              <a:rPr lang="tr-TR" dirty="0"/>
              <a:t>İzlenim Oluşturma</a:t>
            </a:r>
          </a:p>
        </p:txBody>
      </p:sp>
      <p:sp>
        <p:nvSpPr>
          <p:cNvPr id="3" name="İçerik Yer Tutucusu 2"/>
          <p:cNvSpPr>
            <a:spLocks noGrp="1"/>
          </p:cNvSpPr>
          <p:nvPr>
            <p:ph idx="1"/>
          </p:nvPr>
        </p:nvSpPr>
        <p:spPr/>
        <p:txBody>
          <a:bodyPr>
            <a:normAutofit lnSpcReduction="10000"/>
          </a:bodyPr>
          <a:lstStyle/>
          <a:p>
            <a:pPr marL="114300" indent="0">
              <a:buNone/>
            </a:pPr>
            <a:r>
              <a:rPr lang="tr-TR" b="1" dirty="0" smtClean="0"/>
              <a:t>2.2) Sözel Olmayan İpuçları</a:t>
            </a:r>
            <a:endParaRPr lang="tr-TR" b="1" u="sng" dirty="0"/>
          </a:p>
          <a:p>
            <a:pPr marL="868680" lvl="1" indent="-457200">
              <a:buFont typeface="+mj-lt"/>
              <a:buAutoNum type="alphaLcParenR" startAt="3"/>
            </a:pPr>
            <a:r>
              <a:rPr lang="tr-TR" b="1" dirty="0" smtClean="0"/>
              <a:t>Fiziksel Görünüm: saç, gözlük, vb.</a:t>
            </a:r>
          </a:p>
          <a:p>
            <a:pPr marL="868680" lvl="1" indent="-457200">
              <a:buFont typeface="+mj-lt"/>
              <a:buAutoNum type="alphaLcParenR" startAt="3"/>
            </a:pPr>
            <a:endParaRPr lang="tr-TR" dirty="0"/>
          </a:p>
          <a:p>
            <a:pPr marL="868680" lvl="1" indent="-457200">
              <a:buFont typeface="+mj-lt"/>
              <a:buAutoNum type="alphaLcParenR" startAt="3"/>
            </a:pPr>
            <a:endParaRPr lang="tr-TR" b="1" dirty="0" smtClean="0"/>
          </a:p>
          <a:p>
            <a:pPr marL="868680" lvl="1" indent="-457200">
              <a:buFont typeface="+mj-lt"/>
              <a:buAutoNum type="alphaLcParenR" startAt="3"/>
            </a:pPr>
            <a:endParaRPr lang="tr-TR" b="1" dirty="0" smtClean="0"/>
          </a:p>
          <a:p>
            <a:pPr marL="890588" lvl="1" indent="0">
              <a:buNone/>
            </a:pPr>
            <a:r>
              <a:rPr lang="tr-TR" b="1" dirty="0" smtClean="0"/>
              <a:t>Deney-1:</a:t>
            </a:r>
            <a:r>
              <a:rPr lang="tr-TR" dirty="0" smtClean="0"/>
              <a:t> Güzellerin, daha az güzel olanlara göre daha ilginç, sıcakkanlı, dışa dönük ve sosyal açıdan yetenekli oldukları tespit edilmiştir. (</a:t>
            </a:r>
            <a:r>
              <a:rPr lang="tr-TR" dirty="0" err="1" smtClean="0"/>
              <a:t>Eagly</a:t>
            </a:r>
            <a:r>
              <a:rPr lang="tr-TR" dirty="0" smtClean="0"/>
              <a:t> ve </a:t>
            </a:r>
            <a:r>
              <a:rPr lang="tr-TR" dirty="0" err="1" smtClean="0"/>
              <a:t>Makhijani</a:t>
            </a:r>
            <a:r>
              <a:rPr lang="tr-TR" dirty="0" smtClean="0"/>
              <a:t>, 1991; </a:t>
            </a:r>
            <a:r>
              <a:rPr lang="tr-TR" dirty="0" err="1" smtClean="0"/>
              <a:t>Feingold</a:t>
            </a:r>
            <a:r>
              <a:rPr lang="tr-TR" dirty="0" smtClean="0"/>
              <a:t>, 1992)</a:t>
            </a:r>
            <a:endParaRPr lang="tr-TR" b="1" dirty="0"/>
          </a:p>
          <a:p>
            <a:pPr marL="890588" lvl="1" indent="0">
              <a:buNone/>
            </a:pPr>
            <a:endParaRPr lang="tr-TR" b="1" dirty="0" smtClean="0"/>
          </a:p>
          <a:p>
            <a:pPr marL="890588" lvl="1" indent="0">
              <a:buNone/>
            </a:pPr>
            <a:r>
              <a:rPr lang="tr-TR" b="1" dirty="0" smtClean="0"/>
              <a:t>Deney-2: </a:t>
            </a:r>
            <a:r>
              <a:rPr lang="tr-TR" dirty="0" smtClean="0"/>
              <a:t>Güzel olan kişilere daha çok ve çabuk yardım eli uzatıldığı tespit edilmiştir. (</a:t>
            </a:r>
            <a:r>
              <a:rPr lang="tr-TR" dirty="0" err="1" smtClean="0"/>
              <a:t>Benson</a:t>
            </a:r>
            <a:r>
              <a:rPr lang="tr-TR" dirty="0" smtClean="0"/>
              <a:t> </a:t>
            </a:r>
            <a:r>
              <a:rPr lang="tr-TR" dirty="0" err="1" smtClean="0"/>
              <a:t>vd</a:t>
            </a:r>
            <a:r>
              <a:rPr lang="tr-TR" dirty="0" smtClean="0"/>
              <a:t>, 1976)</a:t>
            </a:r>
          </a:p>
          <a:p>
            <a:pPr marL="890588" lvl="1" indent="0">
              <a:buNone/>
            </a:pPr>
            <a:endParaRPr lang="tr-TR" b="1" dirty="0" smtClean="0"/>
          </a:p>
          <a:p>
            <a:pPr marL="890588" lvl="1" indent="0">
              <a:buNone/>
            </a:pPr>
            <a:r>
              <a:rPr lang="tr-TR" dirty="0" smtClean="0"/>
              <a:t>Örneğin: Gözlük takanlar inektir, saçını aykırı renge boyayanlar asidir, Bebek yüzlüler saf ve dürüsttür, sağlıklı köy delikanlısı vb. </a:t>
            </a:r>
            <a:endParaRPr lang="tr-TR" dirty="0"/>
          </a:p>
        </p:txBody>
      </p:sp>
      <p:sp>
        <p:nvSpPr>
          <p:cNvPr id="4" name="Metin kutusu 3"/>
          <p:cNvSpPr txBox="1"/>
          <p:nvPr/>
        </p:nvSpPr>
        <p:spPr>
          <a:xfrm>
            <a:off x="500034" y="2500306"/>
            <a:ext cx="7500990"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indent="-45720"/>
            <a:r>
              <a:rPr lang="tr-TR" b="1" dirty="0" smtClean="0"/>
              <a:t>«Fiziksel güzellik; iç güzelliğin, ruhi ve ahlaki güzelliğin işaretidir.» </a:t>
            </a:r>
            <a:endParaRPr lang="tr-TR" b="1" dirty="0"/>
          </a:p>
          <a:p>
            <a:pPr marL="411480" lvl="1" indent="0">
              <a:buNone/>
            </a:pPr>
            <a:r>
              <a:rPr lang="tr-TR" b="1" dirty="0"/>
              <a:t>			</a:t>
            </a:r>
            <a:r>
              <a:rPr lang="tr-TR" b="1" dirty="0" err="1" smtClean="0"/>
              <a:t>Johan</a:t>
            </a:r>
            <a:r>
              <a:rPr lang="tr-TR" b="1" dirty="0" smtClean="0"/>
              <a:t> </a:t>
            </a:r>
            <a:r>
              <a:rPr lang="tr-TR" b="1" dirty="0" err="1" smtClean="0"/>
              <a:t>Schiller</a:t>
            </a:r>
            <a:endParaRPr lang="tr-TR" b="1" dirty="0"/>
          </a:p>
        </p:txBody>
      </p:sp>
    </p:spTree>
    <p:extLst>
      <p:ext uri="{BB962C8B-B14F-4D97-AF65-F5344CB8AC3E}">
        <p14:creationId xmlns:p14="http://schemas.microsoft.com/office/powerpoint/2010/main" val="3092580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654032"/>
          </a:xfrm>
        </p:spPr>
        <p:txBody>
          <a:bodyPr/>
          <a:lstStyle/>
          <a:p>
            <a:r>
              <a:rPr lang="tr-TR" dirty="0" smtClean="0"/>
              <a:t>2) </a:t>
            </a:r>
            <a:r>
              <a:rPr lang="tr-TR" dirty="0"/>
              <a:t>İzlenim Oluşturma</a:t>
            </a:r>
          </a:p>
        </p:txBody>
      </p:sp>
      <p:sp>
        <p:nvSpPr>
          <p:cNvPr id="3" name="İçerik Yer Tutucusu 2"/>
          <p:cNvSpPr>
            <a:spLocks noGrp="1"/>
          </p:cNvSpPr>
          <p:nvPr>
            <p:ph idx="1"/>
          </p:nvPr>
        </p:nvSpPr>
        <p:spPr>
          <a:xfrm>
            <a:off x="457200" y="1071546"/>
            <a:ext cx="7620000" cy="5329254"/>
          </a:xfrm>
        </p:spPr>
        <p:txBody>
          <a:bodyPr/>
          <a:lstStyle/>
          <a:p>
            <a:pPr marL="114300" indent="0">
              <a:buNone/>
            </a:pPr>
            <a:r>
              <a:rPr lang="tr-TR" b="1" dirty="0" smtClean="0"/>
              <a:t>2.2) Sözel Olmayan İpuçları</a:t>
            </a:r>
            <a:endParaRPr lang="tr-TR" b="1" dirty="0"/>
          </a:p>
          <a:p>
            <a:pPr marL="925830" lvl="1" indent="-514350">
              <a:buFont typeface="+mj-lt"/>
              <a:buAutoNum type="alphaLcParenR" startAt="4"/>
            </a:pPr>
            <a:r>
              <a:rPr lang="tr-TR" b="1" dirty="0" smtClean="0"/>
              <a:t>Beden Dili:</a:t>
            </a:r>
          </a:p>
          <a:p>
            <a:pPr marL="925830" lvl="1" indent="-514350">
              <a:buNone/>
            </a:pPr>
            <a:r>
              <a:rPr lang="tr-TR" b="1" dirty="0" smtClean="0"/>
              <a:t>Örnek: </a:t>
            </a:r>
            <a:r>
              <a:rPr lang="tr-TR" dirty="0" smtClean="0"/>
              <a:t>Misafirliğe gittiğiniz bir evde sevmediğiniz bir yemeği ikram ettiklerinde nezaketen “Severim” deseniz de yüzünüz hiç öyle söylemez.</a:t>
            </a:r>
          </a:p>
          <a:p>
            <a:pPr marL="925830" lvl="1" indent="-514350">
              <a:buNone/>
            </a:pPr>
            <a:r>
              <a:rPr lang="tr-TR" dirty="0" smtClean="0"/>
              <a:t>Yalan söylediğini düşündüğümüz bir insanın önce yüz ifadelerine, sonra vücut diline, en sonda söylediğine bakıyoruz! Gerçekten de sözel olmayan ipuçlarını dikkat edenlerin, yalan söyleyenin ne söylediğine (sözel bilgiye) dikkat edenlerden daha fazla yalanı ayırt edebildiği görülmüştür. </a:t>
            </a:r>
          </a:p>
          <a:p>
            <a:pPr marL="925830" lvl="1" indent="-514350">
              <a:buNone/>
            </a:pPr>
            <a:endParaRPr lang="tr-TR" dirty="0"/>
          </a:p>
        </p:txBody>
      </p:sp>
      <p:graphicFrame>
        <p:nvGraphicFramePr>
          <p:cNvPr id="5" name="Diyagram 3"/>
          <p:cNvGraphicFramePr/>
          <p:nvPr>
            <p:extLst>
              <p:ext uri="{D42A27DB-BD31-4B8C-83A1-F6EECF244321}">
                <p14:modId xmlns:p14="http://schemas.microsoft.com/office/powerpoint/2010/main" val="3485112249"/>
              </p:ext>
            </p:extLst>
          </p:nvPr>
        </p:nvGraphicFramePr>
        <p:xfrm>
          <a:off x="2921303" y="4786322"/>
          <a:ext cx="4851539" cy="642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25805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İnsan ve İnsanlar&amp;#x0D;&amp;#x0A;Bölüm 7:&amp;#x0D;&amp;#x0A;&amp;#x0D;&amp;#x0A;SOSYAL BİLİŞ (SOSYAL ALGI)&amp;quot;&quot;/&gt;&lt;property id=&quot;20307&quot; value=&quot;256&quot;/&gt;&lt;/object&gt;&lt;object type=&quot;3&quot; unique_id=&quot;10005&quot;&gt;&lt;property id=&quot;20148&quot; value=&quot;5&quot;/&gt;&lt;property id=&quot;20300&quot; value=&quot;Slide 2 - &amp;quot;SUNUM PLANI&amp;quot;&quot;/&gt;&lt;property id=&quot;20307&quot; value=&quot;257&quot;/&gt;&lt;/object&gt;&lt;object type=&quot;3&quot; unique_id=&quot;10006&quot;&gt;&lt;property id=&quot;20148&quot; value=&quot;5&quot;/&gt;&lt;property id=&quot;20300&quot; value=&quot;Slide 3 - &amp;quot;1) Giriş&amp;quot;&quot;/&gt;&lt;property id=&quot;20307&quot; value=&quot;258&quot;/&gt;&lt;/object&gt;&lt;object type=&quot;3&quot; unique_id=&quot;10008&quot;&gt;&lt;property id=&quot;20148&quot; value=&quot;5&quot;/&gt;&lt;property id=&quot;20300&quot; value=&quot;Slide 4 - &amp;quot;2) İzlenim Oluşturma&amp;quot;&quot;/&gt;&lt;property id=&quot;20307&quot; value=&quot;292&quot;/&gt;&lt;/object&gt;&lt;object type=&quot;3&quot; unique_id=&quot;10009&quot;&gt;&lt;property id=&quot;20148&quot; value=&quot;5&quot;/&gt;&lt;property id=&quot;20300&quot; value=&quot;Slide 5 - &amp;quot;2) İzlenim Oluşturma&amp;quot;&quot;/&gt;&lt;property id=&quot;20307&quot; value=&quot;268&quot;/&gt;&lt;/object&gt;&lt;object type=&quot;3&quot; unique_id=&quot;10010&quot;&gt;&lt;property id=&quot;20148&quot; value=&quot;5&quot;/&gt;&lt;property id=&quot;20300&quot; value=&quot;Slide 6 - &amp;quot;2) İzlenim Oluşturma&amp;quot;&quot;/&gt;&lt;property id=&quot;20307&quot; value=&quot;293&quot;/&gt;&lt;/object&gt;&lt;object type=&quot;3&quot; unique_id=&quot;10011&quot;&gt;&lt;property id=&quot;20148&quot; value=&quot;5&quot;/&gt;&lt;property id=&quot;20300&quot; value=&quot;Slide 7 - &amp;quot;2) İzlenim Oluşturma&amp;quot;&quot;/&gt;&lt;property id=&quot;20307&quot; value=&quot;269&quot;/&gt;&lt;/object&gt;&lt;object type=&quot;3&quot; unique_id=&quot;10012&quot;&gt;&lt;property id=&quot;20148&quot; value=&quot;5&quot;/&gt;&lt;property id=&quot;20300&quot; value=&quot;Slide 8 - &amp;quot;2) İzlenim Oluşturma&amp;quot;&quot;/&gt;&lt;property id=&quot;20307&quot; value=&quot;270&quot;/&gt;&lt;/object&gt;&lt;object type=&quot;3&quot; unique_id=&quot;10013&quot;&gt;&lt;property id=&quot;20148&quot; value=&quot;5&quot;/&gt;&lt;property id=&quot;20300&quot; value=&quot;Slide 9 - &amp;quot;2) İzlenim Oluşturma&amp;quot;&quot;/&gt;&lt;property id=&quot;20307&quot; value=&quot;271&quot;/&gt;&lt;/object&gt;&lt;object type=&quot;3&quot; unique_id=&quot;10014&quot;&gt;&lt;property id=&quot;20148&quot; value=&quot;5&quot;/&gt;&lt;property id=&quot;20300&quot; value=&quot;Slide 10 - &amp;quot;2) İzlenim Oluşturma&amp;quot;&quot;/&gt;&lt;property id=&quot;20307&quot; value=&quot;294&quot;/&gt;&lt;/object&gt;&lt;object type=&quot;3&quot; unique_id=&quot;10015&quot;&gt;&lt;property id=&quot;20148&quot; value=&quot;5&quot;/&gt;&lt;property id=&quot;20300&quot; value=&quot;Slide 11 - &amp;quot;3) İnsanların Kişilikleri Hakkında İzlenim Oluşturma&amp;quot;&quot;/&gt;&lt;property id=&quot;20307&quot; value=&quot;260&quot;/&gt;&lt;/object&gt;&lt;object type=&quot;3&quot; unique_id=&quot;10016&quot;&gt;&lt;property id=&quot;20148&quot; value=&quot;5&quot;/&gt;&lt;property id=&quot;20300&quot; value=&quot;Slide 12 - &amp;quot;3) İnsanların Kişilikleri Hakkında İzlenim Oluşturma&amp;quot;&quot;/&gt;&lt;property id=&quot;20307&quot; value=&quot;295&quot;/&gt;&lt;/object&gt;&lt;object type=&quot;3&quot; unique_id=&quot;10017&quot;&gt;&lt;property id=&quot;20148&quot; value=&quot;5&quot;/&gt;&lt;property id=&quot;20300&quot; value=&quot;Slide 13 - &amp;quot;3) İnsanların Kişilikleri Hakkında İzlenim Oluşturma&amp;quot;&quot;/&gt;&lt;property id=&quot;20307&quot; value=&quot;272&quot;/&gt;&lt;/object&gt;&lt;object type=&quot;3&quot; unique_id=&quot;10018&quot;&gt;&lt;property id=&quot;20148&quot; value=&quot;5&quot;/&gt;&lt;property id=&quot;20300&quot; value=&quot;Slide 14 - &amp;quot;3) İnsanların Kişilikleri Hakkında İzlenim Oluşturma&amp;quot;&quot;/&gt;&lt;property id=&quot;20307&quot; value=&quot;296&quot;/&gt;&lt;/object&gt;&lt;object type=&quot;3&quot; unique_id=&quot;10019&quot;&gt;&lt;property id=&quot;20148&quot; value=&quot;5&quot;/&gt;&lt;property id=&quot;20300&quot; value=&quot;Slide 15 - &amp;quot;3) İnsanların Kişilikleri Hakkında İzlenim Oluşturma&amp;quot;&quot;/&gt;&lt;property id=&quot;20307&quot; value=&quot;297&quot;/&gt;&lt;/object&gt;&lt;object type=&quot;3&quot; unique_id=&quot;10020&quot;&gt;&lt;property id=&quot;20148&quot; value=&quot;5&quot;/&gt;&lt;property id=&quot;20300&quot; value=&quot;Slide 16 - &amp;quot;4) Kişilik Yargılarında Düştüğümüz Yanılgılar&amp;quot;&quot;/&gt;&lt;property id=&quot;20307&quot; value=&quot;261&quot;/&gt;&lt;/object&gt;&lt;object type=&quot;3&quot; unique_id=&quot;10021&quot;&gt;&lt;property id=&quot;20148&quot; value=&quot;5&quot;/&gt;&lt;property id=&quot;20300&quot; value=&quot;Slide 17 - &amp;quot;4) Kişilik Yargılarında Düştüğümüz Yanılgılar&amp;quot;&quot;/&gt;&lt;property id=&quot;20307&quot; value=&quot;273&quot;/&gt;&lt;/object&gt;&lt;object type=&quot;3&quot; unique_id=&quot;10022&quot;&gt;&lt;property id=&quot;20148&quot; value=&quot;5&quot;/&gt;&lt;property id=&quot;20300&quot; value=&quot;Slide 18 - &amp;quot;4) Kişilik Yargılarında Düştüğümüz Yanılgılar&amp;quot;&quot;/&gt;&lt;property id=&quot;20307&quot; value=&quot;275&quot;/&gt;&lt;/object&gt;&lt;object type=&quot;3&quot; unique_id=&quot;10023&quot;&gt;&lt;property id=&quot;20148&quot; value=&quot;5&quot;/&gt;&lt;property id=&quot;20300&quot; value=&quot;Slide 19 - &amp;quot;4) Kişilik Yargılarında Düştüğümüz Yanılgılar&amp;quot;&quot;/&gt;&lt;property id=&quot;20307&quot; value=&quot;274&quot;/&gt;&lt;/object&gt;&lt;object type=&quot;3&quot; unique_id=&quot;10024&quot;&gt;&lt;property id=&quot;20148&quot; value=&quot;5&quot;/&gt;&lt;property id=&quot;20300&quot; value=&quot;Slide 20 - &amp;quot;5) Atıf Kuramı&amp;quot;&quot;/&gt;&lt;property id=&quot;20307&quot; value=&quot;276&quot;/&gt;&lt;/object&gt;&lt;object type=&quot;3&quot; unique_id=&quot;10025&quot;&gt;&lt;property id=&quot;20148&quot; value=&quot;5&quot;/&gt;&lt;property id=&quot;20300&quot; value=&quot;Slide 21 - &amp;quot;5) Atıf Kuramı&amp;quot;&quot;/&gt;&lt;property id=&quot;20307&quot; value=&quot;298&quot;/&gt;&lt;/object&gt;&lt;object type=&quot;3&quot; unique_id=&quot;10026&quot;&gt;&lt;property id=&quot;20148&quot; value=&quot;5&quot;/&gt;&lt;property id=&quot;20300&quot; value=&quot;Slide 22 - &amp;quot;5) Atıf Kuramı&amp;quot;&quot;/&gt;&lt;property id=&quot;20307&quot; value=&quot;277&quot;/&gt;&lt;/object&gt;&lt;object type=&quot;3&quot; unique_id=&quot;10027&quot;&gt;&lt;property id=&quot;20148&quot; value=&quot;5&quot;/&gt;&lt;property id=&quot;20300&quot; value=&quot;Slide 23 - &amp;quot;5) Atıf Kuramı&amp;quot;&quot;/&gt;&lt;property id=&quot;20307&quot; value=&quot;278&quot;/&gt;&lt;/object&gt;&lt;object type=&quot;3&quot; unique_id=&quot;10028&quot;&gt;&lt;property id=&quot;20148&quot; value=&quot;5&quot;/&gt;&lt;property id=&quot;20300&quot; value=&quot;Slide 24 - &amp;quot;5) Atıf Kuramı&amp;quot;&quot;/&gt;&lt;property id=&quot;20307&quot; value=&quot;299&quot;/&gt;&lt;/object&gt;&lt;object type=&quot;3&quot; unique_id=&quot;10029&quot;&gt;&lt;property id=&quot;20148&quot; value=&quot;5&quot;/&gt;&lt;property id=&quot;20300&quot; value=&quot;Slide 25 - &amp;quot;5) Atıf Kuramı&amp;quot;&quot;/&gt;&lt;property id=&quot;20307&quot; value=&quot;300&quot;/&gt;&lt;/object&gt;&lt;object type=&quot;3&quot; unique_id=&quot;10030&quot;&gt;&lt;property id=&quot;20148&quot; value=&quot;5&quot;/&gt;&lt;property id=&quot;20300&quot; value=&quot;Slide 26 - &amp;quot;6) Atıflarda Düştüğümüz Yanılgılar&amp;quot;&quot;/&gt;&lt;property id=&quot;20307&quot; value=&quot;263&quot;/&gt;&lt;/object&gt;&lt;object type=&quot;3&quot; unique_id=&quot;10031&quot;&gt;&lt;property id=&quot;20148&quot; value=&quot;5&quot;/&gt;&lt;property id=&quot;20300&quot; value=&quot;Slide 27 - &amp;quot;6) Atıflarda Düştüğümüz Yanılgılar&amp;quot;&quot;/&gt;&lt;property id=&quot;20307&quot; value=&quot;281&quot;/&gt;&lt;/object&gt;&lt;object type=&quot;3&quot; unique_id=&quot;10032&quot;&gt;&lt;property id=&quot;20148&quot; value=&quot;5&quot;/&gt;&lt;property id=&quot;20300&quot; value=&quot;Slide 28 - &amp;quot;6) Atıflarda Düştüğümüz Yanılgılar&amp;quot;&quot;/&gt;&lt;property id=&quot;20307&quot; value=&quot;282&quot;/&gt;&lt;/object&gt;&lt;object type=&quot;3&quot; unique_id=&quot;10033&quot;&gt;&lt;property id=&quot;20148&quot; value=&quot;5&quot;/&gt;&lt;property id=&quot;20300&quot; value=&quot;Slide 29 - &amp;quot;6) Atıflarda Düştüğümüz Yanılgılar&amp;quot;&quot;/&gt;&lt;property id=&quot;20307&quot; value=&quot;283&quot;/&gt;&lt;/object&gt;&lt;object type=&quot;3&quot; unique_id=&quot;10034&quot;&gt;&lt;property id=&quot;20148&quot; value=&quot;5&quot;/&gt;&lt;property id=&quot;20300&quot; value=&quot;Slide 30 - &amp;quot;6) Atıflarda Düştüğümüz Yanılgılar&amp;quot;&quot;/&gt;&lt;property id=&quot;20307&quot; value=&quot;301&quot;/&gt;&lt;/object&gt;&lt;object type=&quot;3&quot; unique_id=&quot;10035&quot;&gt;&lt;property id=&quot;20148&quot; value=&quot;5&quot;/&gt;&lt;property id=&quot;20300&quot; value=&quot;Slide 31 - &amp;quot;6) Atıflarda Düştüğümüz Yanılgılar&amp;quot;&quot;/&gt;&lt;property id=&quot;20307&quot; value=&quot;284&quot;/&gt;&lt;/object&gt;&lt;object type=&quot;3&quot; unique_id=&quot;10036&quot;&gt;&lt;property id=&quot;20148&quot; value=&quot;5&quot;/&gt;&lt;property id=&quot;20300&quot; value=&quot;Slide 32 - &amp;quot;7) Zihinsel Kestirme Yöntemler: Bir Başka Yanılgı Kaynağı&amp;quot;&quot;/&gt;&lt;property id=&quot;20307&quot; value=&quot;264&quot;/&gt;&lt;/object&gt;&lt;object type=&quot;3&quot; unique_id=&quot;10037&quot;&gt;&lt;property id=&quot;20148&quot; value=&quot;5&quot;/&gt;&lt;property id=&quot;20300&quot; value=&quot;Slide 33 - &amp;quot;7) Zihinsel Kestirme Yöntemler: Bir Başka Yanılgı Kaynağı&amp;quot;&quot;/&gt;&lt;property id=&quot;20307&quot; value=&quot;285&quot;/&gt;&lt;/object&gt;&lt;object type=&quot;3&quot; unique_id=&quot;10038&quot;&gt;&lt;property id=&quot;20148&quot; value=&quot;5&quot;/&gt;&lt;property id=&quot;20300&quot; value=&quot;Slide 34 - &amp;quot;7) Zihinsel Kestirme Yöntemler: Bir Başka Yanılgı Kaynağı&amp;quot;&quot;/&gt;&lt;property id=&quot;20307&quot; value=&quot;286&quot;/&gt;&lt;/object&gt;&lt;object type=&quot;3&quot; unique_id=&quot;10039&quot;&gt;&lt;property id=&quot;20148&quot; value=&quot;5&quot;/&gt;&lt;property id=&quot;20300&quot; value=&quot;Slide 35 - &amp;quot;7) Zihinsel Kestirme Yöntemler: Bir Başka Yanılgı Kaynağı&amp;quot;&quot;/&gt;&lt;property id=&quot;20307&quot; value=&quot;287&quot;/&gt;&lt;/object&gt;&lt;object type=&quot;3&quot; unique_id=&quot;10040&quot;&gt;&lt;property id=&quot;20148&quot; value=&quot;5&quot;/&gt;&lt;property id=&quot;20300&quot; value=&quot;Slide 36 - &amp;quot;8) Gruplama ve Sosyal Kalıpyargılar&amp;quot;&quot;/&gt;&lt;property id=&quot;20307&quot; value=&quot;288&quot;/&gt;&lt;/object&gt;&lt;object type=&quot;3&quot; unique_id=&quot;10041&quot;&gt;&lt;property id=&quot;20148&quot; value=&quot;5&quot;/&gt;&lt;property id=&quot;20300&quot; value=&quot;Slide 37 - &amp;quot;8) Gruplama ve Sosyal Kalıpyargılar&amp;quot;&quot;/&gt;&lt;property id=&quot;20307&quot; value=&quot;289&quot;/&gt;&lt;/object&gt;&lt;object type=&quot;3&quot; unique_id=&quot;10042&quot;&gt;&lt;property id=&quot;20148&quot; value=&quot;5&quot;/&gt;&lt;property id=&quot;20300&quot; value=&quot;Slide 38 - &amp;quot;8) Gruplama ve Sosyal Kalıpyargılar&amp;quot;&quot;/&gt;&lt;property id=&quot;20307&quot; value=&quot;290&quot;/&gt;&lt;/object&gt;&lt;object type=&quot;3&quot; unique_id=&quot;10043&quot;&gt;&lt;property id=&quot;20148&quot; value=&quot;5&quot;/&gt;&lt;property id=&quot;20300&quot; value=&quot;Slide 39 - &amp;quot;8) Gruplama ve Sosyal Kalıpyargılar&amp;quot;&quot;/&gt;&lt;property id=&quot;20307&quot; value=&quot;291&quot;/&gt;&lt;/object&gt;&lt;object type=&quot;3&quot; unique_id=&quot;10044&quot;&gt;&lt;property id=&quot;20148&quot; value=&quot;5&quot;/&gt;&lt;property id=&quot;20300&quot; value=&quot;Slide 40 - &amp;quot;8) Gruplama ve Sosyal Kalıpyargılar&amp;quot;&quot;/&gt;&lt;property id=&quot;20307&quot; value=&quot;302&quot;/&gt;&lt;/object&gt;&lt;object type=&quot;3&quot; unique_id=&quot;10045&quot;&gt;&lt;property id=&quot;20148&quot; value=&quot;5&quot;/&gt;&lt;property id=&quot;20300&quot; value=&quot;Slide 41 - &amp;quot;Teşekkür Ederim..&amp;quot;&quot;/&gt;&lt;property id=&quot;20307&quot; value=&quot;267&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1466</TotalTime>
  <Words>1333</Words>
  <Application>Microsoft Office PowerPoint</Application>
  <PresentationFormat>Ekran Gösterisi (4:3)</PresentationFormat>
  <Paragraphs>169</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20</vt:i4>
      </vt:variant>
    </vt:vector>
  </HeadingPairs>
  <TitlesOfParts>
    <vt:vector size="24" baseType="lpstr">
      <vt:lpstr>Arial</vt:lpstr>
      <vt:lpstr>Calibri</vt:lpstr>
      <vt:lpstr>Cambria</vt:lpstr>
      <vt:lpstr>Bitişiklik</vt:lpstr>
      <vt:lpstr>SOSYAL BİLİŞ (SOSYAL ALGI)</vt:lpstr>
      <vt:lpstr>1) Giriş</vt:lpstr>
      <vt:lpstr>2) İzlenim Oluşturma</vt:lpstr>
      <vt:lpstr>2) İzlenim Oluşturma</vt:lpstr>
      <vt:lpstr>2) İzlenim Oluşturma</vt:lpstr>
      <vt:lpstr>PowerPoint Sunusu</vt:lpstr>
      <vt:lpstr>2) İzlenim Oluşturma</vt:lpstr>
      <vt:lpstr>2) İzlenim Oluşturma</vt:lpstr>
      <vt:lpstr>2) İzlenim Oluşturma</vt:lpstr>
      <vt:lpstr>2) İzlenim Oluşturma</vt:lpstr>
      <vt:lpstr>3) İnsanların Kişilikleri Hakkında İzlenim Oluşturma</vt:lpstr>
      <vt:lpstr>3) İnsanların Kişilikleri Hakkında İzlenim Oluşturma</vt:lpstr>
      <vt:lpstr>3) İnsanların Kişilikleri Hakkında İzlenim Oluşturma</vt:lpstr>
      <vt:lpstr>3) İnsanların Kişilikleri Hakkında İzlenim Oluşturma</vt:lpstr>
      <vt:lpstr>3) İnsanların Kişilikleri Hakkında İzlenim Oluşturma</vt:lpstr>
      <vt:lpstr>3) İnsanların Kişilikleri Hakkında İzlenim Oluşturma</vt:lpstr>
      <vt:lpstr>4) Kişilik Yargılarında Düştüğümüz Yanılgılar</vt:lpstr>
      <vt:lpstr>4) Kişilik Yargılarında Düştüğümüz Yanılgılar</vt:lpstr>
      <vt:lpstr>4) Kişilik Yargılarında Düştüğümüz Yanılgılar</vt:lpstr>
      <vt:lpstr>4) Kişilik Yargılarında Düştüğümüz Yanılgılar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ve İnsanlar Bölüm 7:  SOSYAL BİLİŞ (SOSYAL ALGI)</dc:title>
  <dc:creator>Fatih Sinan Esen</dc:creator>
  <cp:lastModifiedBy>MEHMET ARCAN TUZCU</cp:lastModifiedBy>
  <cp:revision>161</cp:revision>
  <dcterms:created xsi:type="dcterms:W3CDTF">2014-05-12T14:23:35Z</dcterms:created>
  <dcterms:modified xsi:type="dcterms:W3CDTF">2019-01-21T15:21:11Z</dcterms:modified>
</cp:coreProperties>
</file>