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amdYV9rISH0" TargetMode="External"/><Relationship Id="rId4" Type="http://schemas.openxmlformats.org/officeDocument/2006/relationships/hyperlink" Target="https://www.youtube.com/watch?v=amdYV9rISH0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embed/XGSy3_Czz8k?playlist=XGSy3_Czz8k&amp;loop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embed/XGSy3_Czz8k?controls=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html/html_youtube.asp" TargetMode="External"/><Relationship Id="rId2" Type="http://schemas.openxmlformats.org/officeDocument/2006/relationships/hyperlink" Target="https://www.w3schools.com/html/html_object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Çoklu Ortam Araçları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Ortam </a:t>
            </a:r>
            <a:r>
              <a:rPr lang="tr-TR" dirty="0" smtClean="0"/>
              <a:t>Araçları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object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width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="400"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height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="50"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data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="bookmark.swf"&gt;&lt;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/object</a:t>
            </a:r>
            <a:r>
              <a:rPr lang="en-US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object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width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="100%"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height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="500px"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data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="snippet.html"&gt;&lt;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/object</a:t>
            </a:r>
            <a:r>
              <a:rPr lang="en-US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object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data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="audi.jpeg"&gt;&lt;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object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Ortam </a:t>
            </a:r>
            <a:r>
              <a:rPr lang="tr-TR" dirty="0" smtClean="0"/>
              <a:t>Araçları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embed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width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="400"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height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="50"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="bookmark.swf</a:t>
            </a:r>
            <a:r>
              <a:rPr lang="en-US" dirty="0" smtClean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embed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width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="100%"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height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="500px"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="snippet.html</a:t>
            </a:r>
            <a:r>
              <a:rPr lang="en-US" dirty="0" smtClean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embed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="audi.jpeg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75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Ortam </a:t>
            </a:r>
            <a:r>
              <a:rPr lang="tr-TR" dirty="0" smtClean="0"/>
              <a:t>Araçları [2]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iframe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width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="420"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height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="315"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="https://www.youtube.com/watch?v=amdYV9rISH0"&gt;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iframe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amdYV9rISH0"/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400800" y="2571750"/>
            <a:ext cx="4572000" cy="2571750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6453554" y="5266592"/>
            <a:ext cx="44664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dirty="0">
                <a:hlinkClick r:id="rId4"/>
              </a:rPr>
              <a:t>https://</a:t>
            </a:r>
            <a:r>
              <a:rPr lang="tr-TR" sz="800" dirty="0" smtClean="0">
                <a:hlinkClick r:id="rId4"/>
              </a:rPr>
              <a:t>www.youtube.com/watch?v=amdYV9rISH0</a:t>
            </a:r>
            <a:r>
              <a:rPr lang="tr-TR" sz="800" dirty="0" smtClean="0"/>
              <a:t> (erişim tarihi: 15/11/2017)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284919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Ortam </a:t>
            </a:r>
            <a:r>
              <a:rPr lang="tr-TR" dirty="0" smtClean="0"/>
              <a:t>Araçları [2]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="https://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www.youtube.com/embed/XGSy3_Czz8k?autoplay=1</a:t>
            </a:r>
          </a:p>
          <a:p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Değer 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0 (varsayılan):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Müzikçalar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yüklendiğinde video otomatik olarak çalınmaz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.</a:t>
            </a:r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Değer 1: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Müzikçalar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yüklendiğinde video otomatik olarak çalar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43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Ortam </a:t>
            </a:r>
            <a:r>
              <a:rPr lang="tr-TR" dirty="0" smtClean="0"/>
              <a:t>Araçları [2]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  <a:hlinkClick r:id="rId2"/>
              </a:rPr>
              <a:t>https://www.youtube.com/embed/XGSy3_Czz8k?playlist=XGSy3_Czz8k&amp;loop=1</a:t>
            </a:r>
            <a:endParaRPr lang="tr-TR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endParaRPr lang="tr-TR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tr-T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Değer 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0 (varsayılan): Video yalnızca bir kez oynatılır</a:t>
            </a:r>
            <a:r>
              <a:rPr lang="tr-T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.</a:t>
            </a:r>
            <a:endParaRPr lang="tr-TR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Değer 1: Video döngü (sonsuza kadar) olacaktır</a:t>
            </a:r>
            <a:r>
              <a:rPr lang="tr-T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.</a:t>
            </a:r>
            <a:endParaRPr lang="tr-TR" dirty="0">
              <a:solidFill>
                <a:srgbClr val="0000FF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08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Ortam </a:t>
            </a:r>
            <a:r>
              <a:rPr lang="tr-TR" dirty="0" smtClean="0"/>
              <a:t>Araçları [2]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  <a:hlinkClick r:id="rId2"/>
              </a:rPr>
              <a:t>https://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  <a:hlinkClick r:id="rId2"/>
              </a:rPr>
              <a:t>www.youtube.com/embed/XGSy3_Czz8k?controls=0</a:t>
            </a:r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Value 0: Player controls does not display</a:t>
            </a:r>
            <a:r>
              <a:rPr lang="en-US" dirty="0" smtClean="0">
                <a:solidFill>
                  <a:srgbClr val="0000CD"/>
                </a:solidFill>
                <a:latin typeface="Consolas" panose="020B0609020204030204" pitchFamily="49" charset="0"/>
              </a:rPr>
              <a:t>.</a:t>
            </a:r>
            <a:endParaRPr lang="en-US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Value 1 (default): Player controls display.</a:t>
            </a:r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438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Çoklu Ortam </a:t>
            </a:r>
            <a:r>
              <a:rPr lang="tr-TR" dirty="0" smtClean="0"/>
              <a:t>Araçları [2]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object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width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="420"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height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="315"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data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="https://www.youtube.com/embed/XGSy3_Czz8k"&gt;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object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</a:p>
          <a:p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embed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width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="420"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height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="315"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src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="https://www.youtube.com/embed/XGSy3_Czz8k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"&gt;</a:t>
            </a:r>
          </a:p>
          <a:p>
            <a:endParaRPr lang="tr-TR" dirty="0">
              <a:solidFill>
                <a:srgbClr val="0000CD"/>
              </a:solidFill>
              <a:latin typeface="Consolas" panose="020B0609020204030204" pitchFamily="49" charset="0"/>
            </a:endParaRPr>
          </a:p>
          <a:p>
            <a:r>
              <a:rPr lang="tr-TR" u="sng" dirty="0">
                <a:solidFill>
                  <a:srgbClr val="0000CD"/>
                </a:solidFill>
                <a:latin typeface="Consolas" panose="020B0609020204030204" pitchFamily="49" charset="0"/>
              </a:rPr>
              <a:t>Not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YouTube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&lt;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object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 ve &lt;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embed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&gt;, Ocak 2015'ten itibaren kullanımdan 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çıkarılmıştır. 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Bunun yerine videolarınızı &lt;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iframe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 kullanmak üzere taşımalısınız.</a:t>
            </a:r>
            <a:endParaRPr lang="tr-TR" dirty="0" smtClean="0">
              <a:solidFill>
                <a:srgbClr val="0000CD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43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</a:t>
            </a:r>
            <a:r>
              <a:rPr lang="tr-TR" dirty="0" smtClean="0"/>
              <a:t>15 </a:t>
            </a:r>
            <a:r>
              <a:rPr lang="tr-TR" dirty="0" smtClean="0"/>
              <a:t>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www.w3schools.com/html/html_object.asp</a:t>
            </a:r>
            <a:r>
              <a:rPr lang="tr-TR" dirty="0" smtClean="0"/>
              <a:t>  </a:t>
            </a:r>
          </a:p>
          <a:p>
            <a:r>
              <a:rPr lang="tr-TR" dirty="0" smtClean="0"/>
              <a:t>[2] </a:t>
            </a:r>
            <a:r>
              <a:rPr lang="en-US" dirty="0"/>
              <a:t>HTML5 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/>
              <a:t>Erişim Tarihi </a:t>
            </a:r>
            <a:r>
              <a:rPr lang="tr-TR" dirty="0" smtClean="0"/>
              <a:t>15 </a:t>
            </a:r>
            <a:r>
              <a:rPr lang="tr-TR" dirty="0"/>
              <a:t>Kasım</a:t>
            </a:r>
            <a:r>
              <a:rPr lang="en-US" dirty="0"/>
              <a:t> 2017,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www.w3schools.com/html/html_youtube.asp</a:t>
            </a:r>
            <a:r>
              <a:rPr lang="tr-TR" dirty="0" smtClean="0"/>
              <a:t> 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9710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80</TotalTime>
  <Words>184</Words>
  <Application>Microsoft Office PowerPoint</Application>
  <PresentationFormat>Geniş ekran</PresentationFormat>
  <Paragraphs>46</Paragraphs>
  <Slides>9</Slides>
  <Notes>0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Consolas</vt:lpstr>
      <vt:lpstr>Times New Roman</vt:lpstr>
      <vt:lpstr>Geçmişe bakış</vt:lpstr>
      <vt:lpstr>Çoklu Ortam Araçları</vt:lpstr>
      <vt:lpstr>Çoklu Ortam Araçları [1]</vt:lpstr>
      <vt:lpstr>Çoklu Ortam Araçları [1]</vt:lpstr>
      <vt:lpstr>Çoklu Ortam Araçları [2]</vt:lpstr>
      <vt:lpstr>Çoklu Ortam Araçları [2]</vt:lpstr>
      <vt:lpstr>Çoklu Ortam Araçları [2]</vt:lpstr>
      <vt:lpstr>Çoklu Ortam Araçları [2]</vt:lpstr>
      <vt:lpstr>Çoklu Ortam Araçları [2]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18</cp:revision>
  <dcterms:created xsi:type="dcterms:W3CDTF">2017-11-14T11:12:27Z</dcterms:created>
  <dcterms:modified xsi:type="dcterms:W3CDTF">2017-11-14T22:43:30Z</dcterms:modified>
</cp:coreProperties>
</file>