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9" r:id="rId1"/>
  </p:sldMasterIdLst>
  <p:sldIdLst>
    <p:sldId id="298"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99" r:id="rId24"/>
    <p:sldId id="281" r:id="rId25"/>
    <p:sldId id="282" r:id="rId26"/>
    <p:sldId id="283" r:id="rId27"/>
    <p:sldId id="284" r:id="rId28"/>
    <p:sldId id="285" r:id="rId29"/>
    <p:sldId id="286" r:id="rId30"/>
    <p:sldId id="287" r:id="rId31"/>
    <p:sldId id="288" r:id="rId32"/>
    <p:sldId id="289" r:id="rId33"/>
    <p:sldId id="291" r:id="rId34"/>
    <p:sldId id="292" r:id="rId35"/>
    <p:sldId id="293" r:id="rId36"/>
    <p:sldId id="294" r:id="rId37"/>
    <p:sldId id="295" r:id="rId38"/>
    <p:sldId id="296" r:id="rId39"/>
    <p:sldId id="297" r:id="rId40"/>
    <p:sldId id="300" r:id="rId4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047F22-E3DB-4DEC-8314-7A76C0CA9EBF}" type="doc">
      <dgm:prSet loTypeId="urn:microsoft.com/office/officeart/2005/8/layout/chevron1" loCatId="process" qsTypeId="urn:microsoft.com/office/officeart/2005/8/quickstyle/3d3" qsCatId="3D" csTypeId="urn:microsoft.com/office/officeart/2005/8/colors/accent2_5" csCatId="accent2" phldr="1"/>
      <dgm:spPr/>
      <dgm:t>
        <a:bodyPr/>
        <a:lstStyle/>
        <a:p>
          <a:endParaRPr lang="tr-TR"/>
        </a:p>
      </dgm:t>
    </dgm:pt>
    <dgm:pt modelId="{54156A0F-AC06-4CB8-B7C0-90FB41D15B22}">
      <dgm:prSet phldrT="[Metin]" custT="1"/>
      <dgm:spPr/>
      <dgm:t>
        <a:bodyPr/>
        <a:lstStyle/>
        <a:p>
          <a:r>
            <a:rPr lang="tr-TR" sz="2400" dirty="0" smtClean="0">
              <a:solidFill>
                <a:schemeClr val="tx1"/>
              </a:solidFill>
            </a:rPr>
            <a:t>İşitme </a:t>
          </a:r>
          <a:endParaRPr lang="tr-TR" sz="2400" dirty="0">
            <a:solidFill>
              <a:schemeClr val="tx1"/>
            </a:solidFill>
          </a:endParaRPr>
        </a:p>
      </dgm:t>
    </dgm:pt>
    <dgm:pt modelId="{530B1EA3-193F-42A0-9F2D-24CE4970E39F}" type="parTrans" cxnId="{887C0A4D-497A-4D92-B83C-A9C2B2E44402}">
      <dgm:prSet/>
      <dgm:spPr/>
      <dgm:t>
        <a:bodyPr/>
        <a:lstStyle/>
        <a:p>
          <a:endParaRPr lang="tr-TR"/>
        </a:p>
      </dgm:t>
    </dgm:pt>
    <dgm:pt modelId="{08C2EB37-DF49-4037-925B-6FAB8664EB98}" type="sibTrans" cxnId="{887C0A4D-497A-4D92-B83C-A9C2B2E44402}">
      <dgm:prSet/>
      <dgm:spPr/>
      <dgm:t>
        <a:bodyPr/>
        <a:lstStyle/>
        <a:p>
          <a:endParaRPr lang="tr-TR"/>
        </a:p>
      </dgm:t>
    </dgm:pt>
    <dgm:pt modelId="{8F32A3F6-D792-4107-9674-3A0110407828}">
      <dgm:prSet phldrT="[Metin]" custT="1"/>
      <dgm:spPr/>
      <dgm:t>
        <a:bodyPr/>
        <a:lstStyle/>
        <a:p>
          <a:r>
            <a:rPr lang="tr-TR" sz="1800" dirty="0" smtClean="0">
              <a:solidFill>
                <a:schemeClr val="tx1"/>
              </a:solidFill>
            </a:rPr>
            <a:t>Dikkat yoğunlaştırma</a:t>
          </a:r>
          <a:endParaRPr lang="tr-TR" sz="1800" dirty="0">
            <a:solidFill>
              <a:schemeClr val="tx1"/>
            </a:solidFill>
          </a:endParaRPr>
        </a:p>
      </dgm:t>
    </dgm:pt>
    <dgm:pt modelId="{FE1DA6D5-8502-45E6-9F16-E900E7172750}" type="parTrans" cxnId="{ABC82730-8EC0-487E-94E3-45CCF315A4BF}">
      <dgm:prSet/>
      <dgm:spPr/>
      <dgm:t>
        <a:bodyPr/>
        <a:lstStyle/>
        <a:p>
          <a:endParaRPr lang="tr-TR"/>
        </a:p>
      </dgm:t>
    </dgm:pt>
    <dgm:pt modelId="{8FBF8EB6-50DA-4F61-BB7B-C0E911B229CD}" type="sibTrans" cxnId="{ABC82730-8EC0-487E-94E3-45CCF315A4BF}">
      <dgm:prSet/>
      <dgm:spPr/>
      <dgm:t>
        <a:bodyPr/>
        <a:lstStyle/>
        <a:p>
          <a:endParaRPr lang="tr-TR"/>
        </a:p>
      </dgm:t>
    </dgm:pt>
    <dgm:pt modelId="{95A15184-146C-411B-B0FF-F1FEECD58086}">
      <dgm:prSet phldrT="[Metin]" custT="1"/>
      <dgm:spPr/>
      <dgm:t>
        <a:bodyPr/>
        <a:lstStyle/>
        <a:p>
          <a:r>
            <a:rPr lang="tr-TR" sz="2400" dirty="0" smtClean="0">
              <a:solidFill>
                <a:schemeClr val="tx1"/>
              </a:solidFill>
            </a:rPr>
            <a:t>Anlama </a:t>
          </a:r>
          <a:endParaRPr lang="tr-TR" sz="2400" dirty="0">
            <a:solidFill>
              <a:schemeClr val="tx1"/>
            </a:solidFill>
          </a:endParaRPr>
        </a:p>
      </dgm:t>
    </dgm:pt>
    <dgm:pt modelId="{E83C6AB1-9455-4A69-96AC-B1B40D55EAB4}" type="parTrans" cxnId="{A1D76445-FD72-4538-B601-70E67D410294}">
      <dgm:prSet/>
      <dgm:spPr/>
      <dgm:t>
        <a:bodyPr/>
        <a:lstStyle/>
        <a:p>
          <a:endParaRPr lang="tr-TR"/>
        </a:p>
      </dgm:t>
    </dgm:pt>
    <dgm:pt modelId="{D5D8813C-4877-40AC-8BC0-EB9702C0EAE3}" type="sibTrans" cxnId="{A1D76445-FD72-4538-B601-70E67D410294}">
      <dgm:prSet/>
      <dgm:spPr/>
      <dgm:t>
        <a:bodyPr/>
        <a:lstStyle/>
        <a:p>
          <a:endParaRPr lang="tr-TR"/>
        </a:p>
      </dgm:t>
    </dgm:pt>
    <dgm:pt modelId="{0E9D7B07-EA46-453B-9DFB-6AB0DCBF9D98}">
      <dgm:prSet custT="1"/>
      <dgm:spPr/>
      <dgm:t>
        <a:bodyPr/>
        <a:lstStyle/>
        <a:p>
          <a:r>
            <a:rPr lang="tr-TR" sz="1800" dirty="0" smtClean="0">
              <a:solidFill>
                <a:schemeClr val="tx1"/>
              </a:solidFill>
            </a:rPr>
            <a:t>Zihinde yapılandırma</a:t>
          </a:r>
          <a:endParaRPr lang="tr-TR" sz="1800" dirty="0">
            <a:solidFill>
              <a:schemeClr val="tx1"/>
            </a:solidFill>
          </a:endParaRPr>
        </a:p>
      </dgm:t>
    </dgm:pt>
    <dgm:pt modelId="{DB0EBEA7-3E30-4DCD-96AD-5F8ED12FABB1}" type="parTrans" cxnId="{B4C762DC-E202-4B50-82F1-7BA6445FFB10}">
      <dgm:prSet/>
      <dgm:spPr/>
      <dgm:t>
        <a:bodyPr/>
        <a:lstStyle/>
        <a:p>
          <a:endParaRPr lang="tr-TR"/>
        </a:p>
      </dgm:t>
    </dgm:pt>
    <dgm:pt modelId="{2260DD4B-8F94-4636-A515-B5F30EE70DED}" type="sibTrans" cxnId="{B4C762DC-E202-4B50-82F1-7BA6445FFB10}">
      <dgm:prSet/>
      <dgm:spPr/>
      <dgm:t>
        <a:bodyPr/>
        <a:lstStyle/>
        <a:p>
          <a:endParaRPr lang="tr-TR"/>
        </a:p>
      </dgm:t>
    </dgm:pt>
    <dgm:pt modelId="{8ED25370-A546-4712-948F-4D9CD8BFBB0B}" type="pres">
      <dgm:prSet presAssocID="{CE047F22-E3DB-4DEC-8314-7A76C0CA9EBF}" presName="Name0" presStyleCnt="0">
        <dgm:presLayoutVars>
          <dgm:dir/>
          <dgm:animLvl val="lvl"/>
          <dgm:resizeHandles val="exact"/>
        </dgm:presLayoutVars>
      </dgm:prSet>
      <dgm:spPr/>
      <dgm:t>
        <a:bodyPr/>
        <a:lstStyle/>
        <a:p>
          <a:endParaRPr lang="tr-TR"/>
        </a:p>
      </dgm:t>
    </dgm:pt>
    <dgm:pt modelId="{560C155C-F284-4A1D-87C6-FB69FC60FD79}" type="pres">
      <dgm:prSet presAssocID="{54156A0F-AC06-4CB8-B7C0-90FB41D15B22}" presName="parTxOnly" presStyleLbl="node1" presStyleIdx="0" presStyleCnt="4">
        <dgm:presLayoutVars>
          <dgm:chMax val="0"/>
          <dgm:chPref val="0"/>
          <dgm:bulletEnabled val="1"/>
        </dgm:presLayoutVars>
      </dgm:prSet>
      <dgm:spPr/>
      <dgm:t>
        <a:bodyPr/>
        <a:lstStyle/>
        <a:p>
          <a:endParaRPr lang="tr-TR"/>
        </a:p>
      </dgm:t>
    </dgm:pt>
    <dgm:pt modelId="{C344D506-DC17-46C0-AE13-C913B66BB74C}" type="pres">
      <dgm:prSet presAssocID="{08C2EB37-DF49-4037-925B-6FAB8664EB98}" presName="parTxOnlySpace" presStyleCnt="0"/>
      <dgm:spPr/>
    </dgm:pt>
    <dgm:pt modelId="{5B417A0E-8C8B-4264-BA05-41FF53FDEE77}" type="pres">
      <dgm:prSet presAssocID="{8F32A3F6-D792-4107-9674-3A0110407828}" presName="parTxOnly" presStyleLbl="node1" presStyleIdx="1" presStyleCnt="4" custScaleX="107697">
        <dgm:presLayoutVars>
          <dgm:chMax val="0"/>
          <dgm:chPref val="0"/>
          <dgm:bulletEnabled val="1"/>
        </dgm:presLayoutVars>
      </dgm:prSet>
      <dgm:spPr/>
      <dgm:t>
        <a:bodyPr/>
        <a:lstStyle/>
        <a:p>
          <a:endParaRPr lang="tr-TR"/>
        </a:p>
      </dgm:t>
    </dgm:pt>
    <dgm:pt modelId="{3DCB0321-0014-4A35-B647-FAE291825A70}" type="pres">
      <dgm:prSet presAssocID="{8FBF8EB6-50DA-4F61-BB7B-C0E911B229CD}" presName="parTxOnlySpace" presStyleCnt="0"/>
      <dgm:spPr/>
    </dgm:pt>
    <dgm:pt modelId="{11FC609C-83CC-4F45-8FBB-59102B1B6223}" type="pres">
      <dgm:prSet presAssocID="{95A15184-146C-411B-B0FF-F1FEECD58086}" presName="parTxOnly" presStyleLbl="node1" presStyleIdx="2" presStyleCnt="4">
        <dgm:presLayoutVars>
          <dgm:chMax val="0"/>
          <dgm:chPref val="0"/>
          <dgm:bulletEnabled val="1"/>
        </dgm:presLayoutVars>
      </dgm:prSet>
      <dgm:spPr/>
      <dgm:t>
        <a:bodyPr/>
        <a:lstStyle/>
        <a:p>
          <a:endParaRPr lang="tr-TR"/>
        </a:p>
      </dgm:t>
    </dgm:pt>
    <dgm:pt modelId="{8EFF9B16-B2E3-4D5B-8E58-BCE6180F0067}" type="pres">
      <dgm:prSet presAssocID="{D5D8813C-4877-40AC-8BC0-EB9702C0EAE3}" presName="parTxOnlySpace" presStyleCnt="0"/>
      <dgm:spPr/>
    </dgm:pt>
    <dgm:pt modelId="{758B8CC9-440B-48FB-BBEA-1BF773D26CF8}" type="pres">
      <dgm:prSet presAssocID="{0E9D7B07-EA46-453B-9DFB-6AB0DCBF9D98}" presName="parTxOnly" presStyleLbl="node1" presStyleIdx="3" presStyleCnt="4">
        <dgm:presLayoutVars>
          <dgm:chMax val="0"/>
          <dgm:chPref val="0"/>
          <dgm:bulletEnabled val="1"/>
        </dgm:presLayoutVars>
      </dgm:prSet>
      <dgm:spPr/>
      <dgm:t>
        <a:bodyPr/>
        <a:lstStyle/>
        <a:p>
          <a:endParaRPr lang="tr-TR"/>
        </a:p>
      </dgm:t>
    </dgm:pt>
  </dgm:ptLst>
  <dgm:cxnLst>
    <dgm:cxn modelId="{95339EF7-AE69-4FB0-9AF4-FD9EF83EFB97}" type="presOf" srcId="{54156A0F-AC06-4CB8-B7C0-90FB41D15B22}" destId="{560C155C-F284-4A1D-87C6-FB69FC60FD79}" srcOrd="0" destOrd="0" presId="urn:microsoft.com/office/officeart/2005/8/layout/chevron1"/>
    <dgm:cxn modelId="{79175F5C-B530-4124-A64D-CE3D85CDAF71}" type="presOf" srcId="{8F32A3F6-D792-4107-9674-3A0110407828}" destId="{5B417A0E-8C8B-4264-BA05-41FF53FDEE77}" srcOrd="0" destOrd="0" presId="urn:microsoft.com/office/officeart/2005/8/layout/chevron1"/>
    <dgm:cxn modelId="{5BA04C48-29E8-4FEC-8494-D42B7C07CF1F}" type="presOf" srcId="{95A15184-146C-411B-B0FF-F1FEECD58086}" destId="{11FC609C-83CC-4F45-8FBB-59102B1B6223}" srcOrd="0" destOrd="0" presId="urn:microsoft.com/office/officeart/2005/8/layout/chevron1"/>
    <dgm:cxn modelId="{ABC82730-8EC0-487E-94E3-45CCF315A4BF}" srcId="{CE047F22-E3DB-4DEC-8314-7A76C0CA9EBF}" destId="{8F32A3F6-D792-4107-9674-3A0110407828}" srcOrd="1" destOrd="0" parTransId="{FE1DA6D5-8502-45E6-9F16-E900E7172750}" sibTransId="{8FBF8EB6-50DA-4F61-BB7B-C0E911B229CD}"/>
    <dgm:cxn modelId="{6F9E787B-3B5D-4107-8DBA-6C028222A435}" type="presOf" srcId="{0E9D7B07-EA46-453B-9DFB-6AB0DCBF9D98}" destId="{758B8CC9-440B-48FB-BBEA-1BF773D26CF8}" srcOrd="0" destOrd="0" presId="urn:microsoft.com/office/officeart/2005/8/layout/chevron1"/>
    <dgm:cxn modelId="{B4C762DC-E202-4B50-82F1-7BA6445FFB10}" srcId="{CE047F22-E3DB-4DEC-8314-7A76C0CA9EBF}" destId="{0E9D7B07-EA46-453B-9DFB-6AB0DCBF9D98}" srcOrd="3" destOrd="0" parTransId="{DB0EBEA7-3E30-4DCD-96AD-5F8ED12FABB1}" sibTransId="{2260DD4B-8F94-4636-A515-B5F30EE70DED}"/>
    <dgm:cxn modelId="{A1D76445-FD72-4538-B601-70E67D410294}" srcId="{CE047F22-E3DB-4DEC-8314-7A76C0CA9EBF}" destId="{95A15184-146C-411B-B0FF-F1FEECD58086}" srcOrd="2" destOrd="0" parTransId="{E83C6AB1-9455-4A69-96AC-B1B40D55EAB4}" sibTransId="{D5D8813C-4877-40AC-8BC0-EB9702C0EAE3}"/>
    <dgm:cxn modelId="{887C0A4D-497A-4D92-B83C-A9C2B2E44402}" srcId="{CE047F22-E3DB-4DEC-8314-7A76C0CA9EBF}" destId="{54156A0F-AC06-4CB8-B7C0-90FB41D15B22}" srcOrd="0" destOrd="0" parTransId="{530B1EA3-193F-42A0-9F2D-24CE4970E39F}" sibTransId="{08C2EB37-DF49-4037-925B-6FAB8664EB98}"/>
    <dgm:cxn modelId="{4204C7D3-5600-4589-B225-321DE66B1EB4}" type="presOf" srcId="{CE047F22-E3DB-4DEC-8314-7A76C0CA9EBF}" destId="{8ED25370-A546-4712-948F-4D9CD8BFBB0B}" srcOrd="0" destOrd="0" presId="urn:microsoft.com/office/officeart/2005/8/layout/chevron1"/>
    <dgm:cxn modelId="{256D3046-3CFA-4BC4-B5E4-01B0EB731A7E}" type="presParOf" srcId="{8ED25370-A546-4712-948F-4D9CD8BFBB0B}" destId="{560C155C-F284-4A1D-87C6-FB69FC60FD79}" srcOrd="0" destOrd="0" presId="urn:microsoft.com/office/officeart/2005/8/layout/chevron1"/>
    <dgm:cxn modelId="{2B9F8AF3-7021-4C90-990C-8161930835C1}" type="presParOf" srcId="{8ED25370-A546-4712-948F-4D9CD8BFBB0B}" destId="{C344D506-DC17-46C0-AE13-C913B66BB74C}" srcOrd="1" destOrd="0" presId="urn:microsoft.com/office/officeart/2005/8/layout/chevron1"/>
    <dgm:cxn modelId="{6094CE5F-9BEF-4883-82D7-5D9427F999DA}" type="presParOf" srcId="{8ED25370-A546-4712-948F-4D9CD8BFBB0B}" destId="{5B417A0E-8C8B-4264-BA05-41FF53FDEE77}" srcOrd="2" destOrd="0" presId="urn:microsoft.com/office/officeart/2005/8/layout/chevron1"/>
    <dgm:cxn modelId="{80E3EC94-A819-480C-AB36-10AAD0862506}" type="presParOf" srcId="{8ED25370-A546-4712-948F-4D9CD8BFBB0B}" destId="{3DCB0321-0014-4A35-B647-FAE291825A70}" srcOrd="3" destOrd="0" presId="urn:microsoft.com/office/officeart/2005/8/layout/chevron1"/>
    <dgm:cxn modelId="{CEB2F7EF-A1EE-472C-B2D1-7462EDD45496}" type="presParOf" srcId="{8ED25370-A546-4712-948F-4D9CD8BFBB0B}" destId="{11FC609C-83CC-4F45-8FBB-59102B1B6223}" srcOrd="4" destOrd="0" presId="urn:microsoft.com/office/officeart/2005/8/layout/chevron1"/>
    <dgm:cxn modelId="{2FB87504-B99A-49E9-8FAA-56B52364A220}" type="presParOf" srcId="{8ED25370-A546-4712-948F-4D9CD8BFBB0B}" destId="{8EFF9B16-B2E3-4D5B-8E58-BCE6180F0067}" srcOrd="5" destOrd="0" presId="urn:microsoft.com/office/officeart/2005/8/layout/chevron1"/>
    <dgm:cxn modelId="{0E890823-42F5-485E-A255-0B16EBF782BA}" type="presParOf" srcId="{8ED25370-A546-4712-948F-4D9CD8BFBB0B}" destId="{758B8CC9-440B-48FB-BBEA-1BF773D26CF8}"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1CD16F-DE36-4CEC-9DA0-A50F8A714DF4}" type="doc">
      <dgm:prSet loTypeId="urn:microsoft.com/office/officeart/2005/8/layout/chevron1" loCatId="process" qsTypeId="urn:microsoft.com/office/officeart/2005/8/quickstyle/simple1" qsCatId="simple" csTypeId="urn:microsoft.com/office/officeart/2005/8/colors/accent1_2" csCatId="accent1" phldr="1"/>
      <dgm:spPr/>
    </dgm:pt>
    <dgm:pt modelId="{436172B0-63D6-4FF9-B3E2-6CDE03D72F41}" type="pres">
      <dgm:prSet presAssocID="{5A1CD16F-DE36-4CEC-9DA0-A50F8A714DF4}" presName="Name0" presStyleCnt="0">
        <dgm:presLayoutVars>
          <dgm:dir/>
          <dgm:animLvl val="lvl"/>
          <dgm:resizeHandles val="exact"/>
        </dgm:presLayoutVars>
      </dgm:prSet>
      <dgm:spPr/>
    </dgm:pt>
  </dgm:ptLst>
  <dgm:cxnLst>
    <dgm:cxn modelId="{0D152376-C555-42F8-9B4E-5F5755F29FE5}" type="presOf" srcId="{5A1CD16F-DE36-4CEC-9DA0-A50F8A714DF4}" destId="{436172B0-63D6-4FF9-B3E2-6CDE03D72F41}" srcOrd="0"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B60D1A8-201E-49E7-8DF5-9AC867F3ADE1}"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tr-TR"/>
        </a:p>
      </dgm:t>
    </dgm:pt>
    <dgm:pt modelId="{A9179392-0362-48EB-BBB0-686BE7E2AD25}" type="pres">
      <dgm:prSet presAssocID="{EB60D1A8-201E-49E7-8DF5-9AC867F3ADE1}" presName="Name0" presStyleCnt="0">
        <dgm:presLayoutVars>
          <dgm:dir/>
          <dgm:animLvl val="lvl"/>
          <dgm:resizeHandles val="exact"/>
        </dgm:presLayoutVars>
      </dgm:prSet>
      <dgm:spPr/>
      <dgm:t>
        <a:bodyPr/>
        <a:lstStyle/>
        <a:p>
          <a:endParaRPr lang="tr-TR"/>
        </a:p>
      </dgm:t>
    </dgm:pt>
  </dgm:ptLst>
  <dgm:cxnLst>
    <dgm:cxn modelId="{45E0F031-6A50-4673-8B60-6E30A5C99D86}" type="presOf" srcId="{EB60D1A8-201E-49E7-8DF5-9AC867F3ADE1}" destId="{A9179392-0362-48EB-BBB0-686BE7E2AD25}" srcOrd="0" destOrd="0" presId="urn:microsoft.com/office/officeart/2005/8/layout/chevron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A3D94DF-D5F6-4C35-9932-555052931F51}" type="doc">
      <dgm:prSet loTypeId="urn:microsoft.com/office/officeart/2005/8/layout/radial6" loCatId="cycle" qsTypeId="urn:microsoft.com/office/officeart/2005/8/quickstyle/simple5" qsCatId="simple" csTypeId="urn:microsoft.com/office/officeart/2005/8/colors/colorful4" csCatId="colorful" phldr="1"/>
      <dgm:spPr/>
      <dgm:t>
        <a:bodyPr/>
        <a:lstStyle/>
        <a:p>
          <a:endParaRPr lang="tr-TR"/>
        </a:p>
      </dgm:t>
    </dgm:pt>
    <dgm:pt modelId="{15B9D432-5D4C-4FD3-B23A-9BAD906BFA2F}">
      <dgm:prSet phldrT="[Metin]" custT="1"/>
      <dgm:spPr/>
      <dgm:t>
        <a:bodyPr/>
        <a:lstStyle/>
        <a:p>
          <a:r>
            <a:rPr lang="tr-TR" sz="2400" dirty="0" smtClean="0">
              <a:solidFill>
                <a:schemeClr val="tx1"/>
              </a:solidFill>
            </a:rPr>
            <a:t>DİNLEME</a:t>
          </a:r>
          <a:r>
            <a:rPr lang="tr-TR" sz="2400" dirty="0" smtClean="0"/>
            <a:t> </a:t>
          </a:r>
          <a:r>
            <a:rPr lang="tr-TR" sz="2400" dirty="0" smtClean="0">
              <a:solidFill>
                <a:schemeClr val="tx1"/>
              </a:solidFill>
            </a:rPr>
            <a:t>TÜRLERİ</a:t>
          </a:r>
          <a:endParaRPr lang="tr-TR" sz="2400" dirty="0">
            <a:solidFill>
              <a:schemeClr val="tx1"/>
            </a:solidFill>
          </a:endParaRPr>
        </a:p>
      </dgm:t>
    </dgm:pt>
    <dgm:pt modelId="{366B10FC-FA69-4333-B315-F32EFC2254B8}" type="parTrans" cxnId="{91437D5B-A733-48C8-8D9B-8B33CB1DED17}">
      <dgm:prSet/>
      <dgm:spPr/>
      <dgm:t>
        <a:bodyPr/>
        <a:lstStyle/>
        <a:p>
          <a:endParaRPr lang="tr-TR"/>
        </a:p>
      </dgm:t>
    </dgm:pt>
    <dgm:pt modelId="{834A31D0-B51B-4AB6-A915-35D8B2C083DE}" type="sibTrans" cxnId="{91437D5B-A733-48C8-8D9B-8B33CB1DED17}">
      <dgm:prSet/>
      <dgm:spPr/>
      <dgm:t>
        <a:bodyPr/>
        <a:lstStyle/>
        <a:p>
          <a:endParaRPr lang="tr-TR"/>
        </a:p>
      </dgm:t>
    </dgm:pt>
    <dgm:pt modelId="{1BFA385C-E26F-4271-9D9E-340AD1E4E0C2}">
      <dgm:prSet phldrT="[Metin]" custT="1"/>
      <dgm:spPr/>
      <dgm:t>
        <a:bodyPr/>
        <a:lstStyle/>
        <a:p>
          <a:r>
            <a:rPr lang="tr-TR" sz="2400" dirty="0" smtClean="0">
              <a:solidFill>
                <a:schemeClr val="tx1"/>
              </a:solidFill>
            </a:rPr>
            <a:t>Aktif </a:t>
          </a:r>
          <a:endParaRPr lang="tr-TR" sz="2400" dirty="0">
            <a:solidFill>
              <a:schemeClr val="tx1"/>
            </a:solidFill>
          </a:endParaRPr>
        </a:p>
      </dgm:t>
    </dgm:pt>
    <dgm:pt modelId="{CEDF135A-99FB-47AC-B48E-C0E12E7972DE}" type="parTrans" cxnId="{32D77A0D-212C-4DD3-8B41-019443780FDB}">
      <dgm:prSet/>
      <dgm:spPr/>
      <dgm:t>
        <a:bodyPr/>
        <a:lstStyle/>
        <a:p>
          <a:endParaRPr lang="tr-TR"/>
        </a:p>
      </dgm:t>
    </dgm:pt>
    <dgm:pt modelId="{30FCA27C-399A-4BE1-9959-C9169B6004E6}" type="sibTrans" cxnId="{32D77A0D-212C-4DD3-8B41-019443780FDB}">
      <dgm:prSet/>
      <dgm:spPr/>
      <dgm:t>
        <a:bodyPr/>
        <a:lstStyle/>
        <a:p>
          <a:endParaRPr lang="tr-TR"/>
        </a:p>
      </dgm:t>
    </dgm:pt>
    <dgm:pt modelId="{9103B84E-1D57-4E79-AFC7-6E30F54E4C33}">
      <dgm:prSet phldrT="[Metin]" custT="1"/>
      <dgm:spPr/>
      <dgm:t>
        <a:bodyPr/>
        <a:lstStyle/>
        <a:p>
          <a:r>
            <a:rPr lang="tr-TR" sz="2400" dirty="0" smtClean="0">
              <a:solidFill>
                <a:schemeClr val="tx1"/>
              </a:solidFill>
            </a:rPr>
            <a:t>Pasif </a:t>
          </a:r>
          <a:endParaRPr lang="tr-TR" sz="2400" dirty="0">
            <a:solidFill>
              <a:schemeClr val="tx1"/>
            </a:solidFill>
          </a:endParaRPr>
        </a:p>
      </dgm:t>
    </dgm:pt>
    <dgm:pt modelId="{675B59EF-A560-46D2-B4AF-867EFAB2E827}" type="parTrans" cxnId="{EF54E5FC-99E4-4E52-826A-D46D1890C819}">
      <dgm:prSet/>
      <dgm:spPr/>
      <dgm:t>
        <a:bodyPr/>
        <a:lstStyle/>
        <a:p>
          <a:endParaRPr lang="tr-TR"/>
        </a:p>
      </dgm:t>
    </dgm:pt>
    <dgm:pt modelId="{2B0CC0F0-C4A5-48FA-9038-415320455E03}" type="sibTrans" cxnId="{EF54E5FC-99E4-4E52-826A-D46D1890C819}">
      <dgm:prSet/>
      <dgm:spPr/>
      <dgm:t>
        <a:bodyPr/>
        <a:lstStyle/>
        <a:p>
          <a:endParaRPr lang="tr-TR"/>
        </a:p>
      </dgm:t>
    </dgm:pt>
    <dgm:pt modelId="{FA39E3CC-751F-48A2-AF98-D17DE65EAC4D}">
      <dgm:prSet phldrT="[Metin]" custT="1"/>
      <dgm:spPr/>
      <dgm:t>
        <a:bodyPr/>
        <a:lstStyle/>
        <a:p>
          <a:r>
            <a:rPr lang="tr-TR" sz="2400" dirty="0" smtClean="0">
              <a:solidFill>
                <a:schemeClr val="tx1"/>
              </a:solidFill>
            </a:rPr>
            <a:t>Sorgulayıcı </a:t>
          </a:r>
          <a:endParaRPr lang="tr-TR" sz="2400" dirty="0">
            <a:solidFill>
              <a:schemeClr val="tx1"/>
            </a:solidFill>
          </a:endParaRPr>
        </a:p>
      </dgm:t>
    </dgm:pt>
    <dgm:pt modelId="{3AD05AD6-CA18-484A-902D-D1F2C8899B9B}" type="parTrans" cxnId="{1A4B2D58-FAE1-4B5E-9EC3-F166DC1499F8}">
      <dgm:prSet/>
      <dgm:spPr/>
      <dgm:t>
        <a:bodyPr/>
        <a:lstStyle/>
        <a:p>
          <a:endParaRPr lang="tr-TR"/>
        </a:p>
      </dgm:t>
    </dgm:pt>
    <dgm:pt modelId="{1EAE5EDA-E74D-40AF-8AD6-01ABB30B6D20}" type="sibTrans" cxnId="{1A4B2D58-FAE1-4B5E-9EC3-F166DC1499F8}">
      <dgm:prSet/>
      <dgm:spPr/>
      <dgm:t>
        <a:bodyPr/>
        <a:lstStyle/>
        <a:p>
          <a:endParaRPr lang="tr-TR"/>
        </a:p>
      </dgm:t>
    </dgm:pt>
    <dgm:pt modelId="{3D9BB68C-AB8E-4B75-8919-43E13E18BA65}">
      <dgm:prSet phldrT="[Metin]" custT="1"/>
      <dgm:spPr/>
      <dgm:t>
        <a:bodyPr/>
        <a:lstStyle/>
        <a:p>
          <a:r>
            <a:rPr lang="tr-TR" sz="2400" dirty="0" smtClean="0">
              <a:solidFill>
                <a:schemeClr val="tx1"/>
              </a:solidFill>
            </a:rPr>
            <a:t>Birleştirici </a:t>
          </a:r>
          <a:endParaRPr lang="tr-TR" sz="2400" dirty="0">
            <a:solidFill>
              <a:schemeClr val="tx1"/>
            </a:solidFill>
          </a:endParaRPr>
        </a:p>
      </dgm:t>
    </dgm:pt>
    <dgm:pt modelId="{2F5441AD-7A1F-4A74-9708-907C71A99F25}" type="parTrans" cxnId="{18536EB0-9EBF-4327-B85F-3B128632D9B9}">
      <dgm:prSet/>
      <dgm:spPr/>
      <dgm:t>
        <a:bodyPr/>
        <a:lstStyle/>
        <a:p>
          <a:endParaRPr lang="tr-TR"/>
        </a:p>
      </dgm:t>
    </dgm:pt>
    <dgm:pt modelId="{A5B5D104-8EBD-41FA-B41E-230D400A4471}" type="sibTrans" cxnId="{18536EB0-9EBF-4327-B85F-3B128632D9B9}">
      <dgm:prSet/>
      <dgm:spPr/>
      <dgm:t>
        <a:bodyPr/>
        <a:lstStyle/>
        <a:p>
          <a:endParaRPr lang="tr-TR"/>
        </a:p>
      </dgm:t>
    </dgm:pt>
    <dgm:pt modelId="{13ADCF6D-3089-4278-81DF-E7456DCC10D2}">
      <dgm:prSet custT="1"/>
      <dgm:spPr/>
      <dgm:t>
        <a:bodyPr/>
        <a:lstStyle/>
        <a:p>
          <a:r>
            <a:rPr lang="tr-TR" sz="2400" dirty="0" smtClean="0">
              <a:solidFill>
                <a:schemeClr val="tx1"/>
              </a:solidFill>
            </a:rPr>
            <a:t>Yaratıcı </a:t>
          </a:r>
          <a:endParaRPr lang="tr-TR" sz="2400" dirty="0">
            <a:solidFill>
              <a:schemeClr val="tx1"/>
            </a:solidFill>
          </a:endParaRPr>
        </a:p>
      </dgm:t>
    </dgm:pt>
    <dgm:pt modelId="{AD212C8B-B746-4802-86D7-FCE6FABC489D}" type="parTrans" cxnId="{744C2310-0EE7-4656-95DC-BF6585615CC7}">
      <dgm:prSet/>
      <dgm:spPr/>
      <dgm:t>
        <a:bodyPr/>
        <a:lstStyle/>
        <a:p>
          <a:endParaRPr lang="tr-TR"/>
        </a:p>
      </dgm:t>
    </dgm:pt>
    <dgm:pt modelId="{94171716-DEDF-4D88-971B-C44511C3E5DF}" type="sibTrans" cxnId="{744C2310-0EE7-4656-95DC-BF6585615CC7}">
      <dgm:prSet/>
      <dgm:spPr/>
      <dgm:t>
        <a:bodyPr/>
        <a:lstStyle/>
        <a:p>
          <a:endParaRPr lang="tr-TR"/>
        </a:p>
      </dgm:t>
    </dgm:pt>
    <dgm:pt modelId="{3992F74F-9AF9-487D-ACDE-6B5F60F918D7}">
      <dgm:prSet custT="1"/>
      <dgm:spPr/>
      <dgm:t>
        <a:bodyPr/>
        <a:lstStyle/>
        <a:p>
          <a:r>
            <a:rPr lang="tr-TR" sz="2400" dirty="0" smtClean="0">
              <a:solidFill>
                <a:schemeClr val="tx1"/>
              </a:solidFill>
            </a:rPr>
            <a:t>Dinleme</a:t>
          </a:r>
          <a:r>
            <a:rPr lang="tr-TR" sz="2400" dirty="0" smtClean="0"/>
            <a:t> </a:t>
          </a:r>
          <a:endParaRPr lang="tr-TR" sz="2400" dirty="0"/>
        </a:p>
      </dgm:t>
    </dgm:pt>
    <dgm:pt modelId="{8A7B2E22-D5C4-4310-9995-24207D1E0751}" type="parTrans" cxnId="{2D374A17-47D8-4846-83BA-5C828144CBB0}">
      <dgm:prSet/>
      <dgm:spPr/>
      <dgm:t>
        <a:bodyPr/>
        <a:lstStyle/>
        <a:p>
          <a:endParaRPr lang="tr-TR"/>
        </a:p>
      </dgm:t>
    </dgm:pt>
    <dgm:pt modelId="{72BE78F9-7218-4A18-A456-A4A3EA6AD3F4}" type="sibTrans" cxnId="{2D374A17-47D8-4846-83BA-5C828144CBB0}">
      <dgm:prSet/>
      <dgm:spPr/>
      <dgm:t>
        <a:bodyPr/>
        <a:lstStyle/>
        <a:p>
          <a:endParaRPr lang="tr-TR"/>
        </a:p>
      </dgm:t>
    </dgm:pt>
    <dgm:pt modelId="{BD4EC993-0464-4F5D-BE7A-001539D402C8}" type="pres">
      <dgm:prSet presAssocID="{2A3D94DF-D5F6-4C35-9932-555052931F51}" presName="Name0" presStyleCnt="0">
        <dgm:presLayoutVars>
          <dgm:chMax val="1"/>
          <dgm:dir/>
          <dgm:animLvl val="ctr"/>
          <dgm:resizeHandles val="exact"/>
        </dgm:presLayoutVars>
      </dgm:prSet>
      <dgm:spPr/>
      <dgm:t>
        <a:bodyPr/>
        <a:lstStyle/>
        <a:p>
          <a:endParaRPr lang="tr-TR"/>
        </a:p>
      </dgm:t>
    </dgm:pt>
    <dgm:pt modelId="{A7D4235F-4426-4107-BA07-C32DD68C8411}" type="pres">
      <dgm:prSet presAssocID="{15B9D432-5D4C-4FD3-B23A-9BAD906BFA2F}" presName="centerShape" presStyleLbl="node0" presStyleIdx="0" presStyleCnt="1"/>
      <dgm:spPr/>
      <dgm:t>
        <a:bodyPr/>
        <a:lstStyle/>
        <a:p>
          <a:endParaRPr lang="tr-TR"/>
        </a:p>
      </dgm:t>
    </dgm:pt>
    <dgm:pt modelId="{425B5F54-23CB-4FAA-A660-202622CFCE67}" type="pres">
      <dgm:prSet presAssocID="{1BFA385C-E26F-4271-9D9E-340AD1E4E0C2}" presName="node" presStyleLbl="node1" presStyleIdx="0" presStyleCnt="6">
        <dgm:presLayoutVars>
          <dgm:bulletEnabled val="1"/>
        </dgm:presLayoutVars>
      </dgm:prSet>
      <dgm:spPr/>
      <dgm:t>
        <a:bodyPr/>
        <a:lstStyle/>
        <a:p>
          <a:endParaRPr lang="tr-TR"/>
        </a:p>
      </dgm:t>
    </dgm:pt>
    <dgm:pt modelId="{85DC2133-2FB0-4127-BC9D-835488072617}" type="pres">
      <dgm:prSet presAssocID="{1BFA385C-E26F-4271-9D9E-340AD1E4E0C2}" presName="dummy" presStyleCnt="0"/>
      <dgm:spPr/>
    </dgm:pt>
    <dgm:pt modelId="{16C73C3D-15D0-4133-87A2-B7BDFE6F2AE0}" type="pres">
      <dgm:prSet presAssocID="{30FCA27C-399A-4BE1-9959-C9169B6004E6}" presName="sibTrans" presStyleLbl="sibTrans2D1" presStyleIdx="0" presStyleCnt="6"/>
      <dgm:spPr/>
      <dgm:t>
        <a:bodyPr/>
        <a:lstStyle/>
        <a:p>
          <a:endParaRPr lang="tr-TR"/>
        </a:p>
      </dgm:t>
    </dgm:pt>
    <dgm:pt modelId="{D5A247EB-1AAA-4398-8EB4-FF8A38FBC423}" type="pres">
      <dgm:prSet presAssocID="{9103B84E-1D57-4E79-AFC7-6E30F54E4C33}" presName="node" presStyleLbl="node1" presStyleIdx="1" presStyleCnt="6">
        <dgm:presLayoutVars>
          <dgm:bulletEnabled val="1"/>
        </dgm:presLayoutVars>
      </dgm:prSet>
      <dgm:spPr/>
      <dgm:t>
        <a:bodyPr/>
        <a:lstStyle/>
        <a:p>
          <a:endParaRPr lang="tr-TR"/>
        </a:p>
      </dgm:t>
    </dgm:pt>
    <dgm:pt modelId="{8FAC09B9-0244-4935-9236-D123A0AD3842}" type="pres">
      <dgm:prSet presAssocID="{9103B84E-1D57-4E79-AFC7-6E30F54E4C33}" presName="dummy" presStyleCnt="0"/>
      <dgm:spPr/>
    </dgm:pt>
    <dgm:pt modelId="{45E510C3-A2F2-4F47-BBBD-2B1C2B9AB128}" type="pres">
      <dgm:prSet presAssocID="{2B0CC0F0-C4A5-48FA-9038-415320455E03}" presName="sibTrans" presStyleLbl="sibTrans2D1" presStyleIdx="1" presStyleCnt="6"/>
      <dgm:spPr/>
      <dgm:t>
        <a:bodyPr/>
        <a:lstStyle/>
        <a:p>
          <a:endParaRPr lang="tr-TR"/>
        </a:p>
      </dgm:t>
    </dgm:pt>
    <dgm:pt modelId="{9E209397-4DEB-4BC7-9548-8595FC6CD000}" type="pres">
      <dgm:prSet presAssocID="{FA39E3CC-751F-48A2-AF98-D17DE65EAC4D}" presName="node" presStyleLbl="node1" presStyleIdx="2" presStyleCnt="6" custScaleX="124240" custScaleY="96913">
        <dgm:presLayoutVars>
          <dgm:bulletEnabled val="1"/>
        </dgm:presLayoutVars>
      </dgm:prSet>
      <dgm:spPr/>
      <dgm:t>
        <a:bodyPr/>
        <a:lstStyle/>
        <a:p>
          <a:endParaRPr lang="tr-TR"/>
        </a:p>
      </dgm:t>
    </dgm:pt>
    <dgm:pt modelId="{7ADBD34E-925B-4844-90D0-81D93DE7D7B1}" type="pres">
      <dgm:prSet presAssocID="{FA39E3CC-751F-48A2-AF98-D17DE65EAC4D}" presName="dummy" presStyleCnt="0"/>
      <dgm:spPr/>
    </dgm:pt>
    <dgm:pt modelId="{F7AD474D-DFD7-49F8-8DF8-F3E564C16518}" type="pres">
      <dgm:prSet presAssocID="{1EAE5EDA-E74D-40AF-8AD6-01ABB30B6D20}" presName="sibTrans" presStyleLbl="sibTrans2D1" presStyleIdx="2" presStyleCnt="6"/>
      <dgm:spPr/>
      <dgm:t>
        <a:bodyPr/>
        <a:lstStyle/>
        <a:p>
          <a:endParaRPr lang="tr-TR"/>
        </a:p>
      </dgm:t>
    </dgm:pt>
    <dgm:pt modelId="{79B197D8-825D-45D5-B18B-D90B4BEC687E}" type="pres">
      <dgm:prSet presAssocID="{3D9BB68C-AB8E-4B75-8919-43E13E18BA65}" presName="node" presStyleLbl="node1" presStyleIdx="3" presStyleCnt="6" custScaleX="117754">
        <dgm:presLayoutVars>
          <dgm:bulletEnabled val="1"/>
        </dgm:presLayoutVars>
      </dgm:prSet>
      <dgm:spPr/>
      <dgm:t>
        <a:bodyPr/>
        <a:lstStyle/>
        <a:p>
          <a:endParaRPr lang="tr-TR"/>
        </a:p>
      </dgm:t>
    </dgm:pt>
    <dgm:pt modelId="{606F0737-C54B-4CB1-9FE6-137235ED6C3E}" type="pres">
      <dgm:prSet presAssocID="{3D9BB68C-AB8E-4B75-8919-43E13E18BA65}" presName="dummy" presStyleCnt="0"/>
      <dgm:spPr/>
    </dgm:pt>
    <dgm:pt modelId="{CA1C1B5D-6124-4543-8618-5CBC6B409F22}" type="pres">
      <dgm:prSet presAssocID="{A5B5D104-8EBD-41FA-B41E-230D400A4471}" presName="sibTrans" presStyleLbl="sibTrans2D1" presStyleIdx="3" presStyleCnt="6"/>
      <dgm:spPr/>
      <dgm:t>
        <a:bodyPr/>
        <a:lstStyle/>
        <a:p>
          <a:endParaRPr lang="tr-TR"/>
        </a:p>
      </dgm:t>
    </dgm:pt>
    <dgm:pt modelId="{19B16E53-ED83-4DF1-AA92-8482FF5A0608}" type="pres">
      <dgm:prSet presAssocID="{13ADCF6D-3089-4278-81DF-E7456DCC10D2}" presName="node" presStyleLbl="node1" presStyleIdx="4" presStyleCnt="6">
        <dgm:presLayoutVars>
          <dgm:bulletEnabled val="1"/>
        </dgm:presLayoutVars>
      </dgm:prSet>
      <dgm:spPr/>
      <dgm:t>
        <a:bodyPr/>
        <a:lstStyle/>
        <a:p>
          <a:endParaRPr lang="tr-TR"/>
        </a:p>
      </dgm:t>
    </dgm:pt>
    <dgm:pt modelId="{23768603-4D17-445E-A143-98AC43709EB2}" type="pres">
      <dgm:prSet presAssocID="{13ADCF6D-3089-4278-81DF-E7456DCC10D2}" presName="dummy" presStyleCnt="0"/>
      <dgm:spPr/>
    </dgm:pt>
    <dgm:pt modelId="{05A1C2A0-641C-46B6-B755-8E82B0CABB06}" type="pres">
      <dgm:prSet presAssocID="{94171716-DEDF-4D88-971B-C44511C3E5DF}" presName="sibTrans" presStyleLbl="sibTrans2D1" presStyleIdx="4" presStyleCnt="6"/>
      <dgm:spPr/>
      <dgm:t>
        <a:bodyPr/>
        <a:lstStyle/>
        <a:p>
          <a:endParaRPr lang="tr-TR"/>
        </a:p>
      </dgm:t>
    </dgm:pt>
    <dgm:pt modelId="{75071881-00ED-45F7-91C6-D90F98AA484C}" type="pres">
      <dgm:prSet presAssocID="{3992F74F-9AF9-487D-ACDE-6B5F60F918D7}" presName="node" presStyleLbl="node1" presStyleIdx="5" presStyleCnt="6">
        <dgm:presLayoutVars>
          <dgm:bulletEnabled val="1"/>
        </dgm:presLayoutVars>
      </dgm:prSet>
      <dgm:spPr/>
      <dgm:t>
        <a:bodyPr/>
        <a:lstStyle/>
        <a:p>
          <a:endParaRPr lang="tr-TR"/>
        </a:p>
      </dgm:t>
    </dgm:pt>
    <dgm:pt modelId="{959E08BE-B823-414B-B381-B367180BA6CC}" type="pres">
      <dgm:prSet presAssocID="{3992F74F-9AF9-487D-ACDE-6B5F60F918D7}" presName="dummy" presStyleCnt="0"/>
      <dgm:spPr/>
    </dgm:pt>
    <dgm:pt modelId="{2394F076-91BF-411A-9D37-65E3D746E8D5}" type="pres">
      <dgm:prSet presAssocID="{72BE78F9-7218-4A18-A456-A4A3EA6AD3F4}" presName="sibTrans" presStyleLbl="sibTrans2D1" presStyleIdx="5" presStyleCnt="6"/>
      <dgm:spPr/>
      <dgm:t>
        <a:bodyPr/>
        <a:lstStyle/>
        <a:p>
          <a:endParaRPr lang="tr-TR"/>
        </a:p>
      </dgm:t>
    </dgm:pt>
  </dgm:ptLst>
  <dgm:cxnLst>
    <dgm:cxn modelId="{1A4B2D58-FAE1-4B5E-9EC3-F166DC1499F8}" srcId="{15B9D432-5D4C-4FD3-B23A-9BAD906BFA2F}" destId="{FA39E3CC-751F-48A2-AF98-D17DE65EAC4D}" srcOrd="2" destOrd="0" parTransId="{3AD05AD6-CA18-484A-902D-D1F2C8899B9B}" sibTransId="{1EAE5EDA-E74D-40AF-8AD6-01ABB30B6D20}"/>
    <dgm:cxn modelId="{066396AC-B532-4309-AAB5-C57739DD987E}" type="presOf" srcId="{1BFA385C-E26F-4271-9D9E-340AD1E4E0C2}" destId="{425B5F54-23CB-4FAA-A660-202622CFCE67}" srcOrd="0" destOrd="0" presId="urn:microsoft.com/office/officeart/2005/8/layout/radial6"/>
    <dgm:cxn modelId="{1A6B26CF-BC63-4C88-9F02-231628498B4B}" type="presOf" srcId="{1EAE5EDA-E74D-40AF-8AD6-01ABB30B6D20}" destId="{F7AD474D-DFD7-49F8-8DF8-F3E564C16518}" srcOrd="0" destOrd="0" presId="urn:microsoft.com/office/officeart/2005/8/layout/radial6"/>
    <dgm:cxn modelId="{744C2310-0EE7-4656-95DC-BF6585615CC7}" srcId="{15B9D432-5D4C-4FD3-B23A-9BAD906BFA2F}" destId="{13ADCF6D-3089-4278-81DF-E7456DCC10D2}" srcOrd="4" destOrd="0" parTransId="{AD212C8B-B746-4802-86D7-FCE6FABC489D}" sibTransId="{94171716-DEDF-4D88-971B-C44511C3E5DF}"/>
    <dgm:cxn modelId="{18536EB0-9EBF-4327-B85F-3B128632D9B9}" srcId="{15B9D432-5D4C-4FD3-B23A-9BAD906BFA2F}" destId="{3D9BB68C-AB8E-4B75-8919-43E13E18BA65}" srcOrd="3" destOrd="0" parTransId="{2F5441AD-7A1F-4A74-9708-907C71A99F25}" sibTransId="{A5B5D104-8EBD-41FA-B41E-230D400A4471}"/>
    <dgm:cxn modelId="{32D77A0D-212C-4DD3-8B41-019443780FDB}" srcId="{15B9D432-5D4C-4FD3-B23A-9BAD906BFA2F}" destId="{1BFA385C-E26F-4271-9D9E-340AD1E4E0C2}" srcOrd="0" destOrd="0" parTransId="{CEDF135A-99FB-47AC-B48E-C0E12E7972DE}" sibTransId="{30FCA27C-399A-4BE1-9959-C9169B6004E6}"/>
    <dgm:cxn modelId="{0486C5A4-1DD1-4A79-AEB4-6D353ABB79AF}" type="presOf" srcId="{3992F74F-9AF9-487D-ACDE-6B5F60F918D7}" destId="{75071881-00ED-45F7-91C6-D90F98AA484C}" srcOrd="0" destOrd="0" presId="urn:microsoft.com/office/officeart/2005/8/layout/radial6"/>
    <dgm:cxn modelId="{A48631A1-8EFE-4045-B6CF-1119F610FE42}" type="presOf" srcId="{FA39E3CC-751F-48A2-AF98-D17DE65EAC4D}" destId="{9E209397-4DEB-4BC7-9548-8595FC6CD000}" srcOrd="0" destOrd="0" presId="urn:microsoft.com/office/officeart/2005/8/layout/radial6"/>
    <dgm:cxn modelId="{27C5D915-88F1-46D8-8B51-2CC224E7A3A0}" type="presOf" srcId="{13ADCF6D-3089-4278-81DF-E7456DCC10D2}" destId="{19B16E53-ED83-4DF1-AA92-8482FF5A0608}" srcOrd="0" destOrd="0" presId="urn:microsoft.com/office/officeart/2005/8/layout/radial6"/>
    <dgm:cxn modelId="{0CA236B2-1BB7-4F83-A805-58D7F7023DE7}" type="presOf" srcId="{2B0CC0F0-C4A5-48FA-9038-415320455E03}" destId="{45E510C3-A2F2-4F47-BBBD-2B1C2B9AB128}" srcOrd="0" destOrd="0" presId="urn:microsoft.com/office/officeart/2005/8/layout/radial6"/>
    <dgm:cxn modelId="{D3C28550-740B-4245-9106-F54CB89AF07F}" type="presOf" srcId="{30FCA27C-399A-4BE1-9959-C9169B6004E6}" destId="{16C73C3D-15D0-4133-87A2-B7BDFE6F2AE0}" srcOrd="0" destOrd="0" presId="urn:microsoft.com/office/officeart/2005/8/layout/radial6"/>
    <dgm:cxn modelId="{484FDC77-D514-4EA7-BA44-54A571040D2C}" type="presOf" srcId="{15B9D432-5D4C-4FD3-B23A-9BAD906BFA2F}" destId="{A7D4235F-4426-4107-BA07-C32DD68C8411}" srcOrd="0" destOrd="0" presId="urn:microsoft.com/office/officeart/2005/8/layout/radial6"/>
    <dgm:cxn modelId="{91437D5B-A733-48C8-8D9B-8B33CB1DED17}" srcId="{2A3D94DF-D5F6-4C35-9932-555052931F51}" destId="{15B9D432-5D4C-4FD3-B23A-9BAD906BFA2F}" srcOrd="0" destOrd="0" parTransId="{366B10FC-FA69-4333-B315-F32EFC2254B8}" sibTransId="{834A31D0-B51B-4AB6-A915-35D8B2C083DE}"/>
    <dgm:cxn modelId="{EF54E5FC-99E4-4E52-826A-D46D1890C819}" srcId="{15B9D432-5D4C-4FD3-B23A-9BAD906BFA2F}" destId="{9103B84E-1D57-4E79-AFC7-6E30F54E4C33}" srcOrd="1" destOrd="0" parTransId="{675B59EF-A560-46D2-B4AF-867EFAB2E827}" sibTransId="{2B0CC0F0-C4A5-48FA-9038-415320455E03}"/>
    <dgm:cxn modelId="{21FA7FE7-C411-46BE-A4B2-E08FA0D47A49}" type="presOf" srcId="{3D9BB68C-AB8E-4B75-8919-43E13E18BA65}" destId="{79B197D8-825D-45D5-B18B-D90B4BEC687E}" srcOrd="0" destOrd="0" presId="urn:microsoft.com/office/officeart/2005/8/layout/radial6"/>
    <dgm:cxn modelId="{51E8601B-E482-4DC8-A351-522C2BD51B2A}" type="presOf" srcId="{72BE78F9-7218-4A18-A456-A4A3EA6AD3F4}" destId="{2394F076-91BF-411A-9D37-65E3D746E8D5}" srcOrd="0" destOrd="0" presId="urn:microsoft.com/office/officeart/2005/8/layout/radial6"/>
    <dgm:cxn modelId="{AB8B541A-FD8B-4C69-BC2A-56BDE8DFFD61}" type="presOf" srcId="{A5B5D104-8EBD-41FA-B41E-230D400A4471}" destId="{CA1C1B5D-6124-4543-8618-5CBC6B409F22}" srcOrd="0" destOrd="0" presId="urn:microsoft.com/office/officeart/2005/8/layout/radial6"/>
    <dgm:cxn modelId="{2D374A17-47D8-4846-83BA-5C828144CBB0}" srcId="{15B9D432-5D4C-4FD3-B23A-9BAD906BFA2F}" destId="{3992F74F-9AF9-487D-ACDE-6B5F60F918D7}" srcOrd="5" destOrd="0" parTransId="{8A7B2E22-D5C4-4310-9995-24207D1E0751}" sibTransId="{72BE78F9-7218-4A18-A456-A4A3EA6AD3F4}"/>
    <dgm:cxn modelId="{25245669-3089-4AD2-8244-EF523E5CDC8F}" type="presOf" srcId="{9103B84E-1D57-4E79-AFC7-6E30F54E4C33}" destId="{D5A247EB-1AAA-4398-8EB4-FF8A38FBC423}" srcOrd="0" destOrd="0" presId="urn:microsoft.com/office/officeart/2005/8/layout/radial6"/>
    <dgm:cxn modelId="{53A0097E-6882-4EBE-92E1-B989340BD880}" type="presOf" srcId="{94171716-DEDF-4D88-971B-C44511C3E5DF}" destId="{05A1C2A0-641C-46B6-B755-8E82B0CABB06}" srcOrd="0" destOrd="0" presId="urn:microsoft.com/office/officeart/2005/8/layout/radial6"/>
    <dgm:cxn modelId="{086DCA49-FBDF-4BF3-AD3C-AEF5F2A66B80}" type="presOf" srcId="{2A3D94DF-D5F6-4C35-9932-555052931F51}" destId="{BD4EC993-0464-4F5D-BE7A-001539D402C8}" srcOrd="0" destOrd="0" presId="urn:microsoft.com/office/officeart/2005/8/layout/radial6"/>
    <dgm:cxn modelId="{8C8F7871-5D10-4FEA-AE74-E473859A463A}" type="presParOf" srcId="{BD4EC993-0464-4F5D-BE7A-001539D402C8}" destId="{A7D4235F-4426-4107-BA07-C32DD68C8411}" srcOrd="0" destOrd="0" presId="urn:microsoft.com/office/officeart/2005/8/layout/radial6"/>
    <dgm:cxn modelId="{CB6B6E0B-AB85-48E3-958E-4673013D7D2D}" type="presParOf" srcId="{BD4EC993-0464-4F5D-BE7A-001539D402C8}" destId="{425B5F54-23CB-4FAA-A660-202622CFCE67}" srcOrd="1" destOrd="0" presId="urn:microsoft.com/office/officeart/2005/8/layout/radial6"/>
    <dgm:cxn modelId="{3E90F0F7-93EA-4DE8-8AFA-3C82071F5BC4}" type="presParOf" srcId="{BD4EC993-0464-4F5D-BE7A-001539D402C8}" destId="{85DC2133-2FB0-4127-BC9D-835488072617}" srcOrd="2" destOrd="0" presId="urn:microsoft.com/office/officeart/2005/8/layout/radial6"/>
    <dgm:cxn modelId="{1DFCAA04-E8E2-4619-A900-BB80E03D2ADB}" type="presParOf" srcId="{BD4EC993-0464-4F5D-BE7A-001539D402C8}" destId="{16C73C3D-15D0-4133-87A2-B7BDFE6F2AE0}" srcOrd="3" destOrd="0" presId="urn:microsoft.com/office/officeart/2005/8/layout/radial6"/>
    <dgm:cxn modelId="{AE51C0C3-48A6-48FB-B5A0-ECBCE53912BB}" type="presParOf" srcId="{BD4EC993-0464-4F5D-BE7A-001539D402C8}" destId="{D5A247EB-1AAA-4398-8EB4-FF8A38FBC423}" srcOrd="4" destOrd="0" presId="urn:microsoft.com/office/officeart/2005/8/layout/radial6"/>
    <dgm:cxn modelId="{7A680332-A950-4A8B-BF40-2B2C18C17006}" type="presParOf" srcId="{BD4EC993-0464-4F5D-BE7A-001539D402C8}" destId="{8FAC09B9-0244-4935-9236-D123A0AD3842}" srcOrd="5" destOrd="0" presId="urn:microsoft.com/office/officeart/2005/8/layout/radial6"/>
    <dgm:cxn modelId="{A985D8C2-5ECA-4337-B997-F03740875815}" type="presParOf" srcId="{BD4EC993-0464-4F5D-BE7A-001539D402C8}" destId="{45E510C3-A2F2-4F47-BBBD-2B1C2B9AB128}" srcOrd="6" destOrd="0" presId="urn:microsoft.com/office/officeart/2005/8/layout/radial6"/>
    <dgm:cxn modelId="{B12EE8C3-BD91-4C5B-A1D7-E0090171EF3D}" type="presParOf" srcId="{BD4EC993-0464-4F5D-BE7A-001539D402C8}" destId="{9E209397-4DEB-4BC7-9548-8595FC6CD000}" srcOrd="7" destOrd="0" presId="urn:microsoft.com/office/officeart/2005/8/layout/radial6"/>
    <dgm:cxn modelId="{A1821813-C5F1-4ABA-BBBE-BFDE3EF0A5B1}" type="presParOf" srcId="{BD4EC993-0464-4F5D-BE7A-001539D402C8}" destId="{7ADBD34E-925B-4844-90D0-81D93DE7D7B1}" srcOrd="8" destOrd="0" presId="urn:microsoft.com/office/officeart/2005/8/layout/radial6"/>
    <dgm:cxn modelId="{F7856F67-7181-44BB-B59A-F07BBAE8F212}" type="presParOf" srcId="{BD4EC993-0464-4F5D-BE7A-001539D402C8}" destId="{F7AD474D-DFD7-49F8-8DF8-F3E564C16518}" srcOrd="9" destOrd="0" presId="urn:microsoft.com/office/officeart/2005/8/layout/radial6"/>
    <dgm:cxn modelId="{381C55E0-64AA-44B3-BC67-9BB7F1736BC9}" type="presParOf" srcId="{BD4EC993-0464-4F5D-BE7A-001539D402C8}" destId="{79B197D8-825D-45D5-B18B-D90B4BEC687E}" srcOrd="10" destOrd="0" presId="urn:microsoft.com/office/officeart/2005/8/layout/radial6"/>
    <dgm:cxn modelId="{67C4E54F-55ED-4EEF-B0CD-2A0615F4DC85}" type="presParOf" srcId="{BD4EC993-0464-4F5D-BE7A-001539D402C8}" destId="{606F0737-C54B-4CB1-9FE6-137235ED6C3E}" srcOrd="11" destOrd="0" presId="urn:microsoft.com/office/officeart/2005/8/layout/radial6"/>
    <dgm:cxn modelId="{C6C6B930-0607-4275-904A-BE472F1BD7FE}" type="presParOf" srcId="{BD4EC993-0464-4F5D-BE7A-001539D402C8}" destId="{CA1C1B5D-6124-4543-8618-5CBC6B409F22}" srcOrd="12" destOrd="0" presId="urn:microsoft.com/office/officeart/2005/8/layout/radial6"/>
    <dgm:cxn modelId="{E172D151-0896-47F1-81E5-97691327F322}" type="presParOf" srcId="{BD4EC993-0464-4F5D-BE7A-001539D402C8}" destId="{19B16E53-ED83-4DF1-AA92-8482FF5A0608}" srcOrd="13" destOrd="0" presId="urn:microsoft.com/office/officeart/2005/8/layout/radial6"/>
    <dgm:cxn modelId="{E06C8E53-6A98-434C-BA09-343229F69FC4}" type="presParOf" srcId="{BD4EC993-0464-4F5D-BE7A-001539D402C8}" destId="{23768603-4D17-445E-A143-98AC43709EB2}" srcOrd="14" destOrd="0" presId="urn:microsoft.com/office/officeart/2005/8/layout/radial6"/>
    <dgm:cxn modelId="{7BE9EB65-3E32-47BB-BFDC-1C9E335B8CD4}" type="presParOf" srcId="{BD4EC993-0464-4F5D-BE7A-001539D402C8}" destId="{05A1C2A0-641C-46B6-B755-8E82B0CABB06}" srcOrd="15" destOrd="0" presId="urn:microsoft.com/office/officeart/2005/8/layout/radial6"/>
    <dgm:cxn modelId="{79B2236E-B8B9-4FA7-B92B-15BBCDBB129E}" type="presParOf" srcId="{BD4EC993-0464-4F5D-BE7A-001539D402C8}" destId="{75071881-00ED-45F7-91C6-D90F98AA484C}" srcOrd="16" destOrd="0" presId="urn:microsoft.com/office/officeart/2005/8/layout/radial6"/>
    <dgm:cxn modelId="{0D41E00E-C5A0-4E8A-A80C-2918A79E35CF}" type="presParOf" srcId="{BD4EC993-0464-4F5D-BE7A-001539D402C8}" destId="{959E08BE-B823-414B-B381-B367180BA6CC}" srcOrd="17" destOrd="0" presId="urn:microsoft.com/office/officeart/2005/8/layout/radial6"/>
    <dgm:cxn modelId="{9EC0DACA-C618-4757-B94E-F9EC1B923FB7}" type="presParOf" srcId="{BD4EC993-0464-4F5D-BE7A-001539D402C8}" destId="{2394F076-91BF-411A-9D37-65E3D746E8D5}" srcOrd="18"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095E056-1923-4A63-A8A8-B409AD2E8ACC}" type="doc">
      <dgm:prSet loTypeId="urn:microsoft.com/office/officeart/2005/8/layout/radial6" loCatId="relationship" qsTypeId="urn:microsoft.com/office/officeart/2005/8/quickstyle/simple5" qsCatId="simple" csTypeId="urn:microsoft.com/office/officeart/2005/8/colors/colorful4" csCatId="colorful" phldr="1"/>
      <dgm:spPr/>
      <dgm:t>
        <a:bodyPr/>
        <a:lstStyle/>
        <a:p>
          <a:endParaRPr lang="tr-TR"/>
        </a:p>
      </dgm:t>
    </dgm:pt>
    <dgm:pt modelId="{9A89C0C3-5B8C-4DE4-A580-7E1C69D9B210}">
      <dgm:prSet phldrT="[Metin]" custT="1"/>
      <dgm:spPr/>
      <dgm:t>
        <a:bodyPr/>
        <a:lstStyle/>
        <a:p>
          <a:r>
            <a:rPr lang="tr-TR" sz="2000" dirty="0" smtClean="0">
              <a:solidFill>
                <a:schemeClr val="tx1"/>
              </a:solidFill>
            </a:rPr>
            <a:t>DİNLEMENİN ALT ALANLARI VE BOYUTLARI</a:t>
          </a:r>
          <a:endParaRPr lang="tr-TR" sz="2000" dirty="0">
            <a:solidFill>
              <a:schemeClr val="tx1"/>
            </a:solidFill>
          </a:endParaRPr>
        </a:p>
      </dgm:t>
    </dgm:pt>
    <dgm:pt modelId="{6D541697-BB5A-4395-9CAB-232299E8915D}" type="parTrans" cxnId="{C937F83A-AF12-4977-9139-72D0F7C0DB68}">
      <dgm:prSet/>
      <dgm:spPr/>
      <dgm:t>
        <a:bodyPr/>
        <a:lstStyle/>
        <a:p>
          <a:endParaRPr lang="tr-TR"/>
        </a:p>
      </dgm:t>
    </dgm:pt>
    <dgm:pt modelId="{5D16B6C0-D972-43DD-ADD1-219D415530BE}" type="sibTrans" cxnId="{C937F83A-AF12-4977-9139-72D0F7C0DB68}">
      <dgm:prSet/>
      <dgm:spPr/>
      <dgm:t>
        <a:bodyPr/>
        <a:lstStyle/>
        <a:p>
          <a:endParaRPr lang="tr-TR"/>
        </a:p>
      </dgm:t>
    </dgm:pt>
    <dgm:pt modelId="{C7E7E607-7DA1-4718-8388-4211A8F6F1F3}">
      <dgm:prSet phldrT="[Metin]" custT="1"/>
      <dgm:spPr/>
      <dgm:t>
        <a:bodyPr/>
        <a:lstStyle/>
        <a:p>
          <a:r>
            <a:rPr lang="tr-TR" sz="2400" dirty="0" smtClean="0">
              <a:solidFill>
                <a:schemeClr val="tx1"/>
              </a:solidFill>
            </a:rPr>
            <a:t>İşlem </a:t>
          </a:r>
          <a:endParaRPr lang="tr-TR" sz="2400" dirty="0">
            <a:solidFill>
              <a:schemeClr val="tx1"/>
            </a:solidFill>
          </a:endParaRPr>
        </a:p>
      </dgm:t>
    </dgm:pt>
    <dgm:pt modelId="{DC4B2BDA-2FC8-463A-8142-5DCFEF36C341}" type="parTrans" cxnId="{3E1CB3FB-8E8A-4848-816D-CAEDFAA7C83F}">
      <dgm:prSet/>
      <dgm:spPr/>
      <dgm:t>
        <a:bodyPr/>
        <a:lstStyle/>
        <a:p>
          <a:endParaRPr lang="tr-TR"/>
        </a:p>
      </dgm:t>
    </dgm:pt>
    <dgm:pt modelId="{ADE63CD5-0404-4382-8AD8-F7B87A4BFD0D}" type="sibTrans" cxnId="{3E1CB3FB-8E8A-4848-816D-CAEDFAA7C83F}">
      <dgm:prSet/>
      <dgm:spPr/>
      <dgm:t>
        <a:bodyPr/>
        <a:lstStyle/>
        <a:p>
          <a:endParaRPr lang="tr-TR"/>
        </a:p>
      </dgm:t>
    </dgm:pt>
    <dgm:pt modelId="{49DB1922-556E-487F-8FF4-B216D93994B0}">
      <dgm:prSet phldrT="[Metin]" custT="1"/>
      <dgm:spPr/>
      <dgm:t>
        <a:bodyPr/>
        <a:lstStyle/>
        <a:p>
          <a:r>
            <a:rPr lang="tr-TR" sz="2400" dirty="0" smtClean="0">
              <a:solidFill>
                <a:schemeClr val="tx1"/>
              </a:solidFill>
            </a:rPr>
            <a:t>Sözlü</a:t>
          </a:r>
          <a:r>
            <a:rPr lang="tr-TR" sz="2400" dirty="0" smtClean="0"/>
            <a:t> </a:t>
          </a:r>
          <a:r>
            <a:rPr lang="tr-TR" sz="2400" dirty="0" smtClean="0">
              <a:solidFill>
                <a:schemeClr val="tx1"/>
              </a:solidFill>
            </a:rPr>
            <a:t>Anlama</a:t>
          </a:r>
          <a:endParaRPr lang="tr-TR" sz="2400" dirty="0">
            <a:solidFill>
              <a:schemeClr val="tx1"/>
            </a:solidFill>
          </a:endParaRPr>
        </a:p>
      </dgm:t>
    </dgm:pt>
    <dgm:pt modelId="{2932B7EF-64FA-472B-9969-D8069BEE499B}" type="parTrans" cxnId="{DE27D466-B1BD-41AA-AA00-35F0A7C6794A}">
      <dgm:prSet/>
      <dgm:spPr/>
      <dgm:t>
        <a:bodyPr/>
        <a:lstStyle/>
        <a:p>
          <a:endParaRPr lang="tr-TR"/>
        </a:p>
      </dgm:t>
    </dgm:pt>
    <dgm:pt modelId="{1D2311D1-ABB9-4066-B707-E459FC2F628E}" type="sibTrans" cxnId="{DE27D466-B1BD-41AA-AA00-35F0A7C6794A}">
      <dgm:prSet/>
      <dgm:spPr/>
      <dgm:t>
        <a:bodyPr/>
        <a:lstStyle/>
        <a:p>
          <a:endParaRPr lang="tr-TR"/>
        </a:p>
      </dgm:t>
    </dgm:pt>
    <dgm:pt modelId="{0B5E61C0-EDB3-4EB9-9E61-D36969320BB9}">
      <dgm:prSet phldrT="[Metin]" custT="1"/>
      <dgm:spPr/>
      <dgm:t>
        <a:bodyPr/>
        <a:lstStyle/>
        <a:p>
          <a:r>
            <a:rPr lang="tr-TR" sz="2400" dirty="0" smtClean="0">
              <a:solidFill>
                <a:schemeClr val="tx1"/>
              </a:solidFill>
            </a:rPr>
            <a:t>Etkileşim </a:t>
          </a:r>
          <a:endParaRPr lang="tr-TR" sz="2400" dirty="0">
            <a:solidFill>
              <a:schemeClr val="tx1"/>
            </a:solidFill>
          </a:endParaRPr>
        </a:p>
      </dgm:t>
    </dgm:pt>
    <dgm:pt modelId="{F1A3E429-24A4-4ECF-B5AD-6D4174618781}" type="parTrans" cxnId="{FA62965D-EE42-4D82-8889-4B0ABD11BB68}">
      <dgm:prSet/>
      <dgm:spPr/>
      <dgm:t>
        <a:bodyPr/>
        <a:lstStyle/>
        <a:p>
          <a:endParaRPr lang="tr-TR"/>
        </a:p>
      </dgm:t>
    </dgm:pt>
    <dgm:pt modelId="{8B5F7CEE-08BA-4FED-AC19-862853D0C7B3}" type="sibTrans" cxnId="{FA62965D-EE42-4D82-8889-4B0ABD11BB68}">
      <dgm:prSet/>
      <dgm:spPr/>
      <dgm:t>
        <a:bodyPr/>
        <a:lstStyle/>
        <a:p>
          <a:endParaRPr lang="tr-TR"/>
        </a:p>
      </dgm:t>
    </dgm:pt>
    <dgm:pt modelId="{3EC92333-3624-4737-AF0E-B2ABBEF2B9E1}" type="pres">
      <dgm:prSet presAssocID="{A095E056-1923-4A63-A8A8-B409AD2E8ACC}" presName="Name0" presStyleCnt="0">
        <dgm:presLayoutVars>
          <dgm:chMax val="1"/>
          <dgm:dir/>
          <dgm:animLvl val="ctr"/>
          <dgm:resizeHandles val="exact"/>
        </dgm:presLayoutVars>
      </dgm:prSet>
      <dgm:spPr/>
      <dgm:t>
        <a:bodyPr/>
        <a:lstStyle/>
        <a:p>
          <a:endParaRPr lang="tr-TR"/>
        </a:p>
      </dgm:t>
    </dgm:pt>
    <dgm:pt modelId="{A76A2AAD-CCD9-4F9E-8182-4F836F38E854}" type="pres">
      <dgm:prSet presAssocID="{9A89C0C3-5B8C-4DE4-A580-7E1C69D9B210}" presName="centerShape" presStyleLbl="node0" presStyleIdx="0" presStyleCnt="1" custScaleX="142437" custScaleY="120213" custLinFactNeighborX="1365" custLinFactNeighborY="-3754"/>
      <dgm:spPr/>
      <dgm:t>
        <a:bodyPr/>
        <a:lstStyle/>
        <a:p>
          <a:endParaRPr lang="tr-TR"/>
        </a:p>
      </dgm:t>
    </dgm:pt>
    <dgm:pt modelId="{C2D8C477-701E-4B8C-816D-62068552F3C5}" type="pres">
      <dgm:prSet presAssocID="{C7E7E607-7DA1-4718-8388-4211A8F6F1F3}" presName="node" presStyleLbl="node1" presStyleIdx="0" presStyleCnt="3">
        <dgm:presLayoutVars>
          <dgm:bulletEnabled val="1"/>
        </dgm:presLayoutVars>
      </dgm:prSet>
      <dgm:spPr/>
      <dgm:t>
        <a:bodyPr/>
        <a:lstStyle/>
        <a:p>
          <a:endParaRPr lang="tr-TR"/>
        </a:p>
      </dgm:t>
    </dgm:pt>
    <dgm:pt modelId="{CB3AF855-5D87-4F61-990A-D139DD8D1B42}" type="pres">
      <dgm:prSet presAssocID="{C7E7E607-7DA1-4718-8388-4211A8F6F1F3}" presName="dummy" presStyleCnt="0"/>
      <dgm:spPr/>
    </dgm:pt>
    <dgm:pt modelId="{ED0D0337-B779-43FD-9AD5-FB7E6C952095}" type="pres">
      <dgm:prSet presAssocID="{ADE63CD5-0404-4382-8AD8-F7B87A4BFD0D}" presName="sibTrans" presStyleLbl="sibTrans2D1" presStyleIdx="0" presStyleCnt="3"/>
      <dgm:spPr/>
      <dgm:t>
        <a:bodyPr/>
        <a:lstStyle/>
        <a:p>
          <a:endParaRPr lang="tr-TR"/>
        </a:p>
      </dgm:t>
    </dgm:pt>
    <dgm:pt modelId="{750839B4-4A4B-4EA9-96D5-198E5E352611}" type="pres">
      <dgm:prSet presAssocID="{49DB1922-556E-487F-8FF4-B216D93994B0}" presName="node" presStyleLbl="node1" presStyleIdx="1" presStyleCnt="3" custScaleX="126204" custScaleY="107053">
        <dgm:presLayoutVars>
          <dgm:bulletEnabled val="1"/>
        </dgm:presLayoutVars>
      </dgm:prSet>
      <dgm:spPr/>
      <dgm:t>
        <a:bodyPr/>
        <a:lstStyle/>
        <a:p>
          <a:endParaRPr lang="tr-TR"/>
        </a:p>
      </dgm:t>
    </dgm:pt>
    <dgm:pt modelId="{3CB33F76-1782-4FF0-B6B0-C111C309CF30}" type="pres">
      <dgm:prSet presAssocID="{49DB1922-556E-487F-8FF4-B216D93994B0}" presName="dummy" presStyleCnt="0"/>
      <dgm:spPr/>
    </dgm:pt>
    <dgm:pt modelId="{D448F3F3-591E-4608-A946-747EA55CEC68}" type="pres">
      <dgm:prSet presAssocID="{1D2311D1-ABB9-4066-B707-E459FC2F628E}" presName="sibTrans" presStyleLbl="sibTrans2D1" presStyleIdx="1" presStyleCnt="3"/>
      <dgm:spPr/>
      <dgm:t>
        <a:bodyPr/>
        <a:lstStyle/>
        <a:p>
          <a:endParaRPr lang="tr-TR"/>
        </a:p>
      </dgm:t>
    </dgm:pt>
    <dgm:pt modelId="{88190DEE-F483-4F0C-AF3F-2579AA208595}" type="pres">
      <dgm:prSet presAssocID="{0B5E61C0-EDB3-4EB9-9E61-D36969320BB9}" presName="node" presStyleLbl="node1" presStyleIdx="2" presStyleCnt="3" custScaleX="139150" custScaleY="104983">
        <dgm:presLayoutVars>
          <dgm:bulletEnabled val="1"/>
        </dgm:presLayoutVars>
      </dgm:prSet>
      <dgm:spPr/>
      <dgm:t>
        <a:bodyPr/>
        <a:lstStyle/>
        <a:p>
          <a:endParaRPr lang="tr-TR"/>
        </a:p>
      </dgm:t>
    </dgm:pt>
    <dgm:pt modelId="{10F935A0-927A-4C4C-B079-F9B0322D916D}" type="pres">
      <dgm:prSet presAssocID="{0B5E61C0-EDB3-4EB9-9E61-D36969320BB9}" presName="dummy" presStyleCnt="0"/>
      <dgm:spPr/>
    </dgm:pt>
    <dgm:pt modelId="{A757383C-CFFF-458C-91AB-41FB76FB92CE}" type="pres">
      <dgm:prSet presAssocID="{8B5F7CEE-08BA-4FED-AC19-862853D0C7B3}" presName="sibTrans" presStyleLbl="sibTrans2D1" presStyleIdx="2" presStyleCnt="3"/>
      <dgm:spPr/>
      <dgm:t>
        <a:bodyPr/>
        <a:lstStyle/>
        <a:p>
          <a:endParaRPr lang="tr-TR"/>
        </a:p>
      </dgm:t>
    </dgm:pt>
  </dgm:ptLst>
  <dgm:cxnLst>
    <dgm:cxn modelId="{0C9DC422-C6A5-4D8C-9DA2-B219EE9C34F7}" type="presOf" srcId="{0B5E61C0-EDB3-4EB9-9E61-D36969320BB9}" destId="{88190DEE-F483-4F0C-AF3F-2579AA208595}" srcOrd="0" destOrd="0" presId="urn:microsoft.com/office/officeart/2005/8/layout/radial6"/>
    <dgm:cxn modelId="{79E99AD2-D0C2-4E6A-BFE6-5B3751DA8C07}" type="presOf" srcId="{ADE63CD5-0404-4382-8AD8-F7B87A4BFD0D}" destId="{ED0D0337-B779-43FD-9AD5-FB7E6C952095}" srcOrd="0" destOrd="0" presId="urn:microsoft.com/office/officeart/2005/8/layout/radial6"/>
    <dgm:cxn modelId="{979AE15B-6679-4A2B-A7EE-44CD6A656C5B}" type="presOf" srcId="{49DB1922-556E-487F-8FF4-B216D93994B0}" destId="{750839B4-4A4B-4EA9-96D5-198E5E352611}" srcOrd="0" destOrd="0" presId="urn:microsoft.com/office/officeart/2005/8/layout/radial6"/>
    <dgm:cxn modelId="{FA62965D-EE42-4D82-8889-4B0ABD11BB68}" srcId="{9A89C0C3-5B8C-4DE4-A580-7E1C69D9B210}" destId="{0B5E61C0-EDB3-4EB9-9E61-D36969320BB9}" srcOrd="2" destOrd="0" parTransId="{F1A3E429-24A4-4ECF-B5AD-6D4174618781}" sibTransId="{8B5F7CEE-08BA-4FED-AC19-862853D0C7B3}"/>
    <dgm:cxn modelId="{C937F83A-AF12-4977-9139-72D0F7C0DB68}" srcId="{A095E056-1923-4A63-A8A8-B409AD2E8ACC}" destId="{9A89C0C3-5B8C-4DE4-A580-7E1C69D9B210}" srcOrd="0" destOrd="0" parTransId="{6D541697-BB5A-4395-9CAB-232299E8915D}" sibTransId="{5D16B6C0-D972-43DD-ADD1-219D415530BE}"/>
    <dgm:cxn modelId="{8FFAF0DB-5EB6-4F49-8D38-172A729C3FBA}" type="presOf" srcId="{C7E7E607-7DA1-4718-8388-4211A8F6F1F3}" destId="{C2D8C477-701E-4B8C-816D-62068552F3C5}" srcOrd="0" destOrd="0" presId="urn:microsoft.com/office/officeart/2005/8/layout/radial6"/>
    <dgm:cxn modelId="{05B8BB86-B372-435D-8712-5641279A7FEB}" type="presOf" srcId="{A095E056-1923-4A63-A8A8-B409AD2E8ACC}" destId="{3EC92333-3624-4737-AF0E-B2ABBEF2B9E1}" srcOrd="0" destOrd="0" presId="urn:microsoft.com/office/officeart/2005/8/layout/radial6"/>
    <dgm:cxn modelId="{3E1CB3FB-8E8A-4848-816D-CAEDFAA7C83F}" srcId="{9A89C0C3-5B8C-4DE4-A580-7E1C69D9B210}" destId="{C7E7E607-7DA1-4718-8388-4211A8F6F1F3}" srcOrd="0" destOrd="0" parTransId="{DC4B2BDA-2FC8-463A-8142-5DCFEF36C341}" sibTransId="{ADE63CD5-0404-4382-8AD8-F7B87A4BFD0D}"/>
    <dgm:cxn modelId="{7C9D2937-BACB-459B-B583-7DA2EF1F1E55}" type="presOf" srcId="{1D2311D1-ABB9-4066-B707-E459FC2F628E}" destId="{D448F3F3-591E-4608-A946-747EA55CEC68}" srcOrd="0" destOrd="0" presId="urn:microsoft.com/office/officeart/2005/8/layout/radial6"/>
    <dgm:cxn modelId="{DE27D466-B1BD-41AA-AA00-35F0A7C6794A}" srcId="{9A89C0C3-5B8C-4DE4-A580-7E1C69D9B210}" destId="{49DB1922-556E-487F-8FF4-B216D93994B0}" srcOrd="1" destOrd="0" parTransId="{2932B7EF-64FA-472B-9969-D8069BEE499B}" sibTransId="{1D2311D1-ABB9-4066-B707-E459FC2F628E}"/>
    <dgm:cxn modelId="{C012751C-D68D-4D13-B446-BF3A25562AEF}" type="presOf" srcId="{9A89C0C3-5B8C-4DE4-A580-7E1C69D9B210}" destId="{A76A2AAD-CCD9-4F9E-8182-4F836F38E854}" srcOrd="0" destOrd="0" presId="urn:microsoft.com/office/officeart/2005/8/layout/radial6"/>
    <dgm:cxn modelId="{1218052C-6D77-4DC2-84A5-985BA6FBF525}" type="presOf" srcId="{8B5F7CEE-08BA-4FED-AC19-862853D0C7B3}" destId="{A757383C-CFFF-458C-91AB-41FB76FB92CE}" srcOrd="0" destOrd="0" presId="urn:microsoft.com/office/officeart/2005/8/layout/radial6"/>
    <dgm:cxn modelId="{2AED4D92-2317-4B86-A718-5A545047E3DF}" type="presParOf" srcId="{3EC92333-3624-4737-AF0E-B2ABBEF2B9E1}" destId="{A76A2AAD-CCD9-4F9E-8182-4F836F38E854}" srcOrd="0" destOrd="0" presId="urn:microsoft.com/office/officeart/2005/8/layout/radial6"/>
    <dgm:cxn modelId="{AC031D70-9A16-4BE5-B9A4-D91F32A2ED23}" type="presParOf" srcId="{3EC92333-3624-4737-AF0E-B2ABBEF2B9E1}" destId="{C2D8C477-701E-4B8C-816D-62068552F3C5}" srcOrd="1" destOrd="0" presId="urn:microsoft.com/office/officeart/2005/8/layout/radial6"/>
    <dgm:cxn modelId="{6FD2B8FC-39F3-404F-8F52-991958A010B2}" type="presParOf" srcId="{3EC92333-3624-4737-AF0E-B2ABBEF2B9E1}" destId="{CB3AF855-5D87-4F61-990A-D139DD8D1B42}" srcOrd="2" destOrd="0" presId="urn:microsoft.com/office/officeart/2005/8/layout/radial6"/>
    <dgm:cxn modelId="{167DAF64-4750-4015-A837-3B389EFA29E8}" type="presParOf" srcId="{3EC92333-3624-4737-AF0E-B2ABBEF2B9E1}" destId="{ED0D0337-B779-43FD-9AD5-FB7E6C952095}" srcOrd="3" destOrd="0" presId="urn:microsoft.com/office/officeart/2005/8/layout/radial6"/>
    <dgm:cxn modelId="{02A133CE-4498-4F9E-A63D-2BFAFB09CA95}" type="presParOf" srcId="{3EC92333-3624-4737-AF0E-B2ABBEF2B9E1}" destId="{750839B4-4A4B-4EA9-96D5-198E5E352611}" srcOrd="4" destOrd="0" presId="urn:microsoft.com/office/officeart/2005/8/layout/radial6"/>
    <dgm:cxn modelId="{F943A279-918D-4711-98E0-10B376D69DC8}" type="presParOf" srcId="{3EC92333-3624-4737-AF0E-B2ABBEF2B9E1}" destId="{3CB33F76-1782-4FF0-B6B0-C111C309CF30}" srcOrd="5" destOrd="0" presId="urn:microsoft.com/office/officeart/2005/8/layout/radial6"/>
    <dgm:cxn modelId="{5D6C751B-291A-453D-AC5B-D6FF83C8245D}" type="presParOf" srcId="{3EC92333-3624-4737-AF0E-B2ABBEF2B9E1}" destId="{D448F3F3-591E-4608-A946-747EA55CEC68}" srcOrd="6" destOrd="0" presId="urn:microsoft.com/office/officeart/2005/8/layout/radial6"/>
    <dgm:cxn modelId="{36AB5413-1CE7-414E-B4BF-034662F186A7}" type="presParOf" srcId="{3EC92333-3624-4737-AF0E-B2ABBEF2B9E1}" destId="{88190DEE-F483-4F0C-AF3F-2579AA208595}" srcOrd="7" destOrd="0" presId="urn:microsoft.com/office/officeart/2005/8/layout/radial6"/>
    <dgm:cxn modelId="{965198C3-1AD0-4208-B7AE-F7C0B3E7619D}" type="presParOf" srcId="{3EC92333-3624-4737-AF0E-B2ABBEF2B9E1}" destId="{10F935A0-927A-4C4C-B079-F9B0322D916D}" srcOrd="8" destOrd="0" presId="urn:microsoft.com/office/officeart/2005/8/layout/radial6"/>
    <dgm:cxn modelId="{3A7FF0AB-4EB0-4D16-AC32-6672E121081C}" type="presParOf" srcId="{3EC92333-3624-4737-AF0E-B2ABBEF2B9E1}" destId="{A757383C-CFFF-458C-91AB-41FB76FB92CE}"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04DEC50-4EC0-422C-A2A9-F9C3D0B0DDD9}" type="doc">
      <dgm:prSet loTypeId="urn:microsoft.com/office/officeart/2005/8/layout/radial6" loCatId="relationship" qsTypeId="urn:microsoft.com/office/officeart/2005/8/quickstyle/simple5" qsCatId="simple" csTypeId="urn:microsoft.com/office/officeart/2005/8/colors/colorful4" csCatId="colorful" phldr="1"/>
      <dgm:spPr/>
      <dgm:t>
        <a:bodyPr/>
        <a:lstStyle/>
        <a:p>
          <a:endParaRPr lang="tr-TR"/>
        </a:p>
      </dgm:t>
    </dgm:pt>
    <dgm:pt modelId="{2795C76E-9FA1-4FBE-91C4-9F0B7BEFDB8C}">
      <dgm:prSet phldrT="[Metin]" custT="1"/>
      <dgm:spPr/>
      <dgm:t>
        <a:bodyPr/>
        <a:lstStyle/>
        <a:p>
          <a:r>
            <a:rPr lang="tr-TR" sz="1800" dirty="0" smtClean="0">
              <a:solidFill>
                <a:schemeClr val="tx1"/>
              </a:solidFill>
            </a:rPr>
            <a:t>BECERİLERİ GELİŞTİRMEK İÇİN UYGULANAN ÖĞRETİM SÜREÇLERİ</a:t>
          </a:r>
          <a:endParaRPr lang="tr-TR" sz="1800" dirty="0">
            <a:solidFill>
              <a:schemeClr val="tx1"/>
            </a:solidFill>
          </a:endParaRPr>
        </a:p>
      </dgm:t>
    </dgm:pt>
    <dgm:pt modelId="{A040F361-1CEB-46E3-9834-4B8738BBD419}" type="parTrans" cxnId="{8733ECFB-3649-4992-BFC8-65336F3BDCD5}">
      <dgm:prSet/>
      <dgm:spPr/>
      <dgm:t>
        <a:bodyPr/>
        <a:lstStyle/>
        <a:p>
          <a:endParaRPr lang="tr-TR"/>
        </a:p>
      </dgm:t>
    </dgm:pt>
    <dgm:pt modelId="{BB7B8827-A373-44CF-9279-32E5480B2B45}" type="sibTrans" cxnId="{8733ECFB-3649-4992-BFC8-65336F3BDCD5}">
      <dgm:prSet/>
      <dgm:spPr/>
      <dgm:t>
        <a:bodyPr/>
        <a:lstStyle/>
        <a:p>
          <a:endParaRPr lang="tr-TR"/>
        </a:p>
      </dgm:t>
    </dgm:pt>
    <dgm:pt modelId="{A3941554-980A-458E-967D-EC2D27702835}">
      <dgm:prSet phldrT="[Metin]"/>
      <dgm:spPr/>
      <dgm:t>
        <a:bodyPr/>
        <a:lstStyle/>
        <a:p>
          <a:r>
            <a:rPr lang="tr-TR" dirty="0" smtClean="0">
              <a:solidFill>
                <a:schemeClr val="tx1"/>
              </a:solidFill>
            </a:rPr>
            <a:t>Dinleme Öncesi</a:t>
          </a:r>
          <a:endParaRPr lang="tr-TR" dirty="0">
            <a:solidFill>
              <a:schemeClr val="tx1"/>
            </a:solidFill>
          </a:endParaRPr>
        </a:p>
      </dgm:t>
    </dgm:pt>
    <dgm:pt modelId="{CB4AD880-70C3-40A9-B055-7058D4E2BCEE}" type="parTrans" cxnId="{98C5C167-C4F8-4207-9F30-F8F5A955B6A6}">
      <dgm:prSet/>
      <dgm:spPr/>
      <dgm:t>
        <a:bodyPr/>
        <a:lstStyle/>
        <a:p>
          <a:endParaRPr lang="tr-TR"/>
        </a:p>
      </dgm:t>
    </dgm:pt>
    <dgm:pt modelId="{0BAE323E-1E47-46F4-A563-3B364C757CC9}" type="sibTrans" cxnId="{98C5C167-C4F8-4207-9F30-F8F5A955B6A6}">
      <dgm:prSet/>
      <dgm:spPr/>
      <dgm:t>
        <a:bodyPr/>
        <a:lstStyle/>
        <a:p>
          <a:endParaRPr lang="tr-TR"/>
        </a:p>
      </dgm:t>
    </dgm:pt>
    <dgm:pt modelId="{D043FFDF-F7A3-4249-B25E-7A852A750E7B}">
      <dgm:prSet phldrT="[Metin]"/>
      <dgm:spPr/>
      <dgm:t>
        <a:bodyPr/>
        <a:lstStyle/>
        <a:p>
          <a:r>
            <a:rPr lang="tr-TR" dirty="0" smtClean="0">
              <a:solidFill>
                <a:schemeClr val="tx1"/>
              </a:solidFill>
            </a:rPr>
            <a:t>Dinleme</a:t>
          </a:r>
          <a:r>
            <a:rPr lang="tr-TR" dirty="0" smtClean="0"/>
            <a:t> </a:t>
          </a:r>
          <a:r>
            <a:rPr lang="tr-TR" dirty="0" smtClean="0">
              <a:solidFill>
                <a:schemeClr val="tx1"/>
              </a:solidFill>
            </a:rPr>
            <a:t>Sonrası</a:t>
          </a:r>
          <a:endParaRPr lang="tr-TR" dirty="0">
            <a:solidFill>
              <a:schemeClr val="tx1"/>
            </a:solidFill>
          </a:endParaRPr>
        </a:p>
      </dgm:t>
    </dgm:pt>
    <dgm:pt modelId="{450549C4-81C8-4CDD-A6E9-00B777CD54D8}" type="parTrans" cxnId="{206A4A1C-D2C6-4099-9B33-80BA7C04C849}">
      <dgm:prSet/>
      <dgm:spPr/>
      <dgm:t>
        <a:bodyPr/>
        <a:lstStyle/>
        <a:p>
          <a:endParaRPr lang="tr-TR"/>
        </a:p>
      </dgm:t>
    </dgm:pt>
    <dgm:pt modelId="{445E0D02-CEF5-4B95-8F15-C74384A72666}" type="sibTrans" cxnId="{206A4A1C-D2C6-4099-9B33-80BA7C04C849}">
      <dgm:prSet/>
      <dgm:spPr/>
      <dgm:t>
        <a:bodyPr/>
        <a:lstStyle/>
        <a:p>
          <a:endParaRPr lang="tr-TR"/>
        </a:p>
      </dgm:t>
    </dgm:pt>
    <dgm:pt modelId="{D9316876-7EAB-4971-BD0F-3BFE59A97F16}">
      <dgm:prSet phldrT="[Metin]"/>
      <dgm:spPr/>
      <dgm:t>
        <a:bodyPr/>
        <a:lstStyle/>
        <a:p>
          <a:r>
            <a:rPr lang="tr-TR" dirty="0" smtClean="0">
              <a:solidFill>
                <a:schemeClr val="tx1"/>
              </a:solidFill>
            </a:rPr>
            <a:t>Dinleme </a:t>
          </a:r>
          <a:endParaRPr lang="tr-TR" dirty="0">
            <a:solidFill>
              <a:schemeClr val="tx1"/>
            </a:solidFill>
          </a:endParaRPr>
        </a:p>
      </dgm:t>
    </dgm:pt>
    <dgm:pt modelId="{ABA49021-72E0-42CD-869B-EC3618464079}" type="parTrans" cxnId="{42A22782-A101-4D2D-A639-417CB808741F}">
      <dgm:prSet/>
      <dgm:spPr/>
      <dgm:t>
        <a:bodyPr/>
        <a:lstStyle/>
        <a:p>
          <a:endParaRPr lang="tr-TR"/>
        </a:p>
      </dgm:t>
    </dgm:pt>
    <dgm:pt modelId="{B6FFC0E1-2F97-4553-91BC-CCE50F01EA1C}" type="sibTrans" cxnId="{42A22782-A101-4D2D-A639-417CB808741F}">
      <dgm:prSet/>
      <dgm:spPr/>
      <dgm:t>
        <a:bodyPr/>
        <a:lstStyle/>
        <a:p>
          <a:endParaRPr lang="tr-TR"/>
        </a:p>
      </dgm:t>
    </dgm:pt>
    <dgm:pt modelId="{289C0661-676B-40A3-817D-57CF28FF10C3}" type="pres">
      <dgm:prSet presAssocID="{804DEC50-4EC0-422C-A2A9-F9C3D0B0DDD9}" presName="Name0" presStyleCnt="0">
        <dgm:presLayoutVars>
          <dgm:chMax val="1"/>
          <dgm:dir/>
          <dgm:animLvl val="ctr"/>
          <dgm:resizeHandles val="exact"/>
        </dgm:presLayoutVars>
      </dgm:prSet>
      <dgm:spPr/>
      <dgm:t>
        <a:bodyPr/>
        <a:lstStyle/>
        <a:p>
          <a:endParaRPr lang="tr-TR"/>
        </a:p>
      </dgm:t>
    </dgm:pt>
    <dgm:pt modelId="{924FB8E2-3BDB-45FE-8ACA-649AE17A1C83}" type="pres">
      <dgm:prSet presAssocID="{2795C76E-9FA1-4FBE-91C4-9F0B7BEFDB8C}" presName="centerShape" presStyleLbl="node0" presStyleIdx="0" presStyleCnt="1" custScaleX="109585" custScaleY="139818"/>
      <dgm:spPr/>
      <dgm:t>
        <a:bodyPr/>
        <a:lstStyle/>
        <a:p>
          <a:endParaRPr lang="tr-TR"/>
        </a:p>
      </dgm:t>
    </dgm:pt>
    <dgm:pt modelId="{462426E7-9DE6-4D51-ACE1-D24F6F43193F}" type="pres">
      <dgm:prSet presAssocID="{A3941554-980A-458E-967D-EC2D27702835}" presName="node" presStyleLbl="node1" presStyleIdx="0" presStyleCnt="3">
        <dgm:presLayoutVars>
          <dgm:bulletEnabled val="1"/>
        </dgm:presLayoutVars>
      </dgm:prSet>
      <dgm:spPr/>
      <dgm:t>
        <a:bodyPr/>
        <a:lstStyle/>
        <a:p>
          <a:endParaRPr lang="tr-TR"/>
        </a:p>
      </dgm:t>
    </dgm:pt>
    <dgm:pt modelId="{C99F4D8B-7AC7-4EF6-B696-0EA554F04F12}" type="pres">
      <dgm:prSet presAssocID="{A3941554-980A-458E-967D-EC2D27702835}" presName="dummy" presStyleCnt="0"/>
      <dgm:spPr/>
    </dgm:pt>
    <dgm:pt modelId="{CC35F3D5-C634-4F13-9CB6-18AA92AA318A}" type="pres">
      <dgm:prSet presAssocID="{0BAE323E-1E47-46F4-A563-3B364C757CC9}" presName="sibTrans" presStyleLbl="sibTrans2D1" presStyleIdx="0" presStyleCnt="3"/>
      <dgm:spPr/>
      <dgm:t>
        <a:bodyPr/>
        <a:lstStyle/>
        <a:p>
          <a:endParaRPr lang="tr-TR"/>
        </a:p>
      </dgm:t>
    </dgm:pt>
    <dgm:pt modelId="{DAEB29F8-2F56-42F4-9BDF-454CEBBE842E}" type="pres">
      <dgm:prSet presAssocID="{D043FFDF-F7A3-4249-B25E-7A852A750E7B}" presName="node" presStyleLbl="node1" presStyleIdx="1" presStyleCnt="3">
        <dgm:presLayoutVars>
          <dgm:bulletEnabled val="1"/>
        </dgm:presLayoutVars>
      </dgm:prSet>
      <dgm:spPr/>
      <dgm:t>
        <a:bodyPr/>
        <a:lstStyle/>
        <a:p>
          <a:endParaRPr lang="tr-TR"/>
        </a:p>
      </dgm:t>
    </dgm:pt>
    <dgm:pt modelId="{53A6F0C1-791A-4752-9C2A-7B1A328BB217}" type="pres">
      <dgm:prSet presAssocID="{D043FFDF-F7A3-4249-B25E-7A852A750E7B}" presName="dummy" presStyleCnt="0"/>
      <dgm:spPr/>
    </dgm:pt>
    <dgm:pt modelId="{E52962AA-7720-4479-A951-E93581CD6BB4}" type="pres">
      <dgm:prSet presAssocID="{445E0D02-CEF5-4B95-8F15-C74384A72666}" presName="sibTrans" presStyleLbl="sibTrans2D1" presStyleIdx="1" presStyleCnt="3"/>
      <dgm:spPr/>
      <dgm:t>
        <a:bodyPr/>
        <a:lstStyle/>
        <a:p>
          <a:endParaRPr lang="tr-TR"/>
        </a:p>
      </dgm:t>
    </dgm:pt>
    <dgm:pt modelId="{B5C10A79-BECE-4F16-942B-6EFFEFEF1654}" type="pres">
      <dgm:prSet presAssocID="{D9316876-7EAB-4971-BD0F-3BFE59A97F16}" presName="node" presStyleLbl="node1" presStyleIdx="2" presStyleCnt="3">
        <dgm:presLayoutVars>
          <dgm:bulletEnabled val="1"/>
        </dgm:presLayoutVars>
      </dgm:prSet>
      <dgm:spPr/>
      <dgm:t>
        <a:bodyPr/>
        <a:lstStyle/>
        <a:p>
          <a:endParaRPr lang="tr-TR"/>
        </a:p>
      </dgm:t>
    </dgm:pt>
    <dgm:pt modelId="{05A5165D-DA74-4CF1-911F-7E740E41C669}" type="pres">
      <dgm:prSet presAssocID="{D9316876-7EAB-4971-BD0F-3BFE59A97F16}" presName="dummy" presStyleCnt="0"/>
      <dgm:spPr/>
    </dgm:pt>
    <dgm:pt modelId="{265A17F5-063D-4572-83EA-792EB74004CB}" type="pres">
      <dgm:prSet presAssocID="{B6FFC0E1-2F97-4553-91BC-CCE50F01EA1C}" presName="sibTrans" presStyleLbl="sibTrans2D1" presStyleIdx="2" presStyleCnt="3"/>
      <dgm:spPr/>
      <dgm:t>
        <a:bodyPr/>
        <a:lstStyle/>
        <a:p>
          <a:endParaRPr lang="tr-TR"/>
        </a:p>
      </dgm:t>
    </dgm:pt>
  </dgm:ptLst>
  <dgm:cxnLst>
    <dgm:cxn modelId="{42A22782-A101-4D2D-A639-417CB808741F}" srcId="{2795C76E-9FA1-4FBE-91C4-9F0B7BEFDB8C}" destId="{D9316876-7EAB-4971-BD0F-3BFE59A97F16}" srcOrd="2" destOrd="0" parTransId="{ABA49021-72E0-42CD-869B-EC3618464079}" sibTransId="{B6FFC0E1-2F97-4553-91BC-CCE50F01EA1C}"/>
    <dgm:cxn modelId="{206A4A1C-D2C6-4099-9B33-80BA7C04C849}" srcId="{2795C76E-9FA1-4FBE-91C4-9F0B7BEFDB8C}" destId="{D043FFDF-F7A3-4249-B25E-7A852A750E7B}" srcOrd="1" destOrd="0" parTransId="{450549C4-81C8-4CDD-A6E9-00B777CD54D8}" sibTransId="{445E0D02-CEF5-4B95-8F15-C74384A72666}"/>
    <dgm:cxn modelId="{146F5673-0F23-449C-8E6C-E4200595686E}" type="presOf" srcId="{804DEC50-4EC0-422C-A2A9-F9C3D0B0DDD9}" destId="{289C0661-676B-40A3-817D-57CF28FF10C3}" srcOrd="0" destOrd="0" presId="urn:microsoft.com/office/officeart/2005/8/layout/radial6"/>
    <dgm:cxn modelId="{EAE4D212-7953-4D29-BC40-801F964EC10C}" type="presOf" srcId="{A3941554-980A-458E-967D-EC2D27702835}" destId="{462426E7-9DE6-4D51-ACE1-D24F6F43193F}" srcOrd="0" destOrd="0" presId="urn:microsoft.com/office/officeart/2005/8/layout/radial6"/>
    <dgm:cxn modelId="{5863FF94-4E12-4392-B4DA-A56E19C69A12}" type="presOf" srcId="{445E0D02-CEF5-4B95-8F15-C74384A72666}" destId="{E52962AA-7720-4479-A951-E93581CD6BB4}" srcOrd="0" destOrd="0" presId="urn:microsoft.com/office/officeart/2005/8/layout/radial6"/>
    <dgm:cxn modelId="{98C5C167-C4F8-4207-9F30-F8F5A955B6A6}" srcId="{2795C76E-9FA1-4FBE-91C4-9F0B7BEFDB8C}" destId="{A3941554-980A-458E-967D-EC2D27702835}" srcOrd="0" destOrd="0" parTransId="{CB4AD880-70C3-40A9-B055-7058D4E2BCEE}" sibTransId="{0BAE323E-1E47-46F4-A563-3B364C757CC9}"/>
    <dgm:cxn modelId="{8733ECFB-3649-4992-BFC8-65336F3BDCD5}" srcId="{804DEC50-4EC0-422C-A2A9-F9C3D0B0DDD9}" destId="{2795C76E-9FA1-4FBE-91C4-9F0B7BEFDB8C}" srcOrd="0" destOrd="0" parTransId="{A040F361-1CEB-46E3-9834-4B8738BBD419}" sibTransId="{BB7B8827-A373-44CF-9279-32E5480B2B45}"/>
    <dgm:cxn modelId="{70C1D590-446D-415A-A7A0-9BEA80A757B0}" type="presOf" srcId="{0BAE323E-1E47-46F4-A563-3B364C757CC9}" destId="{CC35F3D5-C634-4F13-9CB6-18AA92AA318A}" srcOrd="0" destOrd="0" presId="urn:microsoft.com/office/officeart/2005/8/layout/radial6"/>
    <dgm:cxn modelId="{CDADD090-7CBB-4DD9-BFA2-B7BA2CCE59B5}" type="presOf" srcId="{D043FFDF-F7A3-4249-B25E-7A852A750E7B}" destId="{DAEB29F8-2F56-42F4-9BDF-454CEBBE842E}" srcOrd="0" destOrd="0" presId="urn:microsoft.com/office/officeart/2005/8/layout/radial6"/>
    <dgm:cxn modelId="{483409CA-DD93-4DDD-8367-F83A29CEEB0C}" type="presOf" srcId="{D9316876-7EAB-4971-BD0F-3BFE59A97F16}" destId="{B5C10A79-BECE-4F16-942B-6EFFEFEF1654}" srcOrd="0" destOrd="0" presId="urn:microsoft.com/office/officeart/2005/8/layout/radial6"/>
    <dgm:cxn modelId="{1A42F3F8-3CC2-4B49-B482-EB3EFDA25362}" type="presOf" srcId="{2795C76E-9FA1-4FBE-91C4-9F0B7BEFDB8C}" destId="{924FB8E2-3BDB-45FE-8ACA-649AE17A1C83}" srcOrd="0" destOrd="0" presId="urn:microsoft.com/office/officeart/2005/8/layout/radial6"/>
    <dgm:cxn modelId="{DDCEF993-8113-4D77-9326-BFE7C22C525C}" type="presOf" srcId="{B6FFC0E1-2F97-4553-91BC-CCE50F01EA1C}" destId="{265A17F5-063D-4572-83EA-792EB74004CB}" srcOrd="0" destOrd="0" presId="urn:microsoft.com/office/officeart/2005/8/layout/radial6"/>
    <dgm:cxn modelId="{E8CE3DFF-AD99-4F01-8FDB-D0BBB99F22E7}" type="presParOf" srcId="{289C0661-676B-40A3-817D-57CF28FF10C3}" destId="{924FB8E2-3BDB-45FE-8ACA-649AE17A1C83}" srcOrd="0" destOrd="0" presId="urn:microsoft.com/office/officeart/2005/8/layout/radial6"/>
    <dgm:cxn modelId="{5EBE413B-8CAB-4F1B-AFE6-DBDE467B5D75}" type="presParOf" srcId="{289C0661-676B-40A3-817D-57CF28FF10C3}" destId="{462426E7-9DE6-4D51-ACE1-D24F6F43193F}" srcOrd="1" destOrd="0" presId="urn:microsoft.com/office/officeart/2005/8/layout/radial6"/>
    <dgm:cxn modelId="{2EA6D26C-BCD6-413C-BDB6-ABCF31B7AE44}" type="presParOf" srcId="{289C0661-676B-40A3-817D-57CF28FF10C3}" destId="{C99F4D8B-7AC7-4EF6-B696-0EA554F04F12}" srcOrd="2" destOrd="0" presId="urn:microsoft.com/office/officeart/2005/8/layout/radial6"/>
    <dgm:cxn modelId="{791CB413-DB33-4B6C-89D0-F86E7E5A0CAA}" type="presParOf" srcId="{289C0661-676B-40A3-817D-57CF28FF10C3}" destId="{CC35F3D5-C634-4F13-9CB6-18AA92AA318A}" srcOrd="3" destOrd="0" presId="urn:microsoft.com/office/officeart/2005/8/layout/radial6"/>
    <dgm:cxn modelId="{A65514E0-997A-49F2-8B3F-03F557093659}" type="presParOf" srcId="{289C0661-676B-40A3-817D-57CF28FF10C3}" destId="{DAEB29F8-2F56-42F4-9BDF-454CEBBE842E}" srcOrd="4" destOrd="0" presId="urn:microsoft.com/office/officeart/2005/8/layout/radial6"/>
    <dgm:cxn modelId="{BA833BD5-AA02-44CF-BB38-8AB1ADD4F613}" type="presParOf" srcId="{289C0661-676B-40A3-817D-57CF28FF10C3}" destId="{53A6F0C1-791A-4752-9C2A-7B1A328BB217}" srcOrd="5" destOrd="0" presId="urn:microsoft.com/office/officeart/2005/8/layout/radial6"/>
    <dgm:cxn modelId="{816AE0BE-27A4-44C8-BF34-216D5CC70DD2}" type="presParOf" srcId="{289C0661-676B-40A3-817D-57CF28FF10C3}" destId="{E52962AA-7720-4479-A951-E93581CD6BB4}" srcOrd="6" destOrd="0" presId="urn:microsoft.com/office/officeart/2005/8/layout/radial6"/>
    <dgm:cxn modelId="{47A550E1-9970-4936-82A6-B8D11425B3CC}" type="presParOf" srcId="{289C0661-676B-40A3-817D-57CF28FF10C3}" destId="{B5C10A79-BECE-4F16-942B-6EFFEFEF1654}" srcOrd="7" destOrd="0" presId="urn:microsoft.com/office/officeart/2005/8/layout/radial6"/>
    <dgm:cxn modelId="{0EC9E753-7ECB-4530-8FA8-F25CCD7E0AF9}" type="presParOf" srcId="{289C0661-676B-40A3-817D-57CF28FF10C3}" destId="{05A5165D-DA74-4CF1-911F-7E740E41C669}" srcOrd="8" destOrd="0" presId="urn:microsoft.com/office/officeart/2005/8/layout/radial6"/>
    <dgm:cxn modelId="{7AC752AE-6301-486E-8CED-C010F4F936E9}" type="presParOf" srcId="{289C0661-676B-40A3-817D-57CF28FF10C3}" destId="{265A17F5-063D-4572-83EA-792EB74004CB}"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EA8530A-F478-495F-82E0-DE60521D8350}" type="doc">
      <dgm:prSet loTypeId="urn:microsoft.com/office/officeart/2005/8/layout/process1" loCatId="process" qsTypeId="urn:microsoft.com/office/officeart/2005/8/quickstyle/simple2" qsCatId="simple" csTypeId="urn:microsoft.com/office/officeart/2005/8/colors/accent1_4" csCatId="accent1" phldr="1"/>
      <dgm:spPr/>
    </dgm:pt>
    <dgm:pt modelId="{2A23B83A-90CF-4C7B-BF8A-F44CE20D25F7}">
      <dgm:prSet phldrT="[Metin]"/>
      <dgm:spPr/>
      <dgm:t>
        <a:bodyPr/>
        <a:lstStyle/>
        <a:p>
          <a:r>
            <a:rPr lang="tr-TR" dirty="0" smtClean="0"/>
            <a:t>Dinleme öncesi</a:t>
          </a:r>
          <a:endParaRPr lang="tr-TR" dirty="0"/>
        </a:p>
      </dgm:t>
    </dgm:pt>
    <dgm:pt modelId="{F470A552-F55A-454F-99E3-1A4CB44DFA09}" type="parTrans" cxnId="{393089FA-EC08-4036-AE81-29D2B7D77F9F}">
      <dgm:prSet/>
      <dgm:spPr/>
      <dgm:t>
        <a:bodyPr/>
        <a:lstStyle/>
        <a:p>
          <a:endParaRPr lang="tr-TR"/>
        </a:p>
      </dgm:t>
    </dgm:pt>
    <dgm:pt modelId="{A4A62991-3D47-4F02-A39C-6901CB5E896A}" type="sibTrans" cxnId="{393089FA-EC08-4036-AE81-29D2B7D77F9F}">
      <dgm:prSet/>
      <dgm:spPr/>
      <dgm:t>
        <a:bodyPr/>
        <a:lstStyle/>
        <a:p>
          <a:endParaRPr lang="tr-TR"/>
        </a:p>
      </dgm:t>
    </dgm:pt>
    <dgm:pt modelId="{83E39609-DC17-4581-AD0A-D0B305016B44}">
      <dgm:prSet phldrT="[Metin]"/>
      <dgm:spPr/>
      <dgm:t>
        <a:bodyPr/>
        <a:lstStyle/>
        <a:p>
          <a:r>
            <a:rPr lang="tr-TR" dirty="0" smtClean="0"/>
            <a:t>Dinleme Esnası </a:t>
          </a:r>
          <a:endParaRPr lang="tr-TR" dirty="0"/>
        </a:p>
      </dgm:t>
    </dgm:pt>
    <dgm:pt modelId="{5E1CBD27-CD58-4D87-BA6B-5BF14981F24E}" type="parTrans" cxnId="{EEB4583B-B1F6-41B7-A794-3A8189DC81CD}">
      <dgm:prSet/>
      <dgm:spPr/>
      <dgm:t>
        <a:bodyPr/>
        <a:lstStyle/>
        <a:p>
          <a:endParaRPr lang="tr-TR"/>
        </a:p>
      </dgm:t>
    </dgm:pt>
    <dgm:pt modelId="{2534AB3A-0EF9-4DFB-8344-711DF72374D6}" type="sibTrans" cxnId="{EEB4583B-B1F6-41B7-A794-3A8189DC81CD}">
      <dgm:prSet/>
      <dgm:spPr/>
      <dgm:t>
        <a:bodyPr/>
        <a:lstStyle/>
        <a:p>
          <a:endParaRPr lang="tr-TR"/>
        </a:p>
      </dgm:t>
    </dgm:pt>
    <dgm:pt modelId="{FD4835E9-FB1C-4810-A9D8-0D4105B8948A}">
      <dgm:prSet phldrT="[Metin]"/>
      <dgm:spPr/>
      <dgm:t>
        <a:bodyPr/>
        <a:lstStyle/>
        <a:p>
          <a:r>
            <a:rPr lang="tr-TR" dirty="0" smtClean="0"/>
            <a:t>Dinleme Sonrası</a:t>
          </a:r>
          <a:endParaRPr lang="tr-TR" dirty="0"/>
        </a:p>
      </dgm:t>
    </dgm:pt>
    <dgm:pt modelId="{F9D98199-832E-4DD5-8D75-5A4F2B27C4F0}" type="parTrans" cxnId="{AD7114EC-DD12-47F4-862F-728CAA7E1AF7}">
      <dgm:prSet/>
      <dgm:spPr/>
      <dgm:t>
        <a:bodyPr/>
        <a:lstStyle/>
        <a:p>
          <a:endParaRPr lang="tr-TR"/>
        </a:p>
      </dgm:t>
    </dgm:pt>
    <dgm:pt modelId="{63162F86-12DB-417A-9E42-9FF276876DE6}" type="sibTrans" cxnId="{AD7114EC-DD12-47F4-862F-728CAA7E1AF7}">
      <dgm:prSet/>
      <dgm:spPr/>
      <dgm:t>
        <a:bodyPr/>
        <a:lstStyle/>
        <a:p>
          <a:endParaRPr lang="tr-TR"/>
        </a:p>
      </dgm:t>
    </dgm:pt>
    <dgm:pt modelId="{E0EBE27A-3407-4CCD-8938-C2231DF45731}" type="pres">
      <dgm:prSet presAssocID="{AEA8530A-F478-495F-82E0-DE60521D8350}" presName="Name0" presStyleCnt="0">
        <dgm:presLayoutVars>
          <dgm:dir/>
          <dgm:resizeHandles val="exact"/>
        </dgm:presLayoutVars>
      </dgm:prSet>
      <dgm:spPr/>
    </dgm:pt>
    <dgm:pt modelId="{2B62BD61-7FE4-4B5A-AD20-4824867A8218}" type="pres">
      <dgm:prSet presAssocID="{2A23B83A-90CF-4C7B-BF8A-F44CE20D25F7}" presName="node" presStyleLbl="node1" presStyleIdx="0" presStyleCnt="3">
        <dgm:presLayoutVars>
          <dgm:bulletEnabled val="1"/>
        </dgm:presLayoutVars>
      </dgm:prSet>
      <dgm:spPr/>
      <dgm:t>
        <a:bodyPr/>
        <a:lstStyle/>
        <a:p>
          <a:endParaRPr lang="tr-TR"/>
        </a:p>
      </dgm:t>
    </dgm:pt>
    <dgm:pt modelId="{A4507E75-13E3-420A-9CB5-E52CE0F77A21}" type="pres">
      <dgm:prSet presAssocID="{A4A62991-3D47-4F02-A39C-6901CB5E896A}" presName="sibTrans" presStyleLbl="sibTrans2D1" presStyleIdx="0" presStyleCnt="2"/>
      <dgm:spPr/>
      <dgm:t>
        <a:bodyPr/>
        <a:lstStyle/>
        <a:p>
          <a:endParaRPr lang="tr-TR"/>
        </a:p>
      </dgm:t>
    </dgm:pt>
    <dgm:pt modelId="{B68FF51E-A696-4CB1-ACBC-43CE2EFDEE6F}" type="pres">
      <dgm:prSet presAssocID="{A4A62991-3D47-4F02-A39C-6901CB5E896A}" presName="connectorText" presStyleLbl="sibTrans2D1" presStyleIdx="0" presStyleCnt="2"/>
      <dgm:spPr/>
      <dgm:t>
        <a:bodyPr/>
        <a:lstStyle/>
        <a:p>
          <a:endParaRPr lang="tr-TR"/>
        </a:p>
      </dgm:t>
    </dgm:pt>
    <dgm:pt modelId="{BDFEFED5-E907-4735-BABB-D921379917F0}" type="pres">
      <dgm:prSet presAssocID="{83E39609-DC17-4581-AD0A-D0B305016B44}" presName="node" presStyleLbl="node1" presStyleIdx="1" presStyleCnt="3">
        <dgm:presLayoutVars>
          <dgm:bulletEnabled val="1"/>
        </dgm:presLayoutVars>
      </dgm:prSet>
      <dgm:spPr/>
      <dgm:t>
        <a:bodyPr/>
        <a:lstStyle/>
        <a:p>
          <a:endParaRPr lang="tr-TR"/>
        </a:p>
      </dgm:t>
    </dgm:pt>
    <dgm:pt modelId="{CADAD3AD-8F65-4750-B639-B4948580FC16}" type="pres">
      <dgm:prSet presAssocID="{2534AB3A-0EF9-4DFB-8344-711DF72374D6}" presName="sibTrans" presStyleLbl="sibTrans2D1" presStyleIdx="1" presStyleCnt="2"/>
      <dgm:spPr/>
      <dgm:t>
        <a:bodyPr/>
        <a:lstStyle/>
        <a:p>
          <a:endParaRPr lang="tr-TR"/>
        </a:p>
      </dgm:t>
    </dgm:pt>
    <dgm:pt modelId="{5FDC9670-917E-4313-A774-B7BADA6F5EB6}" type="pres">
      <dgm:prSet presAssocID="{2534AB3A-0EF9-4DFB-8344-711DF72374D6}" presName="connectorText" presStyleLbl="sibTrans2D1" presStyleIdx="1" presStyleCnt="2"/>
      <dgm:spPr/>
      <dgm:t>
        <a:bodyPr/>
        <a:lstStyle/>
        <a:p>
          <a:endParaRPr lang="tr-TR"/>
        </a:p>
      </dgm:t>
    </dgm:pt>
    <dgm:pt modelId="{85C4F644-C015-4D36-B148-6989072103AE}" type="pres">
      <dgm:prSet presAssocID="{FD4835E9-FB1C-4810-A9D8-0D4105B8948A}" presName="node" presStyleLbl="node1" presStyleIdx="2" presStyleCnt="3">
        <dgm:presLayoutVars>
          <dgm:bulletEnabled val="1"/>
        </dgm:presLayoutVars>
      </dgm:prSet>
      <dgm:spPr/>
      <dgm:t>
        <a:bodyPr/>
        <a:lstStyle/>
        <a:p>
          <a:endParaRPr lang="tr-TR"/>
        </a:p>
      </dgm:t>
    </dgm:pt>
  </dgm:ptLst>
  <dgm:cxnLst>
    <dgm:cxn modelId="{EEB4583B-B1F6-41B7-A794-3A8189DC81CD}" srcId="{AEA8530A-F478-495F-82E0-DE60521D8350}" destId="{83E39609-DC17-4581-AD0A-D0B305016B44}" srcOrd="1" destOrd="0" parTransId="{5E1CBD27-CD58-4D87-BA6B-5BF14981F24E}" sibTransId="{2534AB3A-0EF9-4DFB-8344-711DF72374D6}"/>
    <dgm:cxn modelId="{F96D4BDA-CE5C-4762-B871-93306AC68A3B}" type="presOf" srcId="{2A23B83A-90CF-4C7B-BF8A-F44CE20D25F7}" destId="{2B62BD61-7FE4-4B5A-AD20-4824867A8218}" srcOrd="0" destOrd="0" presId="urn:microsoft.com/office/officeart/2005/8/layout/process1"/>
    <dgm:cxn modelId="{F264E5FC-072A-4135-A17D-E2781B6C6421}" type="presOf" srcId="{2534AB3A-0EF9-4DFB-8344-711DF72374D6}" destId="{CADAD3AD-8F65-4750-B639-B4948580FC16}" srcOrd="0" destOrd="0" presId="urn:microsoft.com/office/officeart/2005/8/layout/process1"/>
    <dgm:cxn modelId="{AD7114EC-DD12-47F4-862F-728CAA7E1AF7}" srcId="{AEA8530A-F478-495F-82E0-DE60521D8350}" destId="{FD4835E9-FB1C-4810-A9D8-0D4105B8948A}" srcOrd="2" destOrd="0" parTransId="{F9D98199-832E-4DD5-8D75-5A4F2B27C4F0}" sibTransId="{63162F86-12DB-417A-9E42-9FF276876DE6}"/>
    <dgm:cxn modelId="{DE0671FB-C008-4528-8430-39D0C65AA188}" type="presOf" srcId="{FD4835E9-FB1C-4810-A9D8-0D4105B8948A}" destId="{85C4F644-C015-4D36-B148-6989072103AE}" srcOrd="0" destOrd="0" presId="urn:microsoft.com/office/officeart/2005/8/layout/process1"/>
    <dgm:cxn modelId="{12EA1A74-DA53-47D2-A7B1-8088B328D916}" type="presOf" srcId="{AEA8530A-F478-495F-82E0-DE60521D8350}" destId="{E0EBE27A-3407-4CCD-8938-C2231DF45731}" srcOrd="0" destOrd="0" presId="urn:microsoft.com/office/officeart/2005/8/layout/process1"/>
    <dgm:cxn modelId="{393089FA-EC08-4036-AE81-29D2B7D77F9F}" srcId="{AEA8530A-F478-495F-82E0-DE60521D8350}" destId="{2A23B83A-90CF-4C7B-BF8A-F44CE20D25F7}" srcOrd="0" destOrd="0" parTransId="{F470A552-F55A-454F-99E3-1A4CB44DFA09}" sibTransId="{A4A62991-3D47-4F02-A39C-6901CB5E896A}"/>
    <dgm:cxn modelId="{D4823D3D-0940-43BD-B52B-EB1F54E59227}" type="presOf" srcId="{A4A62991-3D47-4F02-A39C-6901CB5E896A}" destId="{A4507E75-13E3-420A-9CB5-E52CE0F77A21}" srcOrd="0" destOrd="0" presId="urn:microsoft.com/office/officeart/2005/8/layout/process1"/>
    <dgm:cxn modelId="{98B97720-5C7F-443C-B778-A0E74C4636C6}" type="presOf" srcId="{83E39609-DC17-4581-AD0A-D0B305016B44}" destId="{BDFEFED5-E907-4735-BABB-D921379917F0}" srcOrd="0" destOrd="0" presId="urn:microsoft.com/office/officeart/2005/8/layout/process1"/>
    <dgm:cxn modelId="{3FD0EE3F-460C-4974-9FD3-C4B9F1271B2B}" type="presOf" srcId="{2534AB3A-0EF9-4DFB-8344-711DF72374D6}" destId="{5FDC9670-917E-4313-A774-B7BADA6F5EB6}" srcOrd="1" destOrd="0" presId="urn:microsoft.com/office/officeart/2005/8/layout/process1"/>
    <dgm:cxn modelId="{B10BB49E-ACF1-48E3-90AF-3587292A1AAB}" type="presOf" srcId="{A4A62991-3D47-4F02-A39C-6901CB5E896A}" destId="{B68FF51E-A696-4CB1-ACBC-43CE2EFDEE6F}" srcOrd="1" destOrd="0" presId="urn:microsoft.com/office/officeart/2005/8/layout/process1"/>
    <dgm:cxn modelId="{37953BE0-88C0-444D-A91C-1B3EA7567BCF}" type="presParOf" srcId="{E0EBE27A-3407-4CCD-8938-C2231DF45731}" destId="{2B62BD61-7FE4-4B5A-AD20-4824867A8218}" srcOrd="0" destOrd="0" presId="urn:microsoft.com/office/officeart/2005/8/layout/process1"/>
    <dgm:cxn modelId="{CDE1CB91-A16D-4E2F-81A4-96AD9AA54FA2}" type="presParOf" srcId="{E0EBE27A-3407-4CCD-8938-C2231DF45731}" destId="{A4507E75-13E3-420A-9CB5-E52CE0F77A21}" srcOrd="1" destOrd="0" presId="urn:microsoft.com/office/officeart/2005/8/layout/process1"/>
    <dgm:cxn modelId="{8D052001-01B6-46EE-BA55-6BBDC9A25A43}" type="presParOf" srcId="{A4507E75-13E3-420A-9CB5-E52CE0F77A21}" destId="{B68FF51E-A696-4CB1-ACBC-43CE2EFDEE6F}" srcOrd="0" destOrd="0" presId="urn:microsoft.com/office/officeart/2005/8/layout/process1"/>
    <dgm:cxn modelId="{EDE9BE5D-6B51-4E85-AFB4-0D4BECE805DD}" type="presParOf" srcId="{E0EBE27A-3407-4CCD-8938-C2231DF45731}" destId="{BDFEFED5-E907-4735-BABB-D921379917F0}" srcOrd="2" destOrd="0" presId="urn:microsoft.com/office/officeart/2005/8/layout/process1"/>
    <dgm:cxn modelId="{CBB1FA4A-D314-4058-9BCD-8C4ECB8981F4}" type="presParOf" srcId="{E0EBE27A-3407-4CCD-8938-C2231DF45731}" destId="{CADAD3AD-8F65-4750-B639-B4948580FC16}" srcOrd="3" destOrd="0" presId="urn:microsoft.com/office/officeart/2005/8/layout/process1"/>
    <dgm:cxn modelId="{3D64BB8F-A4EC-4E22-87D1-1E710BCDFDEE}" type="presParOf" srcId="{CADAD3AD-8F65-4750-B639-B4948580FC16}" destId="{5FDC9670-917E-4313-A774-B7BADA6F5EB6}" srcOrd="0" destOrd="0" presId="urn:microsoft.com/office/officeart/2005/8/layout/process1"/>
    <dgm:cxn modelId="{05634B80-515B-4FAA-A86F-D8C0F8FC38FE}" type="presParOf" srcId="{E0EBE27A-3407-4CCD-8938-C2231DF45731}" destId="{85C4F644-C015-4D36-B148-6989072103AE}"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315839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83060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094739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52852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697691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214082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1111961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930811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2790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5" name="Footer Placeholder 4"/>
          <p:cNvSpPr>
            <a:spLocks noGrp="1"/>
          </p:cNvSpPr>
          <p:nvPr>
            <p:ph type="ftr" sz="quarter" idx="11"/>
          </p:nvPr>
        </p:nvSpPr>
        <p:spPr/>
        <p:txBody>
          <a:bodyPr/>
          <a:lstStyle/>
          <a:p>
            <a:endParaRPr lang="tr-TR">
              <a:solidFill>
                <a:prstClr val="black">
                  <a:tint val="75000"/>
                </a:prstClr>
              </a:solidFill>
            </a:endParaRPr>
          </a:p>
        </p:txBody>
      </p:sp>
      <p:sp>
        <p:nvSpPr>
          <p:cNvPr id="6" name="Slide Number Placeholder 5"/>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233471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294435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8" name="Footer Placeholder 7"/>
          <p:cNvSpPr>
            <a:spLocks noGrp="1"/>
          </p:cNvSpPr>
          <p:nvPr>
            <p:ph type="ftr" sz="quarter" idx="11"/>
          </p:nvPr>
        </p:nvSpPr>
        <p:spPr/>
        <p:txBody>
          <a:bodyPr/>
          <a:lstStyle/>
          <a:p>
            <a:endParaRPr lang="tr-TR">
              <a:solidFill>
                <a:prstClr val="black">
                  <a:tint val="75000"/>
                </a:prstClr>
              </a:solidFill>
            </a:endParaRPr>
          </a:p>
        </p:txBody>
      </p:sp>
      <p:sp>
        <p:nvSpPr>
          <p:cNvPr id="9" name="Slide Number Placeholder 8"/>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676584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4" name="Footer Placeholder 3"/>
          <p:cNvSpPr>
            <a:spLocks noGrp="1"/>
          </p:cNvSpPr>
          <p:nvPr>
            <p:ph type="ftr" sz="quarter" idx="11"/>
          </p:nvPr>
        </p:nvSpPr>
        <p:spPr/>
        <p:txBody>
          <a:bodyPr/>
          <a:lstStyle/>
          <a:p>
            <a:endParaRPr lang="tr-TR">
              <a:solidFill>
                <a:prstClr val="black">
                  <a:tint val="75000"/>
                </a:prstClr>
              </a:solidFill>
            </a:endParaRPr>
          </a:p>
        </p:txBody>
      </p:sp>
      <p:sp>
        <p:nvSpPr>
          <p:cNvPr id="5" name="Slide Number Placeholder 4"/>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6458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3" name="Footer Placeholder 2"/>
          <p:cNvSpPr>
            <a:spLocks noGrp="1"/>
          </p:cNvSpPr>
          <p:nvPr>
            <p:ph type="ftr" sz="quarter" idx="11"/>
          </p:nvPr>
        </p:nvSpPr>
        <p:spPr/>
        <p:txBody>
          <a:bodyPr/>
          <a:lstStyle/>
          <a:p>
            <a:endParaRPr lang="tr-TR">
              <a:solidFill>
                <a:prstClr val="black">
                  <a:tint val="75000"/>
                </a:prstClr>
              </a:solidFill>
            </a:endParaRPr>
          </a:p>
        </p:txBody>
      </p:sp>
      <p:sp>
        <p:nvSpPr>
          <p:cNvPr id="4" name="Slide Number Placeholder 3"/>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0750672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2188850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6" name="Footer Placeholder 5"/>
          <p:cNvSpPr>
            <a:spLocks noGrp="1"/>
          </p:cNvSpPr>
          <p:nvPr>
            <p:ph type="ftr" sz="quarter" idx="11"/>
          </p:nvPr>
        </p:nvSpPr>
        <p:spPr/>
        <p:txBody>
          <a:bodyPr/>
          <a:lstStyle/>
          <a:p>
            <a:endParaRPr lang="tr-TR">
              <a:solidFill>
                <a:prstClr val="black">
                  <a:tint val="75000"/>
                </a:prstClr>
              </a:solidFill>
            </a:endParaRPr>
          </a:p>
        </p:txBody>
      </p:sp>
      <p:sp>
        <p:nvSpPr>
          <p:cNvPr id="7" name="Slide Number Placeholder 6"/>
          <p:cNvSpPr>
            <a:spLocks noGrp="1"/>
          </p:cNvSpPr>
          <p:nvPr>
            <p:ph type="sldNum" sz="quarter" idx="12"/>
          </p:nvPr>
        </p:nvSpPr>
        <p:spPr/>
        <p:txBody>
          <a:body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865062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95D217A-8B06-439C-8E0F-BD49C34EF5E8}" type="datetimeFigureOut">
              <a:rPr lang="tr-TR" smtClean="0">
                <a:solidFill>
                  <a:prstClr val="black">
                    <a:tint val="75000"/>
                  </a:prstClr>
                </a:solidFill>
              </a:rPr>
              <a:pPr/>
              <a:t>7.3.2018</a:t>
            </a:fld>
            <a:endParaRPr lang="tr-TR">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6BFFA5BF-77CA-4D32-85E8-C75E054B0A7B}"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036344778"/>
      </p:ext>
    </p:extLst>
  </p:cSld>
  <p:clrMap bg1="lt1" tx1="dk1" bg2="lt2" tx2="dk2" accent1="accent1" accent2="accent2" accent3="accent3" accent4="accent4" accent5="accent5" accent6="accent6" hlink="hlink" folHlink="folHlink"/>
  <p:sldLayoutIdLst>
    <p:sldLayoutId id="2147484120" r:id="rId1"/>
    <p:sldLayoutId id="2147484121" r:id="rId2"/>
    <p:sldLayoutId id="2147484122" r:id="rId3"/>
    <p:sldLayoutId id="2147484123" r:id="rId4"/>
    <p:sldLayoutId id="2147484124" r:id="rId5"/>
    <p:sldLayoutId id="2147484125" r:id="rId6"/>
    <p:sldLayoutId id="2147484126" r:id="rId7"/>
    <p:sldLayoutId id="2147484127" r:id="rId8"/>
    <p:sldLayoutId id="2147484128" r:id="rId9"/>
    <p:sldLayoutId id="2147484129" r:id="rId10"/>
    <p:sldLayoutId id="2147484130" r:id="rId11"/>
    <p:sldLayoutId id="2147484131" r:id="rId12"/>
    <p:sldLayoutId id="2147484132" r:id="rId13"/>
    <p:sldLayoutId id="2147484133" r:id="rId14"/>
    <p:sldLayoutId id="2147484134" r:id="rId15"/>
    <p:sldLayoutId id="214748413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3138" y="609600"/>
            <a:ext cx="10331532" cy="5826826"/>
          </a:xfrm>
        </p:spPr>
        <p:txBody>
          <a:bodyPr>
            <a:noAutofit/>
          </a:bodyPr>
          <a:lstStyle/>
          <a:p>
            <a:r>
              <a:rPr lang="tr-TR" sz="15000" dirty="0" smtClean="0">
                <a:solidFill>
                  <a:schemeClr val="tx1"/>
                </a:solidFill>
              </a:rPr>
              <a:t>DİNLEME</a:t>
            </a:r>
            <a:endParaRPr lang="tr-TR" sz="15000" dirty="0">
              <a:solidFill>
                <a:schemeClr val="tx1"/>
              </a:solidFill>
            </a:endParaRPr>
          </a:p>
        </p:txBody>
      </p:sp>
    </p:spTree>
    <p:extLst>
      <p:ext uri="{BB962C8B-B14F-4D97-AF65-F5344CB8AC3E}">
        <p14:creationId xmlns:p14="http://schemas.microsoft.com/office/powerpoint/2010/main" val="3896315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7788" y="801850"/>
            <a:ext cx="10515600" cy="5207972"/>
          </a:xfrm>
        </p:spPr>
        <p:txBody>
          <a:bodyPr/>
          <a:lstStyle/>
          <a:p>
            <a:endParaRPr lang="tr-TR" dirty="0" smtClean="0"/>
          </a:p>
          <a:p>
            <a:endParaRPr lang="tr-TR" dirty="0"/>
          </a:p>
          <a:p>
            <a:r>
              <a:rPr lang="tr-TR" sz="2000" dirty="0" smtClean="0"/>
              <a:t>Dinleme becerilerini geliştirmek için çeşitli teknikler vardır. Eğitim sürecinde öğrencilerin bu teknikleri öğrenmeleri ve etkili dinleyici olmaları amaçlanmaktadır.</a:t>
            </a:r>
            <a:endParaRPr lang="tr-TR" sz="2000" dirty="0"/>
          </a:p>
        </p:txBody>
      </p:sp>
    </p:spTree>
    <p:extLst>
      <p:ext uri="{BB962C8B-B14F-4D97-AF65-F5344CB8AC3E}">
        <p14:creationId xmlns:p14="http://schemas.microsoft.com/office/powerpoint/2010/main" val="1320264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6000" dirty="0" smtClean="0"/>
              <a:t>Etkili Dinleyici Özellikleri:</a:t>
            </a:r>
            <a:endParaRPr lang="tr-TR" sz="6000" dirty="0"/>
          </a:p>
        </p:txBody>
      </p:sp>
      <p:sp>
        <p:nvSpPr>
          <p:cNvPr id="3" name="İçerik Yer Tutucusu 2"/>
          <p:cNvSpPr>
            <a:spLocks noGrp="1"/>
          </p:cNvSpPr>
          <p:nvPr>
            <p:ph idx="1"/>
          </p:nvPr>
        </p:nvSpPr>
        <p:spPr>
          <a:xfrm>
            <a:off x="838200" y="1516866"/>
            <a:ext cx="10515600" cy="5032375"/>
          </a:xfrm>
        </p:spPr>
        <p:txBody>
          <a:bodyPr>
            <a:noAutofit/>
          </a:bodyPr>
          <a:lstStyle/>
          <a:p>
            <a:r>
              <a:rPr lang="tr-TR" sz="2000" dirty="0" smtClean="0"/>
              <a:t>Dinlemenin amacını ve yöntemini belirler,</a:t>
            </a:r>
          </a:p>
          <a:p>
            <a:r>
              <a:rPr lang="tr-TR" sz="2000" dirty="0" smtClean="0"/>
              <a:t>Ön bilgilerini harekete geçirir,</a:t>
            </a:r>
          </a:p>
          <a:p>
            <a:r>
              <a:rPr lang="tr-TR" sz="2000" dirty="0" smtClean="0"/>
              <a:t>Dinlediklerini ön bilgilerinin ışığında inceler,</a:t>
            </a:r>
          </a:p>
          <a:p>
            <a:r>
              <a:rPr lang="tr-TR" sz="2000" dirty="0" smtClean="0"/>
              <a:t>Konuşmacının aktardığı bilgilerle ön bilgileri arasında bağ kurar,</a:t>
            </a:r>
          </a:p>
          <a:p>
            <a:r>
              <a:rPr lang="tr-TR" sz="2000" dirty="0" smtClean="0"/>
              <a:t>Bir olay ve düşünce arasındaki farkı belirler,</a:t>
            </a:r>
          </a:p>
          <a:p>
            <a:r>
              <a:rPr lang="tr-TR" sz="2000" dirty="0" smtClean="0"/>
              <a:t>Ana ve yardımcı düşünceleri belirler,</a:t>
            </a:r>
          </a:p>
          <a:p>
            <a:r>
              <a:rPr lang="tr-TR" sz="2000" dirty="0" smtClean="0"/>
              <a:t>Konuşmacının amacını belirler,</a:t>
            </a:r>
          </a:p>
          <a:p>
            <a:r>
              <a:rPr lang="tr-TR" sz="2000" dirty="0" smtClean="0"/>
              <a:t>Propaganda, abartı ve ön yargıları belirler,</a:t>
            </a:r>
          </a:p>
          <a:p>
            <a:r>
              <a:rPr lang="tr-TR" sz="2000" dirty="0" smtClean="0"/>
              <a:t>Zihinsel yapısını düzenler ve geliştirir,</a:t>
            </a:r>
          </a:p>
          <a:p>
            <a:r>
              <a:rPr lang="tr-TR" sz="2000" dirty="0" smtClean="0"/>
              <a:t>Konuşmayı, konuşmanın içeriğini değerlendirir.</a:t>
            </a:r>
            <a:endParaRPr lang="tr-TR" sz="2000" dirty="0"/>
          </a:p>
        </p:txBody>
      </p:sp>
    </p:spTree>
    <p:extLst>
      <p:ext uri="{BB962C8B-B14F-4D97-AF65-F5344CB8AC3E}">
        <p14:creationId xmlns:p14="http://schemas.microsoft.com/office/powerpoint/2010/main" val="3374911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6000" dirty="0" smtClean="0"/>
              <a:t>DİNLEME ALANLARI</a:t>
            </a:r>
            <a:endParaRPr lang="tr-TR" sz="6000" dirty="0"/>
          </a:p>
        </p:txBody>
      </p:sp>
      <p:sp>
        <p:nvSpPr>
          <p:cNvPr id="3" name="İçerik Yer Tutucusu 2"/>
          <p:cNvSpPr>
            <a:spLocks noGrp="1"/>
          </p:cNvSpPr>
          <p:nvPr>
            <p:ph idx="1"/>
          </p:nvPr>
        </p:nvSpPr>
        <p:spPr/>
        <p:txBody>
          <a:bodyPr/>
          <a:lstStyle/>
          <a:p>
            <a:endParaRPr lang="tr-TR" dirty="0" smtClean="0"/>
          </a:p>
          <a:p>
            <a:endParaRPr lang="tr-TR" dirty="0"/>
          </a:p>
          <a:p>
            <a:r>
              <a:rPr lang="tr-TR" sz="2000" dirty="0" smtClean="0"/>
              <a:t>İşlem, etkileşim ve sözlü anlama olmak üzere 3 boyutta incelenmektedir</a:t>
            </a:r>
            <a:r>
              <a:rPr lang="tr-TR" dirty="0" smtClean="0"/>
              <a:t>.</a:t>
            </a:r>
            <a:endParaRPr lang="tr-TR" dirty="0"/>
          </a:p>
        </p:txBody>
      </p:sp>
    </p:spTree>
    <p:extLst>
      <p:ext uri="{BB962C8B-B14F-4D97-AF65-F5344CB8AC3E}">
        <p14:creationId xmlns:p14="http://schemas.microsoft.com/office/powerpoint/2010/main" val="3362336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500" dirty="0" smtClean="0"/>
              <a:t>1. İşlem Boyutu</a:t>
            </a:r>
            <a:endParaRPr lang="tr-TR" sz="4500" dirty="0"/>
          </a:p>
        </p:txBody>
      </p:sp>
      <p:sp>
        <p:nvSpPr>
          <p:cNvPr id="3" name="İçerik Yer Tutucusu 2"/>
          <p:cNvSpPr>
            <a:spLocks noGrp="1"/>
          </p:cNvSpPr>
          <p:nvPr>
            <p:ph idx="1"/>
          </p:nvPr>
        </p:nvSpPr>
        <p:spPr/>
        <p:txBody>
          <a:bodyPr/>
          <a:lstStyle/>
          <a:p>
            <a:pPr marL="0" indent="0">
              <a:buNone/>
            </a:pPr>
            <a:r>
              <a:rPr lang="tr-TR" dirty="0" smtClean="0"/>
              <a:t> </a:t>
            </a:r>
          </a:p>
          <a:p>
            <a:pPr marL="0" indent="0">
              <a:buNone/>
            </a:pPr>
            <a:endParaRPr lang="tr-TR" dirty="0"/>
          </a:p>
          <a:p>
            <a:pPr marL="0" indent="0">
              <a:buNone/>
            </a:pPr>
            <a:r>
              <a:rPr lang="tr-TR" sz="2000" dirty="0" smtClean="0"/>
              <a:t> Bu süreçte hem fiziksel hem de zihinsel çeşitli işlemler yapılmaktadır. Bu işlemler işitme, anlama ve zihinde yapılandırma olmak üzere 3 aşamada ele alınmaktadır.</a:t>
            </a:r>
            <a:endParaRPr lang="tr-TR" sz="2000" dirty="0"/>
          </a:p>
        </p:txBody>
      </p:sp>
    </p:spTree>
    <p:extLst>
      <p:ext uri="{BB962C8B-B14F-4D97-AF65-F5344CB8AC3E}">
        <p14:creationId xmlns:p14="http://schemas.microsoft.com/office/powerpoint/2010/main" val="2901905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36979"/>
            <a:ext cx="10515600" cy="5439984"/>
          </a:xfrm>
        </p:spPr>
        <p:txBody>
          <a:bodyPr>
            <a:normAutofit/>
          </a:bodyPr>
          <a:lstStyle/>
          <a:p>
            <a:pPr marL="514350" indent="-514350">
              <a:buFont typeface="+mj-lt"/>
              <a:buAutoNum type="alphaLcParenR"/>
            </a:pPr>
            <a:r>
              <a:rPr lang="tr-TR" sz="2000" b="1" dirty="0" smtClean="0"/>
              <a:t>İşitme: </a:t>
            </a:r>
            <a:r>
              <a:rPr lang="tr-TR" sz="2000" dirty="0" smtClean="0"/>
              <a:t>Seslerle sözler fiziksel olarak alınarak algılanmakta ve beynimize iletilmektedir. Bu süreçte ses, ses telleri, ses dalgaları ve kulak yer almaktadır.</a:t>
            </a:r>
          </a:p>
          <a:p>
            <a:pPr marL="514350" indent="-514350">
              <a:buFont typeface="+mj-lt"/>
              <a:buAutoNum type="alphaLcParenR"/>
            </a:pPr>
            <a:r>
              <a:rPr lang="tr-TR" sz="2000" b="1" dirty="0" smtClean="0"/>
              <a:t>Anlama: </a:t>
            </a:r>
            <a:r>
              <a:rPr lang="tr-TR" sz="2000" dirty="0" smtClean="0"/>
              <a:t>İşitilenlere dikkat yoğunlaştırılmakta, ilgi duyulan ve gerekli görülenler seçilerek anlamlandırılmaktadır. Dikkat yoğunlaştırma bütün anlama sürecini etkilemekte, işitilenlerin seçilmesi, işlenmesi ve anlamlandırılması belirleyici olmaktadır.</a:t>
            </a:r>
          </a:p>
          <a:p>
            <a:pPr marL="514350" indent="-514350">
              <a:buFont typeface="+mj-lt"/>
              <a:buAutoNum type="alphaLcParenR"/>
            </a:pPr>
            <a:r>
              <a:rPr lang="tr-TR" sz="2000" b="1" dirty="0" smtClean="0"/>
              <a:t>Zihinde Yapılandırma: </a:t>
            </a:r>
            <a:r>
              <a:rPr lang="tr-TR" sz="2000" dirty="0" smtClean="0"/>
              <a:t>Anlama sırasında seçilen bilgi ve düşünceler çeşitli zihinsel işlemlerden geçirilerek işlenmektedir. Sıralama, sınıflama, ilişki kurma, düzenleme, sorgulama, değerlendirme gibi zihinsel işlemler yapılmaktadır. Daha sonra yeni bilgiler bireyin zihinsel yapısına göre ön bilgilerle bütünleştirilmekte ve zihnine yerleştirilmektedir.</a:t>
            </a:r>
            <a:endParaRPr lang="tr-TR" sz="2000" b="1" dirty="0"/>
          </a:p>
        </p:txBody>
      </p:sp>
    </p:spTree>
    <p:extLst>
      <p:ext uri="{BB962C8B-B14F-4D97-AF65-F5344CB8AC3E}">
        <p14:creationId xmlns:p14="http://schemas.microsoft.com/office/powerpoint/2010/main" val="2917418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500" dirty="0" smtClean="0"/>
              <a:t>2. Etkileşim Boyutu </a:t>
            </a:r>
            <a:endParaRPr lang="tr-TR" sz="4500" dirty="0"/>
          </a:p>
        </p:txBody>
      </p:sp>
      <p:sp>
        <p:nvSpPr>
          <p:cNvPr id="3" name="İçerik Yer Tutucusu 2"/>
          <p:cNvSpPr>
            <a:spLocks noGrp="1"/>
          </p:cNvSpPr>
          <p:nvPr>
            <p:ph idx="1"/>
          </p:nvPr>
        </p:nvSpPr>
        <p:spPr/>
        <p:txBody>
          <a:bodyPr/>
          <a:lstStyle/>
          <a:p>
            <a:endParaRPr lang="tr-TR" dirty="0" smtClean="0"/>
          </a:p>
          <a:p>
            <a:endParaRPr lang="tr-TR" dirty="0"/>
          </a:p>
          <a:p>
            <a:r>
              <a:rPr lang="tr-TR" sz="2000" dirty="0" smtClean="0"/>
              <a:t>Etkileşim boyutu konuşmacı ile dinleyici arasında sözlü konuşmalar, aktarılan bilgiler ve iletişimin gerçekleştirildiği ortamla gerçekleşmektedir. 2 tür etkileşim gerçekleşmektedir:</a:t>
            </a:r>
            <a:endParaRPr lang="tr-TR" sz="2000" dirty="0"/>
          </a:p>
        </p:txBody>
      </p:sp>
    </p:spTree>
    <p:extLst>
      <p:ext uri="{BB962C8B-B14F-4D97-AF65-F5344CB8AC3E}">
        <p14:creationId xmlns:p14="http://schemas.microsoft.com/office/powerpoint/2010/main" val="1967815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23331"/>
            <a:ext cx="10515600" cy="5453632"/>
          </a:xfrm>
        </p:spPr>
        <p:txBody>
          <a:bodyPr>
            <a:normAutofit/>
          </a:bodyPr>
          <a:lstStyle/>
          <a:p>
            <a:pPr marL="514350" indent="-514350">
              <a:buFont typeface="+mj-lt"/>
              <a:buAutoNum type="alphaLcParenR"/>
            </a:pPr>
            <a:r>
              <a:rPr lang="tr-TR" sz="2000" b="1" dirty="0" smtClean="0"/>
              <a:t>Fiziksel Etkileşim: </a:t>
            </a:r>
            <a:r>
              <a:rPr lang="tr-TR" sz="2000" dirty="0" smtClean="0"/>
              <a:t>Konuşmacının sesi, ses tonu, konuşma hızı, kullandığı kelimeler, beden dili, yüz ifadesi, göz teması, duruşu, jestleri, fiziksel mekan, araç-gereç, dinleme ortamı, gürültü, ışık, ısı, renk gibi durumlarla etkileşimi içermektedir.</a:t>
            </a:r>
          </a:p>
          <a:p>
            <a:pPr marL="0" indent="0">
              <a:buNone/>
            </a:pPr>
            <a:endParaRPr lang="tr-TR" sz="2000" dirty="0" smtClean="0"/>
          </a:p>
          <a:p>
            <a:pPr marL="0" indent="0">
              <a:buNone/>
            </a:pPr>
            <a:endParaRPr lang="tr-TR" sz="2000" b="1" dirty="0" smtClean="0"/>
          </a:p>
          <a:p>
            <a:pPr marL="0" indent="0">
              <a:buNone/>
            </a:pPr>
            <a:r>
              <a:rPr lang="tr-TR" sz="2000" b="1" dirty="0" smtClean="0"/>
              <a:t>b)  Zihinsel Etkileşim: </a:t>
            </a:r>
            <a:r>
              <a:rPr lang="tr-TR" sz="2000" dirty="0" smtClean="0"/>
              <a:t>Dinleyicinin konuşmacının düşüncelerini öğrenmesi, anlaması, kendi bilgileriyle karşılaştırmasıdır. </a:t>
            </a:r>
            <a:endParaRPr lang="tr-TR" sz="2000" b="1" dirty="0"/>
          </a:p>
        </p:txBody>
      </p:sp>
    </p:spTree>
    <p:extLst>
      <p:ext uri="{BB962C8B-B14F-4D97-AF65-F5344CB8AC3E}">
        <p14:creationId xmlns:p14="http://schemas.microsoft.com/office/powerpoint/2010/main" val="1997950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500" dirty="0" smtClean="0"/>
              <a:t>3. Anlama Boyutu</a:t>
            </a:r>
            <a:endParaRPr lang="tr-TR" sz="4500" dirty="0"/>
          </a:p>
        </p:txBody>
      </p:sp>
      <p:sp>
        <p:nvSpPr>
          <p:cNvPr id="3" name="İçerik Yer Tutucusu 2"/>
          <p:cNvSpPr>
            <a:spLocks noGrp="1"/>
          </p:cNvSpPr>
          <p:nvPr>
            <p:ph idx="1"/>
          </p:nvPr>
        </p:nvSpPr>
        <p:spPr/>
        <p:txBody>
          <a:bodyPr/>
          <a:lstStyle/>
          <a:p>
            <a:pPr marL="0" indent="0">
              <a:buNone/>
            </a:pPr>
            <a:r>
              <a:rPr lang="tr-TR" dirty="0" smtClean="0"/>
              <a:t>   </a:t>
            </a:r>
            <a:r>
              <a:rPr lang="tr-TR" sz="2000" dirty="0" smtClean="0"/>
              <a:t>Anlama işlemi hem </a:t>
            </a:r>
            <a:r>
              <a:rPr lang="tr-TR" sz="2000" dirty="0" err="1" smtClean="0"/>
              <a:t>süreçsel</a:t>
            </a:r>
            <a:r>
              <a:rPr lang="tr-TR" sz="2000" dirty="0" smtClean="0"/>
              <a:t> hem de etkileşimsel olarak gerçekleşmektedir. Etkileşimsel süreçte dinleyicinin özellikleri, konuşmacının aktardıkları ve iletişimin gerçekleştiği ortam etkili olmaktadır. </a:t>
            </a:r>
          </a:p>
          <a:p>
            <a:pPr marL="0" indent="0">
              <a:buNone/>
            </a:pPr>
            <a:r>
              <a:rPr lang="tr-TR" sz="2000" dirty="0"/>
              <a:t> </a:t>
            </a:r>
            <a:r>
              <a:rPr lang="tr-TR" sz="2000" dirty="0" smtClean="0"/>
              <a:t>   </a:t>
            </a:r>
            <a:r>
              <a:rPr lang="tr-TR" sz="2000" dirty="0" err="1" smtClean="0"/>
              <a:t>Süreçsel</a:t>
            </a:r>
            <a:r>
              <a:rPr lang="tr-TR" sz="2000" dirty="0" smtClean="0"/>
              <a:t> anlama ise dinleme sırasında çeşitli bilgilerin alınması, zihnimizde işlenmesi ve anlamlandırılması aşamalarındaki işlemleri kapsamaktadır.</a:t>
            </a:r>
            <a:endParaRPr lang="tr-TR" sz="2000" dirty="0"/>
          </a:p>
        </p:txBody>
      </p:sp>
    </p:spTree>
    <p:extLst>
      <p:ext uri="{BB962C8B-B14F-4D97-AF65-F5344CB8AC3E}">
        <p14:creationId xmlns:p14="http://schemas.microsoft.com/office/powerpoint/2010/main" val="3068568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noChangeArrowheads="1"/>
          </p:cNvSpPr>
          <p:nvPr>
            <p:ph type="title"/>
          </p:nvPr>
        </p:nvSpPr>
        <p:spPr>
          <a:xfrm>
            <a:off x="609600" y="167760"/>
            <a:ext cx="10972800" cy="1143000"/>
          </a:xfrm>
        </p:spPr>
        <p:txBody>
          <a:bodyPr/>
          <a:lstStyle/>
          <a:p>
            <a:r>
              <a:rPr lang="tr-TR" altLang="en-US" sz="6000" dirty="0">
                <a:latin typeface="Calibri Light (Başlıklar)"/>
              </a:rPr>
              <a:t>SÖZLÜ ANLAMA</a:t>
            </a:r>
          </a:p>
        </p:txBody>
      </p:sp>
      <p:sp>
        <p:nvSpPr>
          <p:cNvPr id="3074" name="Content Placeholder 2"/>
          <p:cNvSpPr>
            <a:spLocks noGrp="1"/>
          </p:cNvSpPr>
          <p:nvPr>
            <p:ph idx="1"/>
          </p:nvPr>
        </p:nvSpPr>
        <p:spPr>
          <a:xfrm>
            <a:off x="1981200" y="1587501"/>
            <a:ext cx="8229600" cy="4884551"/>
          </a:xfrm>
        </p:spPr>
        <p:txBody>
          <a:bodyPr>
            <a:normAutofit lnSpcReduction="10000"/>
          </a:bodyPr>
          <a:lstStyle/>
          <a:p>
            <a:pPr marL="0" indent="0">
              <a:buNone/>
            </a:pPr>
            <a:r>
              <a:rPr lang="tr-TR" altLang="en-US" sz="2000" b="1" dirty="0">
                <a:latin typeface="Times New Roman" panose="02020603050405020304" pitchFamily="18" charset="0"/>
              </a:rPr>
              <a:t>   </a:t>
            </a:r>
            <a:r>
              <a:rPr lang="tr-TR" altLang="en-US" sz="2600" b="1" dirty="0">
                <a:latin typeface="Calibri" panose="020F0502020204030204" pitchFamily="34" charset="0"/>
              </a:rPr>
              <a:t>a</a:t>
            </a:r>
            <a:r>
              <a:rPr lang="tr-TR" altLang="en-US" sz="2600" b="1" dirty="0" smtClean="0">
                <a:latin typeface="Calibri" panose="020F0502020204030204" pitchFamily="34" charset="0"/>
              </a:rPr>
              <a:t>. Sözlü </a:t>
            </a:r>
            <a:r>
              <a:rPr lang="tr-TR" altLang="en-US" sz="2600" b="1" dirty="0">
                <a:latin typeface="Calibri" panose="020F0502020204030204" pitchFamily="34" charset="0"/>
              </a:rPr>
              <a:t>Anlama Nedir?</a:t>
            </a:r>
          </a:p>
          <a:p>
            <a:pPr marL="0" indent="0">
              <a:buNone/>
            </a:pPr>
            <a:endParaRPr lang="tr-TR" altLang="en-US" sz="2600" b="1" dirty="0">
              <a:solidFill>
                <a:srgbClr val="FF0000"/>
              </a:solidFill>
              <a:latin typeface="Times New Roman" panose="02020603050405020304" pitchFamily="18" charset="0"/>
            </a:endParaRPr>
          </a:p>
          <a:p>
            <a:pPr marL="0" indent="0">
              <a:lnSpc>
                <a:spcPct val="150000"/>
              </a:lnSpc>
              <a:buFont typeface="Wingdings" panose="05000000000000000000" pitchFamily="2" charset="2"/>
              <a:buChar char=""/>
            </a:pPr>
            <a:r>
              <a:rPr lang="tr-TR" altLang="en-US" sz="2600" dirty="0">
                <a:latin typeface="Times New Roman" panose="02020603050405020304" pitchFamily="18" charset="0"/>
              </a:rPr>
              <a:t>''Bireyin konuşmacı, sözlü metin ve ortamla etkileşimi sonunda ön bilgileriyle yeni bilgilerini bütünleştirdiği, yeniden anlamlandırdığı, etkileşimsel bir süreçtir</a:t>
            </a:r>
            <a:r>
              <a:rPr lang="tr-TR" altLang="en-US" sz="2600" dirty="0" smtClean="0">
                <a:latin typeface="Times New Roman" panose="02020603050405020304" pitchFamily="18" charset="0"/>
              </a:rPr>
              <a:t>.''</a:t>
            </a:r>
            <a:endParaRPr lang="tr-TR" altLang="en-US" sz="2600" b="1" dirty="0">
              <a:latin typeface="Times New Roman" panose="02020603050405020304" pitchFamily="18" charset="0"/>
            </a:endParaRPr>
          </a:p>
          <a:p>
            <a:pPr marL="0" indent="0">
              <a:lnSpc>
                <a:spcPct val="150000"/>
              </a:lnSpc>
              <a:buNone/>
            </a:pPr>
            <a:r>
              <a:rPr lang="tr-TR" altLang="en-US" sz="2600" b="1" dirty="0">
                <a:latin typeface="Times New Roman" panose="02020603050405020304" pitchFamily="18" charset="0"/>
              </a:rPr>
              <a:t>   </a:t>
            </a:r>
            <a:r>
              <a:rPr lang="tr-TR" altLang="en-US" sz="2600" b="1" dirty="0">
                <a:solidFill>
                  <a:srgbClr val="FF0000"/>
                </a:solidFill>
                <a:latin typeface="Times New Roman" panose="02020603050405020304" pitchFamily="18" charset="0"/>
              </a:rPr>
              <a:t> </a:t>
            </a:r>
            <a:r>
              <a:rPr lang="tr-TR" altLang="en-US" sz="2600" b="1" dirty="0">
                <a:latin typeface="Calibri" panose="020F0502020204030204" pitchFamily="34" charset="0"/>
              </a:rPr>
              <a:t>b</a:t>
            </a:r>
            <a:r>
              <a:rPr lang="tr-TR" altLang="en-US" sz="2600" b="1" dirty="0" smtClean="0">
                <a:latin typeface="Calibri" panose="020F0502020204030204" pitchFamily="34" charset="0"/>
              </a:rPr>
              <a:t>. Sözlü </a:t>
            </a:r>
            <a:r>
              <a:rPr lang="tr-TR" altLang="en-US" sz="2600" b="1" dirty="0">
                <a:latin typeface="Calibri" panose="020F0502020204030204" pitchFamily="34" charset="0"/>
              </a:rPr>
              <a:t>Anlama Modelleri</a:t>
            </a:r>
          </a:p>
          <a:p>
            <a:pPr marL="0" indent="0">
              <a:lnSpc>
                <a:spcPct val="150000"/>
              </a:lnSpc>
              <a:buNone/>
            </a:pPr>
            <a:r>
              <a:rPr lang="tr-TR" altLang="en-US" sz="2600" b="1" dirty="0">
                <a:latin typeface="Calibri" panose="020F0502020204030204" pitchFamily="34" charset="0"/>
              </a:rPr>
              <a:t>     1.Süreçsel Modeller</a:t>
            </a:r>
          </a:p>
          <a:p>
            <a:pPr marL="0" indent="0">
              <a:lnSpc>
                <a:spcPct val="150000"/>
              </a:lnSpc>
              <a:buNone/>
            </a:pPr>
            <a:r>
              <a:rPr lang="tr-TR" altLang="en-US" sz="2600" b="1" dirty="0">
                <a:latin typeface="Calibri" panose="020F0502020204030204" pitchFamily="34" charset="0"/>
              </a:rPr>
              <a:t>    2.Etkileşimsel Modeller</a:t>
            </a:r>
          </a:p>
          <a:p>
            <a:pPr marL="0" indent="0">
              <a:lnSpc>
                <a:spcPct val="150000"/>
              </a:lnSpc>
              <a:buNone/>
            </a:pPr>
            <a:endParaRPr lang="tr-TR" altLang="en-US" sz="2000" b="1" dirty="0">
              <a:solidFill>
                <a:srgbClr val="FF0000"/>
              </a:solidFill>
              <a:latin typeface="Times New Roman" panose="02020603050405020304" pitchFamily="18" charset="0"/>
            </a:endParaRPr>
          </a:p>
          <a:p>
            <a:pPr marL="0" indent="0">
              <a:lnSpc>
                <a:spcPct val="150000"/>
              </a:lnSpc>
              <a:buNone/>
            </a:pPr>
            <a:endParaRPr lang="tr-TR" altLang="en-US" sz="2000" dirty="0">
              <a:latin typeface="Times New Roman" panose="02020603050405020304" pitchFamily="18" charset="0"/>
            </a:endParaRPr>
          </a:p>
        </p:txBody>
      </p:sp>
    </p:spTree>
    <p:extLst>
      <p:ext uri="{BB962C8B-B14F-4D97-AF65-F5344CB8AC3E}">
        <p14:creationId xmlns:p14="http://schemas.microsoft.com/office/powerpoint/2010/main" val="19693726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itle 1"/>
          <p:cNvSpPr>
            <a:spLocks noGrp="1" noChangeArrowheads="1"/>
          </p:cNvSpPr>
          <p:nvPr>
            <p:ph type="title"/>
          </p:nvPr>
        </p:nvSpPr>
        <p:spPr>
          <a:xfrm>
            <a:off x="609600" y="274638"/>
            <a:ext cx="10972800" cy="1447284"/>
          </a:xfrm>
        </p:spPr>
        <p:txBody>
          <a:bodyPr>
            <a:normAutofit fontScale="90000"/>
          </a:bodyPr>
          <a:lstStyle/>
          <a:p>
            <a:r>
              <a:rPr lang="tr-TR" altLang="en-US" sz="2800" dirty="0"/>
              <a:t/>
            </a:r>
            <a:br>
              <a:rPr lang="tr-TR" altLang="en-US" sz="2800" dirty="0"/>
            </a:br>
            <a:r>
              <a:rPr lang="tr-TR" altLang="en-US" sz="2800" dirty="0"/>
              <a:t/>
            </a:r>
            <a:br>
              <a:rPr lang="tr-TR" altLang="en-US" sz="2800" dirty="0"/>
            </a:br>
            <a:r>
              <a:rPr lang="tr-TR" altLang="en-US" sz="4500" dirty="0">
                <a:solidFill>
                  <a:schemeClr val="tx1"/>
                </a:solidFill>
                <a:latin typeface="Calibri" panose="020F0502020204030204" pitchFamily="34" charset="0"/>
              </a:rPr>
              <a:t>1.Süreçsel Modeller</a:t>
            </a:r>
          </a:p>
        </p:txBody>
      </p:sp>
      <p:sp>
        <p:nvSpPr>
          <p:cNvPr id="3074" name="Content Placeholder 2"/>
          <p:cNvSpPr>
            <a:spLocks noGrp="1" noChangeArrowheads="1"/>
          </p:cNvSpPr>
          <p:nvPr>
            <p:ph idx="1"/>
          </p:nvPr>
        </p:nvSpPr>
        <p:spPr/>
        <p:txBody>
          <a:bodyPr/>
          <a:lstStyle/>
          <a:p>
            <a:pPr algn="just">
              <a:lnSpc>
                <a:spcPct val="150000"/>
              </a:lnSpc>
              <a:buFont typeface="Wingdings" panose="05000000000000000000" pitchFamily="2" charset="2"/>
              <a:buChar char=""/>
            </a:pPr>
            <a:endParaRPr lang="tr-TR" altLang="en-US" sz="2000" dirty="0">
              <a:latin typeface="Times New Roman" panose="02020603050405020304" pitchFamily="18" charset="0"/>
            </a:endParaRPr>
          </a:p>
          <a:p>
            <a:pPr algn="just">
              <a:lnSpc>
                <a:spcPct val="150000"/>
              </a:lnSpc>
              <a:buFont typeface="Wingdings" panose="05000000000000000000" pitchFamily="2" charset="2"/>
              <a:buChar char=""/>
            </a:pPr>
            <a:r>
              <a:rPr lang="tr-TR" altLang="en-US" sz="2600" dirty="0">
                <a:latin typeface="Calibri" panose="020F0502020204030204" pitchFamily="34" charset="0"/>
              </a:rPr>
              <a:t>Sözlü anlama süreçlerini ve aşamalarını içeren modellere </a:t>
            </a:r>
            <a:r>
              <a:rPr lang="tr-TR" altLang="en-US" sz="2600" b="1" dirty="0" err="1">
                <a:latin typeface="Calibri" panose="020F0502020204030204" pitchFamily="34" charset="0"/>
              </a:rPr>
              <a:t>süreçsel</a:t>
            </a:r>
            <a:r>
              <a:rPr lang="tr-TR" altLang="en-US" sz="2600" b="1" dirty="0">
                <a:latin typeface="Calibri" panose="020F0502020204030204" pitchFamily="34" charset="0"/>
              </a:rPr>
              <a:t> modeller </a:t>
            </a:r>
            <a:r>
              <a:rPr lang="tr-TR" altLang="en-US" sz="2600" dirty="0">
                <a:latin typeface="Calibri" panose="020F0502020204030204" pitchFamily="34" charset="0"/>
              </a:rPr>
              <a:t>denilmektedir.</a:t>
            </a:r>
          </a:p>
          <a:p>
            <a:pPr algn="just">
              <a:lnSpc>
                <a:spcPct val="150000"/>
              </a:lnSpc>
              <a:buFont typeface="Wingdings" panose="05000000000000000000" pitchFamily="2" charset="2"/>
              <a:buChar char=""/>
            </a:pPr>
            <a:r>
              <a:rPr lang="tr-TR" altLang="en-US" sz="2600" dirty="0">
                <a:latin typeface="Calibri" panose="020F0502020204030204" pitchFamily="34" charset="0"/>
              </a:rPr>
              <a:t>Alanda yaygın olarak bilinen ve birbirine zıt </a:t>
            </a:r>
            <a:r>
              <a:rPr lang="tr-TR" altLang="en-US" sz="2600" dirty="0" err="1">
                <a:latin typeface="Calibri" panose="020F0502020204030204" pitchFamily="34" charset="0"/>
              </a:rPr>
              <a:t>aşamalaradan</a:t>
            </a:r>
            <a:r>
              <a:rPr lang="tr-TR" altLang="en-US" sz="2600" dirty="0">
                <a:latin typeface="Calibri" panose="020F0502020204030204" pitchFamily="34" charset="0"/>
              </a:rPr>
              <a:t> oluşan iki </a:t>
            </a:r>
            <a:r>
              <a:rPr lang="tr-TR" altLang="en-US" sz="2600" dirty="0" err="1">
                <a:latin typeface="Calibri" panose="020F0502020204030204" pitchFamily="34" charset="0"/>
              </a:rPr>
              <a:t>şüreçsel</a:t>
            </a:r>
            <a:r>
              <a:rPr lang="tr-TR" altLang="en-US" sz="2600" dirty="0">
                <a:latin typeface="Calibri" panose="020F0502020204030204" pitchFamily="34" charset="0"/>
              </a:rPr>
              <a:t> model bulunmaktadır.</a:t>
            </a:r>
          </a:p>
          <a:p>
            <a:pPr algn="just">
              <a:lnSpc>
                <a:spcPct val="150000"/>
              </a:lnSpc>
              <a:buFont typeface="Wingdings" panose="05000000000000000000" pitchFamily="2" charset="2"/>
              <a:buChar char=""/>
            </a:pPr>
            <a:endParaRPr lang="tr-TR" altLang="en-US" sz="2000" dirty="0">
              <a:latin typeface="Times New Roman" panose="02020603050405020304" pitchFamily="18" charset="0"/>
            </a:endParaRPr>
          </a:p>
        </p:txBody>
      </p:sp>
    </p:spTree>
    <p:extLst>
      <p:ext uri="{BB962C8B-B14F-4D97-AF65-F5344CB8AC3E}">
        <p14:creationId xmlns:p14="http://schemas.microsoft.com/office/powerpoint/2010/main" val="2930987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55510" y="508213"/>
            <a:ext cx="9144000" cy="1088574"/>
          </a:xfrm>
        </p:spPr>
        <p:txBody>
          <a:bodyPr/>
          <a:lstStyle/>
          <a:p>
            <a:r>
              <a:rPr lang="tr-TR" dirty="0" smtClean="0"/>
              <a:t>DİNLEME NEDİR?</a:t>
            </a:r>
            <a:endParaRPr lang="tr-TR" dirty="0"/>
          </a:p>
        </p:txBody>
      </p:sp>
      <p:sp>
        <p:nvSpPr>
          <p:cNvPr id="3" name="Alt Başlık 2"/>
          <p:cNvSpPr>
            <a:spLocks noGrp="1"/>
          </p:cNvSpPr>
          <p:nvPr>
            <p:ph type="subTitle" idx="1"/>
          </p:nvPr>
        </p:nvSpPr>
        <p:spPr>
          <a:xfrm>
            <a:off x="1524000" y="2156346"/>
            <a:ext cx="9144000" cy="3101454"/>
          </a:xfrm>
        </p:spPr>
        <p:txBody>
          <a:bodyPr/>
          <a:lstStyle/>
          <a:p>
            <a:pPr algn="l"/>
            <a:r>
              <a:rPr lang="tr-TR" sz="2800" dirty="0" smtClean="0"/>
              <a:t>  Dinleme, sesli uyarıcıları işitmek, anlamak ve zihinde yapılandırmak için kulak ve beynimizde yürütülen karmaşık bir süreçtir. </a:t>
            </a:r>
          </a:p>
          <a:p>
            <a:pPr algn="l"/>
            <a:r>
              <a:rPr lang="tr-TR" dirty="0" smtClean="0"/>
              <a:t>  </a:t>
            </a:r>
          </a:p>
          <a:p>
            <a:pPr algn="l"/>
            <a:r>
              <a:rPr lang="tr-TR" dirty="0"/>
              <a:t> </a:t>
            </a:r>
            <a:r>
              <a:rPr lang="tr-TR" dirty="0" smtClean="0"/>
              <a:t> </a:t>
            </a:r>
            <a:endParaRPr lang="tr-TR" dirty="0"/>
          </a:p>
          <a:p>
            <a:pPr algn="l"/>
            <a:endParaRPr lang="tr-TR" dirty="0"/>
          </a:p>
        </p:txBody>
      </p:sp>
    </p:spTree>
    <p:extLst>
      <p:ext uri="{BB962C8B-B14F-4D97-AF65-F5344CB8AC3E}">
        <p14:creationId xmlns:p14="http://schemas.microsoft.com/office/powerpoint/2010/main" val="31146351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noChangeArrowheads="1"/>
          </p:cNvSpPr>
          <p:nvPr>
            <p:ph type="title"/>
          </p:nvPr>
        </p:nvSpPr>
        <p:spPr>
          <a:xfrm>
            <a:off x="1670051" y="531814"/>
            <a:ext cx="7064375" cy="1403864"/>
          </a:xfrm>
        </p:spPr>
        <p:txBody>
          <a:bodyPr>
            <a:normAutofit fontScale="90000"/>
          </a:bodyPr>
          <a:lstStyle/>
          <a:p>
            <a:r>
              <a:rPr lang="tr-TR" altLang="en-US" sz="4500" dirty="0" smtClean="0">
                <a:solidFill>
                  <a:schemeClr val="tx1"/>
                </a:solidFill>
                <a:latin typeface="Calibri" panose="020F0502020204030204" pitchFamily="34" charset="0"/>
              </a:rPr>
              <a:t>A. </a:t>
            </a:r>
            <a:r>
              <a:rPr lang="tr-TR" altLang="en-US" sz="4500" dirty="0" smtClean="0">
                <a:solidFill>
                  <a:schemeClr val="tx1"/>
                </a:solidFill>
                <a:latin typeface="Calibri" panose="020F0502020204030204" pitchFamily="34" charset="0"/>
              </a:rPr>
              <a:t>Yapılardan </a:t>
            </a:r>
            <a:r>
              <a:rPr lang="tr-TR" altLang="en-US" sz="4500" dirty="0">
                <a:solidFill>
                  <a:schemeClr val="tx1"/>
                </a:solidFill>
                <a:latin typeface="Calibri" panose="020F0502020204030204" pitchFamily="34" charset="0"/>
              </a:rPr>
              <a:t>Anlama Ulaşma Modeli</a:t>
            </a:r>
          </a:p>
        </p:txBody>
      </p:sp>
      <p:sp>
        <p:nvSpPr>
          <p:cNvPr id="4098" name="Content Placeholder 2"/>
          <p:cNvSpPr>
            <a:spLocks noGrp="1" noChangeArrowheads="1"/>
          </p:cNvSpPr>
          <p:nvPr>
            <p:ph idx="1"/>
          </p:nvPr>
        </p:nvSpPr>
        <p:spPr>
          <a:xfrm>
            <a:off x="950026" y="1701801"/>
            <a:ext cx="8447974" cy="4568370"/>
          </a:xfrm>
        </p:spPr>
        <p:txBody>
          <a:bodyPr/>
          <a:lstStyle/>
          <a:p>
            <a:pPr marL="0" indent="0" algn="just">
              <a:buNone/>
            </a:pPr>
            <a:r>
              <a:rPr lang="tr-TR" altLang="en-US" sz="2800" dirty="0"/>
              <a:t>                                              </a:t>
            </a:r>
          </a:p>
          <a:p>
            <a:pPr marL="0" indent="0" algn="just">
              <a:lnSpc>
                <a:spcPct val="150000"/>
              </a:lnSpc>
              <a:buFont typeface="Wingdings" panose="05000000000000000000" pitchFamily="2" charset="2"/>
              <a:buChar char=""/>
            </a:pPr>
            <a:r>
              <a:rPr lang="tr-TR" altLang="en-US" sz="2600" dirty="0">
                <a:latin typeface="Calibri" panose="020F0502020204030204" pitchFamily="34" charset="0"/>
              </a:rPr>
              <a:t>Sözlü anlama sürecini ayrıntılı olarak açıklayan ilk modeldir.</a:t>
            </a:r>
          </a:p>
          <a:p>
            <a:pPr marL="0" indent="0" algn="just">
              <a:lnSpc>
                <a:spcPct val="150000"/>
              </a:lnSpc>
              <a:buFont typeface="Wingdings" panose="05000000000000000000" pitchFamily="2" charset="2"/>
              <a:buChar char=""/>
            </a:pPr>
            <a:r>
              <a:rPr lang="tr-TR" altLang="en-US" sz="2600" dirty="0">
                <a:latin typeface="Calibri" panose="020F0502020204030204" pitchFamily="34" charset="0"/>
              </a:rPr>
              <a:t> İşitilen sözleri anlamak için parçadan bütüne gidilmekte, sözlerin biçim ve yapılarından hareketle anlamlarına ulaşılmaktadır. </a:t>
            </a:r>
          </a:p>
          <a:p>
            <a:pPr marL="0" indent="0" algn="just">
              <a:lnSpc>
                <a:spcPct val="150000"/>
              </a:lnSpc>
              <a:buFont typeface="Wingdings" panose="05000000000000000000" pitchFamily="2" charset="2"/>
              <a:buChar char=""/>
            </a:pPr>
            <a:r>
              <a:rPr lang="tr-TR" altLang="en-US" sz="2600" dirty="0">
                <a:latin typeface="Calibri" panose="020F0502020204030204" pitchFamily="34" charset="0"/>
              </a:rPr>
              <a:t> Bu modele göre sözlü anlama sürecinde zihnimizde birbirini izleyen dört aşamalı işlem yapılmaktadır.</a:t>
            </a:r>
          </a:p>
          <a:p>
            <a:pPr marL="0" indent="0" algn="just">
              <a:lnSpc>
                <a:spcPct val="150000"/>
              </a:lnSpc>
              <a:buNone/>
            </a:pPr>
            <a:endParaRPr lang="tr-TR" altLang="en-US" sz="2000" dirty="0">
              <a:latin typeface="Times New Roman" panose="02020603050405020304" pitchFamily="18" charset="0"/>
            </a:endParaRPr>
          </a:p>
          <a:p>
            <a:pPr marL="0" indent="0" algn="just">
              <a:lnSpc>
                <a:spcPct val="150000"/>
              </a:lnSpc>
              <a:buNone/>
            </a:pPr>
            <a:endParaRPr lang="tr-TR" altLang="en-US" sz="2000" dirty="0">
              <a:latin typeface="Times New Roman" panose="02020603050405020304" pitchFamily="18" charset="0"/>
            </a:endParaRPr>
          </a:p>
        </p:txBody>
      </p:sp>
    </p:spTree>
    <p:extLst>
      <p:ext uri="{BB962C8B-B14F-4D97-AF65-F5344CB8AC3E}">
        <p14:creationId xmlns:p14="http://schemas.microsoft.com/office/powerpoint/2010/main" val="1630707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1"/>
          <p:cNvSpPr>
            <a:spLocks noGrp="1" noChangeArrowheads="1"/>
          </p:cNvSpPr>
          <p:nvPr>
            <p:ph type="title"/>
          </p:nvPr>
        </p:nvSpPr>
        <p:spPr>
          <a:xfrm>
            <a:off x="2162174" y="463549"/>
            <a:ext cx="8229600" cy="827088"/>
          </a:xfrm>
        </p:spPr>
        <p:txBody>
          <a:bodyPr/>
          <a:lstStyle/>
          <a:p>
            <a:pPr algn="just">
              <a:lnSpc>
                <a:spcPct val="150000"/>
              </a:lnSpc>
            </a:pPr>
            <a:r>
              <a:rPr lang="tr-TR" altLang="en-US" sz="2600" b="1" dirty="0" smtClean="0">
                <a:solidFill>
                  <a:schemeClr val="tx1"/>
                </a:solidFill>
                <a:latin typeface="Calibri" panose="020F0502020204030204" pitchFamily="34" charset="0"/>
              </a:rPr>
              <a:t>  1</a:t>
            </a:r>
            <a:r>
              <a:rPr lang="tr-TR" altLang="en-US" sz="2600" b="1" dirty="0">
                <a:solidFill>
                  <a:schemeClr val="tx1"/>
                </a:solidFill>
                <a:latin typeface="Calibri" panose="020F0502020204030204" pitchFamily="34" charset="0"/>
              </a:rPr>
              <a:t>. Sesleri Tanıma</a:t>
            </a:r>
            <a:r>
              <a:rPr lang="tr-TR" altLang="en-US" sz="2600" dirty="0">
                <a:solidFill>
                  <a:schemeClr val="tx1"/>
                </a:solidFill>
                <a:latin typeface="Calibri" panose="020F0502020204030204" pitchFamily="34" charset="0"/>
              </a:rPr>
              <a:t> </a:t>
            </a:r>
            <a:r>
              <a:rPr lang="tr-TR" altLang="en-US" sz="2600" b="1" dirty="0">
                <a:solidFill>
                  <a:schemeClr val="tx1"/>
                </a:solidFill>
                <a:latin typeface="Calibri" panose="020F0502020204030204" pitchFamily="34" charset="0"/>
              </a:rPr>
              <a:t>ve Ayırt Etme</a:t>
            </a:r>
          </a:p>
        </p:txBody>
      </p:sp>
      <p:sp>
        <p:nvSpPr>
          <p:cNvPr id="3" name="Content Placeholder 2"/>
          <p:cNvSpPr>
            <a:spLocks noGrp="1"/>
          </p:cNvSpPr>
          <p:nvPr>
            <p:ph idx="1"/>
          </p:nvPr>
        </p:nvSpPr>
        <p:spPr>
          <a:xfrm>
            <a:off x="2291937" y="1290637"/>
            <a:ext cx="8099837" cy="5567363"/>
          </a:xfrm>
        </p:spPr>
        <p:txBody>
          <a:bodyPr>
            <a:normAutofit lnSpcReduction="10000"/>
          </a:bodyPr>
          <a:lstStyle/>
          <a:p>
            <a:pPr algn="just">
              <a:lnSpc>
                <a:spcPct val="150000"/>
              </a:lnSpc>
              <a:buFont typeface="Wingdings" panose="05000000000000000000" pitchFamily="2" charset="2"/>
              <a:buChar char=""/>
            </a:pPr>
            <a:r>
              <a:rPr lang="tr-TR" altLang="en-US" sz="2000" dirty="0">
                <a:latin typeface="Times New Roman" panose="02020603050405020304" pitchFamily="18" charset="0"/>
              </a:rPr>
              <a:t>Sözlü anlamanın ilk aşamasında konuşulan dildeki sesleri algılama, tanıma ve diğerlerinden ayırt </a:t>
            </a:r>
            <a:r>
              <a:rPr lang="tr-TR" altLang="en-US" sz="2000" dirty="0" smtClean="0">
                <a:latin typeface="Times New Roman" panose="02020603050405020304" pitchFamily="18" charset="0"/>
              </a:rPr>
              <a:t>etme işlemleri </a:t>
            </a:r>
            <a:r>
              <a:rPr lang="tr-TR" altLang="en-US" sz="2000" dirty="0">
                <a:latin typeface="Times New Roman" panose="02020603050405020304" pitchFamily="18" charset="0"/>
              </a:rPr>
              <a:t>yapılmaktadır.</a:t>
            </a:r>
          </a:p>
          <a:p>
            <a:pPr algn="just">
              <a:lnSpc>
                <a:spcPct val="150000"/>
              </a:lnSpc>
              <a:buFont typeface="Wingdings" panose="05000000000000000000" pitchFamily="2" charset="2"/>
              <a:buNone/>
            </a:pPr>
            <a:r>
              <a:rPr lang="tr-TR" altLang="en-US" sz="2600" b="1" dirty="0">
                <a:latin typeface="Calibri" panose="020F0502020204030204" pitchFamily="34" charset="0"/>
              </a:rPr>
              <a:t>2. Kelimeleri Belirleme</a:t>
            </a:r>
          </a:p>
          <a:p>
            <a:pPr algn="just">
              <a:lnSpc>
                <a:spcPct val="150000"/>
              </a:lnSpc>
              <a:buFont typeface="Wingdings" panose="05000000000000000000" pitchFamily="2" charset="2"/>
              <a:buChar char=""/>
            </a:pPr>
            <a:r>
              <a:rPr lang="tr-TR" altLang="en-US" sz="2000" dirty="0">
                <a:latin typeface="Calibri" panose="020F0502020204030204" pitchFamily="34" charset="0"/>
              </a:rPr>
              <a:t>İkinci aşamada kelime ve kelime grupları belirlenmektedir.</a:t>
            </a:r>
          </a:p>
          <a:p>
            <a:pPr algn="just">
              <a:lnSpc>
                <a:spcPct val="150000"/>
              </a:lnSpc>
              <a:buFont typeface="Wingdings" panose="05000000000000000000" pitchFamily="2" charset="2"/>
              <a:buNone/>
            </a:pPr>
            <a:r>
              <a:rPr lang="tr-TR" altLang="en-US" sz="2600" b="1" dirty="0">
                <a:latin typeface="Calibri" panose="020F0502020204030204" pitchFamily="34" charset="0"/>
              </a:rPr>
              <a:t>3. Anlamları Bulma ve Yorumlama</a:t>
            </a:r>
          </a:p>
          <a:p>
            <a:pPr algn="just">
              <a:lnSpc>
                <a:spcPct val="150000"/>
              </a:lnSpc>
              <a:buFont typeface="Wingdings" panose="05000000000000000000" pitchFamily="2" charset="2"/>
              <a:buChar char=""/>
            </a:pPr>
            <a:r>
              <a:rPr lang="tr-TR" altLang="en-US" sz="2000" dirty="0">
                <a:latin typeface="Calibri" panose="020F0502020204030204" pitchFamily="34" charset="0"/>
              </a:rPr>
              <a:t>Üçüncü aşamada kelime ve kelime grupları belirlenmekte, bu anlamlar birleştirilerek cümlenin anlamına ulaşılmaktadır.</a:t>
            </a:r>
          </a:p>
          <a:p>
            <a:pPr algn="just">
              <a:lnSpc>
                <a:spcPct val="150000"/>
              </a:lnSpc>
              <a:buFont typeface="Wingdings" panose="05000000000000000000" pitchFamily="2" charset="2"/>
              <a:buNone/>
            </a:pPr>
            <a:r>
              <a:rPr lang="tr-TR" altLang="en-US" sz="2600" b="1" dirty="0">
                <a:latin typeface="Calibri" panose="020F0502020204030204" pitchFamily="34" charset="0"/>
              </a:rPr>
              <a:t>4. Anlamları </a:t>
            </a:r>
            <a:r>
              <a:rPr lang="tr-TR" altLang="en-US" sz="2600" b="1" dirty="0" smtClean="0">
                <a:latin typeface="Calibri" panose="020F0502020204030204" pitchFamily="34" charset="0"/>
              </a:rPr>
              <a:t>Birleştirme</a:t>
            </a:r>
          </a:p>
          <a:p>
            <a:pPr algn="just">
              <a:lnSpc>
                <a:spcPct val="150000"/>
              </a:lnSpc>
              <a:buFont typeface="Wingdings" panose="05000000000000000000" pitchFamily="2" charset="2"/>
              <a:buNone/>
            </a:pPr>
            <a:r>
              <a:rPr lang="tr-TR" altLang="en-US" sz="2000" dirty="0" smtClean="0">
                <a:latin typeface="Calibri" panose="020F0502020204030204" pitchFamily="34" charset="0"/>
              </a:rPr>
              <a:t>Son aşamada kelime, kelime </a:t>
            </a:r>
            <a:r>
              <a:rPr lang="tr-TR" altLang="en-US" sz="2000" dirty="0" err="1" smtClean="0">
                <a:latin typeface="Calibri" panose="020F0502020204030204" pitchFamily="34" charset="0"/>
              </a:rPr>
              <a:t>kelime</a:t>
            </a:r>
            <a:r>
              <a:rPr lang="tr-TR" altLang="en-US" sz="2000" dirty="0" smtClean="0">
                <a:latin typeface="Calibri" panose="020F0502020204030204" pitchFamily="34" charset="0"/>
              </a:rPr>
              <a:t> grupları ve cümlelerin anlamları birleştirilerek sözlü ifadenin genel anlamına ulaşılmaktadır.</a:t>
            </a:r>
            <a:endParaRPr lang="tr-TR" altLang="en-US" sz="2000" dirty="0">
              <a:latin typeface="Calibri" panose="020F0502020204030204" pitchFamily="34" charset="0"/>
            </a:endParaRPr>
          </a:p>
        </p:txBody>
      </p:sp>
    </p:spTree>
    <p:extLst>
      <p:ext uri="{BB962C8B-B14F-4D97-AF65-F5344CB8AC3E}">
        <p14:creationId xmlns:p14="http://schemas.microsoft.com/office/powerpoint/2010/main" val="29654637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noChangeArrowheads="1"/>
          </p:cNvSpPr>
          <p:nvPr>
            <p:ph type="title"/>
          </p:nvPr>
        </p:nvSpPr>
        <p:spPr>
          <a:xfrm>
            <a:off x="1850572" y="546924"/>
            <a:ext cx="8229600" cy="742950"/>
          </a:xfrm>
        </p:spPr>
        <p:txBody>
          <a:bodyPr/>
          <a:lstStyle/>
          <a:p>
            <a:pPr algn="just">
              <a:lnSpc>
                <a:spcPct val="150000"/>
              </a:lnSpc>
            </a:pPr>
            <a:r>
              <a:rPr lang="tr-TR" altLang="en-US" sz="2800" b="1" dirty="0">
                <a:solidFill>
                  <a:schemeClr val="tx1"/>
                </a:solidFill>
                <a:latin typeface="Calibri" panose="020F0502020204030204" pitchFamily="34" charset="0"/>
              </a:rPr>
              <a:t>b) </a:t>
            </a:r>
            <a:r>
              <a:rPr lang="tr-TR" altLang="en-US" sz="2800" b="1" dirty="0" smtClean="0">
                <a:solidFill>
                  <a:schemeClr val="tx1"/>
                </a:solidFill>
                <a:latin typeface="Calibri" panose="020F0502020204030204" pitchFamily="34" charset="0"/>
              </a:rPr>
              <a:t>Anlamdan </a:t>
            </a:r>
            <a:r>
              <a:rPr lang="tr-TR" altLang="en-US" sz="2800" b="1" dirty="0">
                <a:solidFill>
                  <a:schemeClr val="tx1"/>
                </a:solidFill>
                <a:latin typeface="Calibri" panose="020F0502020204030204" pitchFamily="34" charset="0"/>
              </a:rPr>
              <a:t>Yapılara Ulaşma Modeli</a:t>
            </a:r>
          </a:p>
        </p:txBody>
      </p:sp>
      <p:sp>
        <p:nvSpPr>
          <p:cNvPr id="6146" name="Content Placeholder 2"/>
          <p:cNvSpPr>
            <a:spLocks noGrp="1" noChangeArrowheads="1"/>
          </p:cNvSpPr>
          <p:nvPr>
            <p:ph idx="1"/>
          </p:nvPr>
        </p:nvSpPr>
        <p:spPr/>
        <p:txBody>
          <a:bodyPr>
            <a:normAutofit/>
          </a:bodyPr>
          <a:lstStyle/>
          <a:p>
            <a:pPr algn="just">
              <a:buFont typeface="Wingdings" panose="05000000000000000000" pitchFamily="2" charset="2"/>
              <a:buChar char=""/>
            </a:pPr>
            <a:endParaRPr lang="tr-TR" altLang="en-US" sz="2000" dirty="0">
              <a:latin typeface="Times New Roman" panose="02020603050405020304" pitchFamily="18" charset="0"/>
            </a:endParaRPr>
          </a:p>
          <a:p>
            <a:pPr marL="0" indent="0" algn="just">
              <a:lnSpc>
                <a:spcPct val="150000"/>
              </a:lnSpc>
              <a:buNone/>
            </a:pPr>
            <a:r>
              <a:rPr lang="tr-TR" altLang="en-US" sz="2000" dirty="0" smtClean="0">
                <a:latin typeface="Calibri" panose="020F0502020204030204" pitchFamily="34" charset="0"/>
              </a:rPr>
              <a:t> Diğer </a:t>
            </a:r>
            <a:r>
              <a:rPr lang="tr-TR" altLang="en-US" sz="2000" dirty="0">
                <a:latin typeface="Calibri" panose="020F0502020204030204" pitchFamily="34" charset="0"/>
              </a:rPr>
              <a:t>modele tamamen ters aşamalardan oluşmaktadır.</a:t>
            </a:r>
          </a:p>
          <a:p>
            <a:pPr algn="just">
              <a:lnSpc>
                <a:spcPct val="150000"/>
              </a:lnSpc>
              <a:buFont typeface="Wingdings" panose="05000000000000000000" pitchFamily="2" charset="2"/>
              <a:buChar char=""/>
            </a:pPr>
            <a:r>
              <a:rPr lang="tr-TR" altLang="en-US" sz="2000" dirty="0">
                <a:latin typeface="Calibri" panose="020F0502020204030204" pitchFamily="34" charset="0"/>
              </a:rPr>
              <a:t>Bu modele göre sözlü ifadelerin anlamlandırılması ''anlamdan yapılara ulaşma'' şeklinde ele alınmaktadır.</a:t>
            </a:r>
          </a:p>
          <a:p>
            <a:pPr algn="just">
              <a:lnSpc>
                <a:spcPct val="150000"/>
              </a:lnSpc>
              <a:buFont typeface="Wingdings" panose="05000000000000000000" pitchFamily="2" charset="2"/>
              <a:buChar char=""/>
            </a:pPr>
            <a:r>
              <a:rPr lang="tr-TR" altLang="en-US" sz="2000" dirty="0">
                <a:latin typeface="Calibri" panose="020F0502020204030204" pitchFamily="34" charset="0"/>
              </a:rPr>
              <a:t>İşitilen sözleri anlamak için bütünden parçaya gidilmekte, kelimenin anlamından hareketle biçim ve yapısı tahmin edilmektedir</a:t>
            </a:r>
            <a:r>
              <a:rPr lang="tr-TR" altLang="en-US" sz="2000" dirty="0" smtClean="0">
                <a:latin typeface="Calibri" panose="020F0502020204030204" pitchFamily="34" charset="0"/>
              </a:rPr>
              <a:t>.</a:t>
            </a:r>
            <a:endParaRPr lang="tr-TR" altLang="en-US" sz="2000" dirty="0">
              <a:latin typeface="Calibri" panose="020F0502020204030204" pitchFamily="34" charset="0"/>
            </a:endParaRPr>
          </a:p>
        </p:txBody>
      </p:sp>
    </p:spTree>
    <p:extLst>
      <p:ext uri="{BB962C8B-B14F-4D97-AF65-F5344CB8AC3E}">
        <p14:creationId xmlns:p14="http://schemas.microsoft.com/office/powerpoint/2010/main" val="35668733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Aşamaları</a:t>
            </a:r>
            <a:endParaRPr lang="tr-TR" dirty="0"/>
          </a:p>
        </p:txBody>
      </p:sp>
      <p:sp>
        <p:nvSpPr>
          <p:cNvPr id="3" name="İçerik Yer Tutucusu 2"/>
          <p:cNvSpPr>
            <a:spLocks noGrp="1"/>
          </p:cNvSpPr>
          <p:nvPr>
            <p:ph idx="1"/>
          </p:nvPr>
        </p:nvSpPr>
        <p:spPr>
          <a:xfrm>
            <a:off x="677334" y="1419367"/>
            <a:ext cx="8596668" cy="4621995"/>
          </a:xfrm>
        </p:spPr>
        <p:txBody>
          <a:bodyPr/>
          <a:lstStyle/>
          <a:p>
            <a:r>
              <a:rPr lang="tr-TR" dirty="0" smtClean="0"/>
              <a:t>1. Anlamı tahmin etme</a:t>
            </a:r>
          </a:p>
          <a:p>
            <a:r>
              <a:rPr lang="tr-TR" dirty="0" smtClean="0"/>
              <a:t>2. Kelime hece ve sesleri tahmin etme</a:t>
            </a:r>
          </a:p>
          <a:p>
            <a:r>
              <a:rPr lang="tr-TR" dirty="0" smtClean="0"/>
              <a:t>3. Tahminleri doğrulama</a:t>
            </a:r>
          </a:p>
          <a:p>
            <a:r>
              <a:rPr lang="tr-TR" dirty="0" smtClean="0"/>
              <a:t>4.Anlamları birleştirme</a:t>
            </a:r>
            <a:endParaRPr lang="tr-TR" dirty="0"/>
          </a:p>
        </p:txBody>
      </p:sp>
    </p:spTree>
    <p:extLst>
      <p:ext uri="{BB962C8B-B14F-4D97-AF65-F5344CB8AC3E}">
        <p14:creationId xmlns:p14="http://schemas.microsoft.com/office/powerpoint/2010/main" val="30232658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Title 1"/>
          <p:cNvSpPr>
            <a:spLocks noGrp="1" noChangeArrowheads="1"/>
          </p:cNvSpPr>
          <p:nvPr>
            <p:ph type="title"/>
          </p:nvPr>
        </p:nvSpPr>
        <p:spPr>
          <a:xfrm>
            <a:off x="1981200" y="577850"/>
            <a:ext cx="8229600" cy="839788"/>
          </a:xfrm>
        </p:spPr>
        <p:txBody>
          <a:bodyPr/>
          <a:lstStyle/>
          <a:p>
            <a:pPr algn="just">
              <a:lnSpc>
                <a:spcPct val="150000"/>
              </a:lnSpc>
            </a:pPr>
            <a:r>
              <a:rPr lang="tr-TR" altLang="en-US" sz="2800" b="1" dirty="0">
                <a:latin typeface="Times New Roman" panose="02020603050405020304" pitchFamily="18" charset="0"/>
              </a:rPr>
              <a:t>                    </a:t>
            </a:r>
            <a:r>
              <a:rPr lang="tr-TR" altLang="en-US" sz="2800" b="1" dirty="0">
                <a:solidFill>
                  <a:srgbClr val="FF0000"/>
                </a:solidFill>
                <a:latin typeface="Times New Roman" panose="02020603050405020304" pitchFamily="18" charset="0"/>
              </a:rPr>
              <a:t> </a:t>
            </a:r>
            <a:r>
              <a:rPr lang="tr-TR" altLang="en-US" sz="2800" b="1" dirty="0">
                <a:solidFill>
                  <a:schemeClr val="tx1"/>
                </a:solidFill>
                <a:latin typeface="Calibri" panose="020F0502020204030204" pitchFamily="34" charset="0"/>
              </a:rPr>
              <a:t>1.Etkileşimsel Model</a:t>
            </a:r>
          </a:p>
        </p:txBody>
      </p:sp>
      <p:sp>
        <p:nvSpPr>
          <p:cNvPr id="3" name="Content Placeholder 2"/>
          <p:cNvSpPr>
            <a:spLocks noGrp="1"/>
          </p:cNvSpPr>
          <p:nvPr>
            <p:ph idx="1"/>
          </p:nvPr>
        </p:nvSpPr>
        <p:spPr>
          <a:xfrm>
            <a:off x="1981200" y="1574801"/>
            <a:ext cx="8229600" cy="5051630"/>
          </a:xfrm>
        </p:spPr>
        <p:txBody>
          <a:bodyPr>
            <a:normAutofit fontScale="92500" lnSpcReduction="10000"/>
          </a:bodyPr>
          <a:lstStyle/>
          <a:p>
            <a:pPr algn="just">
              <a:lnSpc>
                <a:spcPct val="150000"/>
              </a:lnSpc>
              <a:buFont typeface="Wingdings" panose="05000000000000000000" pitchFamily="2" charset="2"/>
              <a:buChar char=""/>
            </a:pPr>
            <a:r>
              <a:rPr lang="tr-TR" altLang="en-US" sz="2200" dirty="0">
                <a:latin typeface="Calibri" panose="020F0502020204030204" pitchFamily="34" charset="0"/>
              </a:rPr>
              <a:t>Bu modele göre sözlü anlama, üç bileşenden oluşan etkileşimsel bir süreçtir.</a:t>
            </a:r>
          </a:p>
          <a:p>
            <a:pPr algn="just">
              <a:lnSpc>
                <a:spcPct val="150000"/>
              </a:lnSpc>
              <a:buFont typeface="Wingdings" panose="05000000000000000000" pitchFamily="2" charset="2"/>
              <a:buChar char=""/>
            </a:pPr>
            <a:r>
              <a:rPr lang="tr-TR" altLang="en-US" sz="2200" dirty="0">
                <a:latin typeface="Calibri" panose="020F0502020204030204" pitchFamily="34" charset="0"/>
              </a:rPr>
              <a:t>Bunlar; </a:t>
            </a:r>
            <a:r>
              <a:rPr lang="tr-TR" altLang="en-US" sz="2200" b="1" dirty="0">
                <a:latin typeface="Calibri" panose="020F0502020204030204" pitchFamily="34" charset="0"/>
              </a:rPr>
              <a:t>dinleyici,  sözlü metin ve ortam </a:t>
            </a:r>
            <a:r>
              <a:rPr lang="tr-TR" altLang="en-US" sz="2200" dirty="0">
                <a:latin typeface="Calibri" panose="020F0502020204030204" pitchFamily="34" charset="0"/>
              </a:rPr>
              <a:t>olmaktadır.</a:t>
            </a:r>
          </a:p>
          <a:p>
            <a:pPr algn="just">
              <a:lnSpc>
                <a:spcPct val="150000"/>
              </a:lnSpc>
              <a:buFont typeface="Wingdings" panose="05000000000000000000" pitchFamily="2" charset="2"/>
              <a:buNone/>
            </a:pPr>
            <a:r>
              <a:rPr lang="tr-TR" altLang="en-US" sz="2400" b="1" dirty="0">
                <a:latin typeface="Calibri" panose="020F0502020204030204" pitchFamily="34" charset="0"/>
              </a:rPr>
              <a:t>a) Dinleyici</a:t>
            </a:r>
          </a:p>
          <a:p>
            <a:pPr algn="just">
              <a:lnSpc>
                <a:spcPct val="150000"/>
              </a:lnSpc>
              <a:buFont typeface="Wingdings" panose="05000000000000000000" pitchFamily="2" charset="2"/>
              <a:buChar char=""/>
            </a:pPr>
            <a:r>
              <a:rPr lang="tr-TR" altLang="en-US" sz="2000" dirty="0">
                <a:latin typeface="Times New Roman" panose="02020603050405020304" pitchFamily="18" charset="0"/>
              </a:rPr>
              <a:t> </a:t>
            </a:r>
            <a:r>
              <a:rPr lang="tr-TR" altLang="en-US" sz="2200" dirty="0">
                <a:latin typeface="Calibri" panose="020F0502020204030204" pitchFamily="34" charset="0"/>
              </a:rPr>
              <a:t>Anlama sürecinin en önemli bileşeni dinleyicidir.</a:t>
            </a:r>
          </a:p>
          <a:p>
            <a:pPr algn="just">
              <a:lnSpc>
                <a:spcPct val="150000"/>
              </a:lnSpc>
              <a:buFont typeface="Wingdings" panose="05000000000000000000" pitchFamily="2" charset="2"/>
              <a:buChar char=""/>
            </a:pPr>
            <a:r>
              <a:rPr lang="tr-TR" altLang="en-US" sz="2200" dirty="0">
                <a:latin typeface="Calibri" panose="020F0502020204030204" pitchFamily="34" charset="0"/>
              </a:rPr>
              <a:t>Dinleyici anlama sürecinde ön bilgilerini uygulamaya koymaktadır, bu ön bilgilerine dayalı olarak geliştirdiği bir zihin yapısı  vardır. Bu zihin yapısı  da dünyaya bakış açısını belirlemektedir.</a:t>
            </a:r>
          </a:p>
          <a:p>
            <a:pPr algn="just">
              <a:lnSpc>
                <a:spcPct val="150000"/>
              </a:lnSpc>
              <a:buFont typeface="Wingdings" panose="05000000000000000000" pitchFamily="2" charset="2"/>
              <a:buChar char=""/>
            </a:pPr>
            <a:r>
              <a:rPr lang="tr-TR" altLang="en-US" sz="2200" dirty="0">
                <a:latin typeface="Calibri" panose="020F0502020204030204" pitchFamily="34" charset="0"/>
              </a:rPr>
              <a:t>Dinleyici bu bakış açısına göre dinlediği sözlü metinden yeni bilgileri almakta, ön bilgileriyle birleştirmekte ve yeniden anlam vermektedir</a:t>
            </a:r>
            <a:r>
              <a:rPr lang="tr-TR" altLang="en-US" sz="2200" dirty="0">
                <a:latin typeface="Times New Roman" panose="02020603050405020304" pitchFamily="18" charset="0"/>
              </a:rPr>
              <a:t>.</a:t>
            </a:r>
          </a:p>
          <a:p>
            <a:pPr algn="just">
              <a:lnSpc>
                <a:spcPct val="150000"/>
              </a:lnSpc>
              <a:buFont typeface="Wingdings" panose="05000000000000000000" pitchFamily="2" charset="2"/>
              <a:buChar char=""/>
            </a:pPr>
            <a:endParaRPr lang="tr-TR" altLang="en-US" sz="2000" dirty="0">
              <a:latin typeface="Times New Roman" panose="02020603050405020304" pitchFamily="18" charset="0"/>
            </a:endParaRPr>
          </a:p>
          <a:p>
            <a:pPr algn="just">
              <a:lnSpc>
                <a:spcPct val="150000"/>
              </a:lnSpc>
              <a:buFont typeface="Wingdings" panose="05000000000000000000" pitchFamily="2" charset="2"/>
              <a:buChar char=""/>
            </a:pPr>
            <a:endParaRPr lang="tr-TR" altLang="en-US" sz="2000" dirty="0">
              <a:latin typeface="Times New Roman" panose="02020603050405020304" pitchFamily="18" charset="0"/>
            </a:endParaRPr>
          </a:p>
          <a:p>
            <a:pPr algn="just">
              <a:lnSpc>
                <a:spcPct val="150000"/>
              </a:lnSpc>
              <a:buFont typeface="Wingdings" panose="05000000000000000000" pitchFamily="2" charset="2"/>
              <a:buChar char=""/>
            </a:pPr>
            <a:endParaRPr lang="tr-TR" altLang="en-US" sz="2400" b="1" dirty="0">
              <a:latin typeface="Times New Roman" panose="02020603050405020304" pitchFamily="18" charset="0"/>
            </a:endParaRPr>
          </a:p>
          <a:p>
            <a:pPr algn="just">
              <a:lnSpc>
                <a:spcPct val="150000"/>
              </a:lnSpc>
              <a:buFont typeface="Wingdings" panose="05000000000000000000" pitchFamily="2" charset="2"/>
              <a:buNone/>
            </a:pPr>
            <a:endParaRPr lang="tr-TR" altLang="en-US" sz="2400" b="1" dirty="0">
              <a:latin typeface="Times New Roman" panose="02020603050405020304" pitchFamily="18" charset="0"/>
            </a:endParaRPr>
          </a:p>
          <a:p>
            <a:pPr algn="just">
              <a:lnSpc>
                <a:spcPct val="150000"/>
              </a:lnSpc>
              <a:buFont typeface="Wingdings" panose="05000000000000000000" pitchFamily="2" charset="2"/>
              <a:buNone/>
            </a:pPr>
            <a:endParaRPr lang="tr-TR" altLang="en-US" sz="2400" b="1" dirty="0">
              <a:latin typeface="Times New Roman" panose="02020603050405020304" pitchFamily="18" charset="0"/>
            </a:endParaRPr>
          </a:p>
        </p:txBody>
      </p:sp>
    </p:spTree>
    <p:extLst>
      <p:ext uri="{BB962C8B-B14F-4D97-AF65-F5344CB8AC3E}">
        <p14:creationId xmlns:p14="http://schemas.microsoft.com/office/powerpoint/2010/main" val="3482541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noChangeArrowheads="1"/>
          </p:cNvSpPr>
          <p:nvPr>
            <p:ph type="title"/>
          </p:nvPr>
        </p:nvSpPr>
        <p:spPr>
          <a:xfrm>
            <a:off x="1945574" y="736600"/>
            <a:ext cx="8229600" cy="681038"/>
          </a:xfrm>
        </p:spPr>
        <p:txBody>
          <a:bodyPr>
            <a:normAutofit fontScale="90000"/>
          </a:bodyPr>
          <a:lstStyle/>
          <a:p>
            <a:pPr algn="just">
              <a:lnSpc>
                <a:spcPct val="150000"/>
              </a:lnSpc>
            </a:pPr>
            <a:r>
              <a:rPr lang="tr-TR" altLang="en-US" sz="2800" b="1" dirty="0">
                <a:solidFill>
                  <a:schemeClr val="tx1"/>
                </a:solidFill>
                <a:latin typeface="Calibri" panose="020F0502020204030204" pitchFamily="34" charset="0"/>
              </a:rPr>
              <a:t>b) Sözlü Metin</a:t>
            </a:r>
          </a:p>
        </p:txBody>
      </p:sp>
      <p:sp>
        <p:nvSpPr>
          <p:cNvPr id="11266" name="Content Placeholder 2"/>
          <p:cNvSpPr>
            <a:spLocks noGrp="1" noChangeArrowheads="1"/>
          </p:cNvSpPr>
          <p:nvPr>
            <p:ph idx="1"/>
          </p:nvPr>
        </p:nvSpPr>
        <p:spPr/>
        <p:txBody>
          <a:bodyPr/>
          <a:lstStyle/>
          <a:p>
            <a:pPr algn="just">
              <a:lnSpc>
                <a:spcPct val="150000"/>
              </a:lnSpc>
              <a:buFont typeface="Wingdings" panose="05000000000000000000" pitchFamily="2" charset="2"/>
              <a:buChar char=""/>
            </a:pPr>
            <a:r>
              <a:rPr lang="tr-TR" altLang="en-US" sz="2000" dirty="0">
                <a:latin typeface="Calibri" panose="020F0502020204030204" pitchFamily="34" charset="0"/>
              </a:rPr>
              <a:t>Anlama sürecinde önemli rol oynayan bileşenlerden biri de metindir. Metin içeriği ve düşüncelerin iyi düzenlenmesi, konuşmacının anlatım biçimi ve amacı anlamayı kolaylaştırmaktadır.</a:t>
            </a:r>
          </a:p>
          <a:p>
            <a:pPr algn="just">
              <a:lnSpc>
                <a:spcPct val="150000"/>
              </a:lnSpc>
              <a:buFont typeface="Wingdings" panose="05000000000000000000" pitchFamily="2" charset="2"/>
              <a:buChar char=""/>
            </a:pPr>
            <a:r>
              <a:rPr lang="tr-TR" altLang="en-US" sz="2000" dirty="0">
                <a:latin typeface="Calibri" panose="020F0502020204030204" pitchFamily="34" charset="0"/>
              </a:rPr>
              <a:t>''Sözlü metin'' sözlü ifadelerden </a:t>
            </a:r>
            <a:r>
              <a:rPr lang="tr-TR" altLang="en-US" sz="2000" dirty="0" err="1">
                <a:latin typeface="Calibri" panose="020F0502020204030204" pitchFamily="34" charset="0"/>
              </a:rPr>
              <a:t>oluşmaktave</a:t>
            </a:r>
            <a:r>
              <a:rPr lang="tr-TR" altLang="en-US" sz="2000" dirty="0">
                <a:latin typeface="Calibri" panose="020F0502020204030204" pitchFamily="34" charset="0"/>
              </a:rPr>
              <a:t> özel bir konuşma biçiminde sunulmaktadır. Örneğin;  karşılıklı konuşma,  konferans, tiyatro gibi.</a:t>
            </a:r>
          </a:p>
          <a:p>
            <a:pPr algn="just">
              <a:lnSpc>
                <a:spcPct val="150000"/>
              </a:lnSpc>
              <a:buFont typeface="Wingdings" panose="05000000000000000000" pitchFamily="2" charset="2"/>
              <a:buChar char=""/>
            </a:pPr>
            <a:r>
              <a:rPr lang="tr-TR" altLang="en-US" sz="2000" dirty="0">
                <a:latin typeface="Calibri" panose="020F0502020204030204" pitchFamily="34" charset="0"/>
              </a:rPr>
              <a:t>Bu tür sözlü konuşmaların; hazırlıklı konuşma, hazırlıksız konuşma metne dayalı konuşma gibi bazı özellikleri vardır .</a:t>
            </a:r>
          </a:p>
        </p:txBody>
      </p:sp>
    </p:spTree>
    <p:extLst>
      <p:ext uri="{BB962C8B-B14F-4D97-AF65-F5344CB8AC3E}">
        <p14:creationId xmlns:p14="http://schemas.microsoft.com/office/powerpoint/2010/main" val="16224980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Title 1"/>
          <p:cNvSpPr>
            <a:spLocks noGrp="1" noChangeArrowheads="1"/>
          </p:cNvSpPr>
          <p:nvPr>
            <p:ph type="title"/>
          </p:nvPr>
        </p:nvSpPr>
        <p:spPr>
          <a:xfrm>
            <a:off x="1981200" y="665164"/>
            <a:ext cx="8229600" cy="752475"/>
          </a:xfrm>
        </p:spPr>
        <p:txBody>
          <a:bodyPr/>
          <a:lstStyle/>
          <a:p>
            <a:pPr algn="just">
              <a:lnSpc>
                <a:spcPct val="150000"/>
              </a:lnSpc>
            </a:pPr>
            <a:r>
              <a:rPr lang="tr-TR" altLang="en-US" sz="2800" b="1" dirty="0">
                <a:solidFill>
                  <a:schemeClr val="tx1"/>
                </a:solidFill>
                <a:latin typeface="Calibri" panose="020F0502020204030204" pitchFamily="34" charset="0"/>
              </a:rPr>
              <a:t>c) Ortam</a:t>
            </a:r>
          </a:p>
        </p:txBody>
      </p:sp>
      <p:sp>
        <p:nvSpPr>
          <p:cNvPr id="12290" name="Content Placeholder 2"/>
          <p:cNvSpPr>
            <a:spLocks noGrp="1" noChangeArrowheads="1"/>
          </p:cNvSpPr>
          <p:nvPr>
            <p:ph idx="1"/>
          </p:nvPr>
        </p:nvSpPr>
        <p:spPr>
          <a:xfrm>
            <a:off x="712960" y="1697451"/>
            <a:ext cx="8596668" cy="4697411"/>
          </a:xfrm>
        </p:spPr>
        <p:txBody>
          <a:bodyPr>
            <a:noAutofit/>
          </a:bodyPr>
          <a:lstStyle/>
          <a:p>
            <a:pPr algn="just">
              <a:lnSpc>
                <a:spcPct val="150000"/>
              </a:lnSpc>
              <a:buFont typeface="Wingdings" panose="05000000000000000000" pitchFamily="2" charset="2"/>
              <a:buChar char=""/>
            </a:pPr>
            <a:r>
              <a:rPr lang="tr-TR" altLang="en-US" sz="2000" dirty="0">
                <a:latin typeface="Calibri" panose="020F0502020204030204" pitchFamily="34" charset="0"/>
              </a:rPr>
              <a:t>Dinleyicinin konuşmacı ve sözlü metinde etkileştiği, metni anlamaya çalıştığı ortamdır.</a:t>
            </a:r>
          </a:p>
          <a:p>
            <a:pPr algn="just">
              <a:lnSpc>
                <a:spcPct val="150000"/>
              </a:lnSpc>
              <a:buFont typeface="Wingdings" panose="05000000000000000000" pitchFamily="2" charset="2"/>
              <a:buChar char=""/>
            </a:pPr>
            <a:r>
              <a:rPr lang="tr-TR" altLang="en-US" sz="2000" dirty="0">
                <a:latin typeface="Calibri" panose="020F0502020204030204" pitchFamily="34" charset="0"/>
              </a:rPr>
              <a:t>Dinleme ortamı psikolojik, sosyal ve fiziki ortam olarak üç yönden ele alınmaktadır. </a:t>
            </a:r>
          </a:p>
          <a:p>
            <a:pPr algn="just">
              <a:lnSpc>
                <a:spcPct val="150000"/>
              </a:lnSpc>
              <a:buFont typeface="Wingdings" panose="05000000000000000000" pitchFamily="2" charset="2"/>
              <a:buChar char=""/>
            </a:pPr>
            <a:r>
              <a:rPr lang="tr-TR" altLang="en-US" sz="2000" dirty="0">
                <a:latin typeface="Calibri" panose="020F0502020204030204" pitchFamily="34" charset="0"/>
              </a:rPr>
              <a:t>Psikolojik </a:t>
            </a:r>
            <a:r>
              <a:rPr lang="tr-TR" altLang="en-US" sz="2000" dirty="0" err="1">
                <a:latin typeface="Calibri" panose="020F0502020204030204" pitchFamily="34" charset="0"/>
              </a:rPr>
              <a:t>yön;dinleyicinin</a:t>
            </a:r>
            <a:r>
              <a:rPr lang="tr-TR" altLang="en-US" sz="2000" dirty="0">
                <a:latin typeface="Calibri" panose="020F0502020204030204" pitchFamily="34" charset="0"/>
              </a:rPr>
              <a:t> konuya ilgisi, amacı</a:t>
            </a:r>
          </a:p>
          <a:p>
            <a:pPr algn="just">
              <a:lnSpc>
                <a:spcPct val="150000"/>
              </a:lnSpc>
              <a:buFont typeface="Wingdings" panose="05000000000000000000" pitchFamily="2" charset="2"/>
              <a:buChar char=""/>
            </a:pPr>
            <a:r>
              <a:rPr lang="tr-TR" altLang="en-US" sz="2000" dirty="0">
                <a:latin typeface="Calibri" panose="020F0502020204030204" pitchFamily="34" charset="0"/>
              </a:rPr>
              <a:t> Sosyal yön;  dinleme sırasında içinde bulunulan sosyal ortam dinleyici ve anlatıcının tutumu</a:t>
            </a:r>
          </a:p>
          <a:p>
            <a:pPr algn="just">
              <a:lnSpc>
                <a:spcPct val="150000"/>
              </a:lnSpc>
              <a:buFont typeface="Wingdings" panose="05000000000000000000" pitchFamily="2" charset="2"/>
              <a:buChar char=""/>
            </a:pPr>
            <a:r>
              <a:rPr lang="tr-TR" altLang="en-US" sz="2000" dirty="0">
                <a:latin typeface="Calibri" panose="020F0502020204030204" pitchFamily="34" charset="0"/>
              </a:rPr>
              <a:t>Fiziki yön; gürültü kullanılacak araç-gereçlerin olup olmaması örnek olarak verilebilir.</a:t>
            </a:r>
          </a:p>
        </p:txBody>
      </p:sp>
    </p:spTree>
    <p:extLst>
      <p:ext uri="{BB962C8B-B14F-4D97-AF65-F5344CB8AC3E}">
        <p14:creationId xmlns:p14="http://schemas.microsoft.com/office/powerpoint/2010/main" val="2067992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500" dirty="0" smtClean="0"/>
              <a:t>SÖZLÜ ANLAMA DÜZEYLERİ</a:t>
            </a:r>
            <a:endParaRPr lang="tr-TR" sz="4500" dirty="0"/>
          </a:p>
        </p:txBody>
      </p:sp>
      <p:sp>
        <p:nvSpPr>
          <p:cNvPr id="3" name="İçerik Yer Tutucusu 2"/>
          <p:cNvSpPr>
            <a:spLocks noGrp="1"/>
          </p:cNvSpPr>
          <p:nvPr>
            <p:ph idx="1"/>
          </p:nvPr>
        </p:nvSpPr>
        <p:spPr/>
        <p:txBody>
          <a:bodyPr>
            <a:normAutofit lnSpcReduction="10000"/>
          </a:bodyPr>
          <a:lstStyle/>
          <a:p>
            <a:r>
              <a:rPr lang="tr-TR" sz="2400" dirty="0" smtClean="0">
                <a:latin typeface="Calibri" panose="020F0502020204030204" pitchFamily="34" charset="0"/>
              </a:rPr>
              <a:t>Dört temel düzeye ayrılır.</a:t>
            </a:r>
          </a:p>
          <a:p>
            <a:pPr marL="0" indent="0">
              <a:buNone/>
            </a:pPr>
            <a:endParaRPr lang="tr-TR" sz="2400" dirty="0" smtClean="0">
              <a:latin typeface="Calibri" panose="020F0502020204030204" pitchFamily="34" charset="0"/>
            </a:endParaRPr>
          </a:p>
          <a:p>
            <a:pPr marL="457200" indent="-457200">
              <a:buFont typeface="+mj-lt"/>
              <a:buAutoNum type="arabicPeriod"/>
            </a:pPr>
            <a:r>
              <a:rPr lang="tr-TR" sz="2400" dirty="0" smtClean="0">
                <a:latin typeface="Calibri" panose="020F0502020204030204" pitchFamily="34" charset="0"/>
              </a:rPr>
              <a:t>Temel Anlama</a:t>
            </a:r>
          </a:p>
          <a:p>
            <a:pPr marL="457200" indent="-457200">
              <a:buFont typeface="+mj-lt"/>
              <a:buAutoNum type="arabicPeriod"/>
            </a:pPr>
            <a:r>
              <a:rPr lang="tr-TR" sz="2400" dirty="0" smtClean="0">
                <a:latin typeface="Calibri" panose="020F0502020204030204" pitchFamily="34" charset="0"/>
              </a:rPr>
              <a:t>Yorumlayıcı Anlama </a:t>
            </a:r>
          </a:p>
          <a:p>
            <a:pPr marL="457200" indent="-457200">
              <a:buFont typeface="+mj-lt"/>
              <a:buAutoNum type="arabicPeriod"/>
            </a:pPr>
            <a:r>
              <a:rPr lang="tr-TR" sz="2400" dirty="0" smtClean="0">
                <a:latin typeface="Calibri" panose="020F0502020204030204" pitchFamily="34" charset="0"/>
              </a:rPr>
              <a:t>Sorgulayıcı Anlama </a:t>
            </a:r>
          </a:p>
          <a:p>
            <a:pPr marL="457200" indent="-457200">
              <a:buFont typeface="+mj-lt"/>
              <a:buAutoNum type="arabicPeriod"/>
            </a:pPr>
            <a:r>
              <a:rPr lang="tr-TR" sz="2400" dirty="0" smtClean="0">
                <a:latin typeface="Calibri" panose="020F0502020204030204" pitchFamily="34" charset="0"/>
              </a:rPr>
              <a:t>Yaratıcı Anlama </a:t>
            </a:r>
          </a:p>
          <a:p>
            <a:pPr marL="0" indent="0">
              <a:buNone/>
            </a:pPr>
            <a:endParaRPr lang="tr-TR" sz="2400" dirty="0" smtClean="0">
              <a:latin typeface="Calibri" panose="020F0502020204030204" pitchFamily="34" charset="0"/>
            </a:endParaRPr>
          </a:p>
          <a:p>
            <a:r>
              <a:rPr lang="tr-TR" sz="2400" dirty="0" smtClean="0">
                <a:latin typeface="Calibri" panose="020F0502020204030204" pitchFamily="34" charset="0"/>
              </a:rPr>
              <a:t>Farklı teknikler kullanılarak bu düzeyler geliştirilmelidir.</a:t>
            </a:r>
            <a:endParaRPr lang="tr-TR" sz="2400" dirty="0">
              <a:latin typeface="Calibri" panose="020F0502020204030204" pitchFamily="34" charset="0"/>
            </a:endParaRPr>
          </a:p>
        </p:txBody>
      </p:sp>
    </p:spTree>
    <p:extLst>
      <p:ext uri="{BB962C8B-B14F-4D97-AF65-F5344CB8AC3E}">
        <p14:creationId xmlns:p14="http://schemas.microsoft.com/office/powerpoint/2010/main" val="4411740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0846" y="178131"/>
            <a:ext cx="10972800" cy="5959909"/>
          </a:xfrm>
        </p:spPr>
        <p:txBody>
          <a:bodyPr/>
          <a:lstStyle/>
          <a:p>
            <a:pPr marL="514350" indent="-514350">
              <a:buFont typeface="+mj-lt"/>
              <a:buAutoNum type="arabicPeriod"/>
            </a:pPr>
            <a:r>
              <a:rPr lang="tr-TR" sz="2400" b="1" dirty="0" smtClean="0">
                <a:latin typeface="Calibri" panose="020F0502020204030204" pitchFamily="34" charset="0"/>
              </a:rPr>
              <a:t>Genel Anlama: </a:t>
            </a:r>
            <a:r>
              <a:rPr lang="tr-TR" sz="2400" dirty="0" smtClean="0">
                <a:latin typeface="Calibri" panose="020F0502020204030204" pitchFamily="34" charset="0"/>
              </a:rPr>
              <a:t>		Temel düzeylerdeki anlamadır.</a:t>
            </a:r>
          </a:p>
          <a:p>
            <a:pPr marL="514350" indent="-514350">
              <a:buFont typeface="+mj-lt"/>
              <a:buAutoNum type="arabicPeriod"/>
            </a:pPr>
            <a:endParaRPr lang="tr-TR" sz="2400" dirty="0" smtClean="0">
              <a:latin typeface="Calibri" panose="020F0502020204030204" pitchFamily="34" charset="0"/>
            </a:endParaRPr>
          </a:p>
          <a:p>
            <a:pPr marL="514350" indent="-514350">
              <a:buFont typeface="+mj-lt"/>
              <a:buAutoNum type="arabicPeriod"/>
            </a:pPr>
            <a:r>
              <a:rPr lang="tr-TR" sz="2400" b="1" dirty="0" smtClean="0">
                <a:latin typeface="Calibri" panose="020F0502020204030204" pitchFamily="34" charset="0"/>
              </a:rPr>
              <a:t>Yorumlayıcı Anlama:</a:t>
            </a:r>
            <a:r>
              <a:rPr lang="tr-TR" sz="2400" dirty="0" smtClean="0">
                <a:latin typeface="Calibri" panose="020F0502020204030204" pitchFamily="34" charset="0"/>
              </a:rPr>
              <a:t>	 Dinlediklerini anlama , çıkarımlar yapma ve anladıklarını yorumlamayı kapsamaktadır.</a:t>
            </a:r>
          </a:p>
          <a:p>
            <a:pPr marL="514350" indent="-514350">
              <a:buFont typeface="+mj-lt"/>
              <a:buAutoNum type="arabicPeriod"/>
            </a:pPr>
            <a:endParaRPr lang="tr-TR" sz="2400" dirty="0" smtClean="0">
              <a:latin typeface="Calibri" panose="020F0502020204030204" pitchFamily="34" charset="0"/>
            </a:endParaRPr>
          </a:p>
          <a:p>
            <a:pPr marL="514350" indent="-514350">
              <a:buFont typeface="+mj-lt"/>
              <a:buAutoNum type="arabicPeriod"/>
            </a:pPr>
            <a:r>
              <a:rPr lang="tr-TR" sz="2400" b="1" dirty="0" smtClean="0">
                <a:latin typeface="Calibri" panose="020F0502020204030204" pitchFamily="34" charset="0"/>
              </a:rPr>
              <a:t>Sorgulayıcı Anlama: </a:t>
            </a:r>
            <a:r>
              <a:rPr lang="tr-TR" sz="2400" dirty="0" smtClean="0">
                <a:latin typeface="Calibri" panose="020F0502020204030204" pitchFamily="34" charset="0"/>
              </a:rPr>
              <a:t>	Konuşmada aktarılanları incelemek , geçerliğini ve tutarlığını değerlendirmek.</a:t>
            </a:r>
          </a:p>
          <a:p>
            <a:pPr marL="514350" indent="-514350">
              <a:buFont typeface="+mj-lt"/>
              <a:buAutoNum type="arabicPeriod"/>
            </a:pPr>
            <a:endParaRPr lang="tr-TR" sz="2400" dirty="0" smtClean="0">
              <a:latin typeface="Calibri" panose="020F0502020204030204" pitchFamily="34" charset="0"/>
            </a:endParaRPr>
          </a:p>
          <a:p>
            <a:pPr marL="514350" indent="-514350">
              <a:buFont typeface="+mj-lt"/>
              <a:buAutoNum type="arabicPeriod"/>
            </a:pPr>
            <a:r>
              <a:rPr lang="tr-TR" sz="2400" b="1" dirty="0" smtClean="0">
                <a:latin typeface="Calibri" panose="020F0502020204030204" pitchFamily="34" charset="0"/>
              </a:rPr>
              <a:t>Yaratıcı Anlama: </a:t>
            </a:r>
            <a:r>
              <a:rPr lang="tr-TR" sz="2400" dirty="0" smtClean="0">
                <a:latin typeface="Calibri" panose="020F0502020204030204" pitchFamily="34" charset="0"/>
              </a:rPr>
              <a:t>	Zihinde yapılandırma  , günlük yaşamda kullanma düzeyini içermektedir.</a:t>
            </a:r>
            <a:endParaRPr lang="tr-TR" sz="2400" dirty="0">
              <a:latin typeface="Calibri" panose="020F0502020204030204" pitchFamily="34" charset="0"/>
            </a:endParaRPr>
          </a:p>
        </p:txBody>
      </p:sp>
    </p:spTree>
    <p:extLst>
      <p:ext uri="{BB962C8B-B14F-4D97-AF65-F5344CB8AC3E}">
        <p14:creationId xmlns:p14="http://schemas.microsoft.com/office/powerpoint/2010/main" val="1522235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4500" dirty="0" smtClean="0">
                <a:latin typeface="Calibri" panose="020F0502020204030204" pitchFamily="34" charset="0"/>
              </a:rPr>
              <a:t>DİNLEME ÖĞRETİMİ</a:t>
            </a:r>
            <a:endParaRPr lang="tr-TR" sz="4500" dirty="0">
              <a:latin typeface="Calibri" panose="020F0502020204030204" pitchFamily="34" charset="0"/>
            </a:endParaRPr>
          </a:p>
        </p:txBody>
      </p:sp>
      <p:sp>
        <p:nvSpPr>
          <p:cNvPr id="3" name="İçerik Yer Tutucusu 2"/>
          <p:cNvSpPr>
            <a:spLocks noGrp="1"/>
          </p:cNvSpPr>
          <p:nvPr>
            <p:ph idx="1"/>
          </p:nvPr>
        </p:nvSpPr>
        <p:spPr>
          <a:xfrm>
            <a:off x="439387" y="1600201"/>
            <a:ext cx="10972800" cy="4525963"/>
          </a:xfrm>
        </p:spPr>
        <p:txBody>
          <a:bodyPr/>
          <a:lstStyle/>
          <a:p>
            <a:r>
              <a:rPr lang="tr-TR" sz="2800" dirty="0" smtClean="0">
                <a:latin typeface="Calibri" panose="020F0502020204030204" pitchFamily="34" charset="0"/>
              </a:rPr>
              <a:t>Dinlemeyi Öğrenme </a:t>
            </a:r>
          </a:p>
          <a:p>
            <a:r>
              <a:rPr lang="tr-TR" sz="2800" dirty="0" smtClean="0">
                <a:latin typeface="Calibri" panose="020F0502020204030204" pitchFamily="34" charset="0"/>
              </a:rPr>
              <a:t>Öğretme </a:t>
            </a:r>
          </a:p>
          <a:p>
            <a:r>
              <a:rPr lang="tr-TR" sz="2800" dirty="0" smtClean="0">
                <a:latin typeface="Calibri" panose="020F0502020204030204" pitchFamily="34" charset="0"/>
              </a:rPr>
              <a:t>Öğretimin Amaçları </a:t>
            </a:r>
          </a:p>
          <a:p>
            <a:r>
              <a:rPr lang="tr-TR" sz="2800" dirty="0" smtClean="0">
                <a:latin typeface="Calibri" panose="020F0502020204030204" pitchFamily="34" charset="0"/>
              </a:rPr>
              <a:t>Öğretim Süreçleri                                              </a:t>
            </a:r>
          </a:p>
          <a:p>
            <a:r>
              <a:rPr lang="tr-TR" sz="2800" dirty="0" smtClean="0">
                <a:latin typeface="Calibri" panose="020F0502020204030204" pitchFamily="34" charset="0"/>
              </a:rPr>
              <a:t>Dinleme Teknikleri</a:t>
            </a:r>
          </a:p>
          <a:p>
            <a:r>
              <a:rPr lang="tr-TR" sz="2800" dirty="0" smtClean="0">
                <a:latin typeface="Calibri" panose="020F0502020204030204" pitchFamily="34" charset="0"/>
              </a:rPr>
              <a:t>Süreçlere Göre Dinleme </a:t>
            </a:r>
            <a:endParaRPr lang="tr-TR" sz="2800" dirty="0">
              <a:latin typeface="Calibri" panose="020F0502020204030204" pitchFamily="34" charset="0"/>
            </a:endParaRPr>
          </a:p>
        </p:txBody>
      </p:sp>
      <p:pic>
        <p:nvPicPr>
          <p:cNvPr id="10" name="Resim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9532" y="2054431"/>
            <a:ext cx="4148379" cy="2755814"/>
          </a:xfrm>
          <a:prstGeom prst="rect">
            <a:avLst/>
          </a:prstGeom>
        </p:spPr>
      </p:pic>
    </p:spTree>
    <p:extLst>
      <p:ext uri="{BB962C8B-B14F-4D97-AF65-F5344CB8AC3E}">
        <p14:creationId xmlns:p14="http://schemas.microsoft.com/office/powerpoint/2010/main" val="32745227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68740"/>
            <a:ext cx="10515600" cy="5508223"/>
          </a:xfrm>
        </p:spPr>
        <p:txBody>
          <a:bodyPr>
            <a:normAutofit/>
          </a:bodyPr>
          <a:lstStyle/>
          <a:p>
            <a:r>
              <a:rPr lang="tr-TR" sz="2000" dirty="0" smtClean="0"/>
              <a:t>Araştırmalara göre insanlar okuma, yazma ve konuşmaya harcadıkları zamanın toplamı kadar zamanı dinlemeye harcamaktadırlar.(</a:t>
            </a:r>
            <a:r>
              <a:rPr lang="tr-TR" sz="2000" dirty="0" err="1" smtClean="0"/>
              <a:t>Rankin</a:t>
            </a:r>
            <a:r>
              <a:rPr lang="tr-TR" sz="2000" dirty="0" smtClean="0"/>
              <a:t>, 1926; </a:t>
            </a:r>
            <a:r>
              <a:rPr lang="tr-TR" sz="2000" dirty="0" err="1" smtClean="0"/>
              <a:t>Wilt</a:t>
            </a:r>
            <a:r>
              <a:rPr lang="tr-TR" sz="2000" dirty="0" smtClean="0"/>
              <a:t>, 1950; </a:t>
            </a:r>
            <a:r>
              <a:rPr lang="tr-TR" sz="2000" dirty="0" err="1" smtClean="0"/>
              <a:t>Werner</a:t>
            </a:r>
            <a:r>
              <a:rPr lang="tr-TR" sz="2000" dirty="0" smtClean="0"/>
              <a:t>, 1975. Aktaran: </a:t>
            </a:r>
            <a:r>
              <a:rPr lang="tr-TR" sz="2000" dirty="0" err="1" smtClean="0"/>
              <a:t>Tompkins</a:t>
            </a:r>
            <a:r>
              <a:rPr lang="tr-TR" sz="2000" dirty="0" smtClean="0"/>
              <a:t>, 1998) </a:t>
            </a:r>
            <a:endParaRPr lang="tr-TR" sz="2000" dirty="0"/>
          </a:p>
        </p:txBody>
      </p:sp>
      <p:sp>
        <p:nvSpPr>
          <p:cNvPr id="5" name="Akış Çizelgesi: Bağlayıcı 4"/>
          <p:cNvSpPr/>
          <p:nvPr/>
        </p:nvSpPr>
        <p:spPr>
          <a:xfrm>
            <a:off x="3330054" y="2169994"/>
            <a:ext cx="5008728" cy="4107976"/>
          </a:xfrm>
          <a:prstGeom prst="flowChartConnector">
            <a:avLst/>
          </a:prstGeom>
          <a:solidFill>
            <a:schemeClr val="accent1">
              <a:lumMod val="40000"/>
              <a:lumOff val="6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prstClr val="white"/>
              </a:solidFill>
            </a:endParaRPr>
          </a:p>
        </p:txBody>
      </p:sp>
      <p:cxnSp>
        <p:nvCxnSpPr>
          <p:cNvPr id="7" name="Düz Bağlayıcı 6"/>
          <p:cNvCxnSpPr>
            <a:stCxn id="5" idx="3"/>
            <a:endCxn id="5" idx="7"/>
          </p:cNvCxnSpPr>
          <p:nvPr/>
        </p:nvCxnSpPr>
        <p:spPr>
          <a:xfrm flipV="1">
            <a:off x="4063565" y="2771593"/>
            <a:ext cx="3541706" cy="2904778"/>
          </a:xfrm>
          <a:prstGeom prst="line">
            <a:avLst/>
          </a:prstGeom>
          <a:ln/>
        </p:spPr>
        <p:style>
          <a:lnRef idx="1">
            <a:schemeClr val="dk1"/>
          </a:lnRef>
          <a:fillRef idx="0">
            <a:schemeClr val="dk1"/>
          </a:fillRef>
          <a:effectRef idx="0">
            <a:schemeClr val="dk1"/>
          </a:effectRef>
          <a:fontRef idx="minor">
            <a:schemeClr val="tx1"/>
          </a:fontRef>
        </p:style>
      </p:cxnSp>
      <p:cxnSp>
        <p:nvCxnSpPr>
          <p:cNvPr id="10" name="Düz Bağlayıcı 9"/>
          <p:cNvCxnSpPr>
            <a:stCxn id="5" idx="1"/>
          </p:cNvCxnSpPr>
          <p:nvPr/>
        </p:nvCxnSpPr>
        <p:spPr>
          <a:xfrm>
            <a:off x="4063565" y="2771593"/>
            <a:ext cx="1859563" cy="1350031"/>
          </a:xfrm>
          <a:prstGeom prst="line">
            <a:avLst/>
          </a:prstGeom>
        </p:spPr>
        <p:style>
          <a:lnRef idx="1">
            <a:schemeClr val="dk1"/>
          </a:lnRef>
          <a:fillRef idx="0">
            <a:schemeClr val="dk1"/>
          </a:fillRef>
          <a:effectRef idx="0">
            <a:schemeClr val="dk1"/>
          </a:effectRef>
          <a:fontRef idx="minor">
            <a:schemeClr val="tx1"/>
          </a:fontRef>
        </p:style>
      </p:cxnSp>
      <p:cxnSp>
        <p:nvCxnSpPr>
          <p:cNvPr id="13" name="Düz Bağlayıcı 12"/>
          <p:cNvCxnSpPr/>
          <p:nvPr/>
        </p:nvCxnSpPr>
        <p:spPr>
          <a:xfrm>
            <a:off x="5827594" y="2169994"/>
            <a:ext cx="109182" cy="1951630"/>
          </a:xfrm>
          <a:prstGeom prst="line">
            <a:avLst/>
          </a:prstGeom>
        </p:spPr>
        <p:style>
          <a:lnRef idx="1">
            <a:schemeClr val="dk1"/>
          </a:lnRef>
          <a:fillRef idx="0">
            <a:schemeClr val="dk1"/>
          </a:fillRef>
          <a:effectRef idx="0">
            <a:schemeClr val="dk1"/>
          </a:effectRef>
          <a:fontRef idx="minor">
            <a:schemeClr val="tx1"/>
          </a:fontRef>
        </p:style>
      </p:cxnSp>
      <p:sp>
        <p:nvSpPr>
          <p:cNvPr id="14" name="Metin kutusu 13"/>
          <p:cNvSpPr txBox="1"/>
          <p:nvPr/>
        </p:nvSpPr>
        <p:spPr>
          <a:xfrm rot="19271329">
            <a:off x="5281684" y="4435522"/>
            <a:ext cx="2784143" cy="523220"/>
          </a:xfrm>
          <a:prstGeom prst="rect">
            <a:avLst/>
          </a:prstGeom>
          <a:noFill/>
        </p:spPr>
        <p:txBody>
          <a:bodyPr wrap="square" rtlCol="0">
            <a:spAutoFit/>
          </a:bodyPr>
          <a:lstStyle/>
          <a:p>
            <a:r>
              <a:rPr lang="tr-TR" sz="2800" dirty="0">
                <a:solidFill>
                  <a:prstClr val="black"/>
                </a:solidFill>
              </a:rPr>
              <a:t>       DİNLEME</a:t>
            </a:r>
          </a:p>
        </p:txBody>
      </p:sp>
      <p:sp>
        <p:nvSpPr>
          <p:cNvPr id="15" name="Metin kutusu 14"/>
          <p:cNvSpPr txBox="1"/>
          <p:nvPr/>
        </p:nvSpPr>
        <p:spPr>
          <a:xfrm rot="20298953">
            <a:off x="3708899" y="4121624"/>
            <a:ext cx="1531841" cy="461665"/>
          </a:xfrm>
          <a:prstGeom prst="rect">
            <a:avLst/>
          </a:prstGeom>
          <a:noFill/>
        </p:spPr>
        <p:txBody>
          <a:bodyPr wrap="square" rtlCol="0">
            <a:spAutoFit/>
          </a:bodyPr>
          <a:lstStyle/>
          <a:p>
            <a:r>
              <a:rPr lang="tr-TR" sz="2400" dirty="0">
                <a:solidFill>
                  <a:prstClr val="black"/>
                </a:solidFill>
              </a:rPr>
              <a:t>KONUŞMA</a:t>
            </a:r>
          </a:p>
        </p:txBody>
      </p:sp>
      <p:sp>
        <p:nvSpPr>
          <p:cNvPr id="16" name="Metin kutusu 15"/>
          <p:cNvSpPr txBox="1"/>
          <p:nvPr/>
        </p:nvSpPr>
        <p:spPr>
          <a:xfrm rot="888675">
            <a:off x="4531057" y="2670586"/>
            <a:ext cx="1187355" cy="461665"/>
          </a:xfrm>
          <a:prstGeom prst="rect">
            <a:avLst/>
          </a:prstGeom>
          <a:noFill/>
        </p:spPr>
        <p:txBody>
          <a:bodyPr wrap="square" rtlCol="0">
            <a:spAutoFit/>
          </a:bodyPr>
          <a:lstStyle/>
          <a:p>
            <a:r>
              <a:rPr lang="tr-TR" sz="2400" dirty="0">
                <a:solidFill>
                  <a:prstClr val="black"/>
                </a:solidFill>
              </a:rPr>
              <a:t>OKUMA</a:t>
            </a:r>
          </a:p>
        </p:txBody>
      </p:sp>
      <p:sp>
        <p:nvSpPr>
          <p:cNvPr id="17" name="Metin kutusu 16"/>
          <p:cNvSpPr txBox="1"/>
          <p:nvPr/>
        </p:nvSpPr>
        <p:spPr>
          <a:xfrm rot="947712">
            <a:off x="5936776" y="2527950"/>
            <a:ext cx="1323833" cy="461665"/>
          </a:xfrm>
          <a:prstGeom prst="rect">
            <a:avLst/>
          </a:prstGeom>
          <a:noFill/>
        </p:spPr>
        <p:txBody>
          <a:bodyPr wrap="square" rtlCol="0">
            <a:spAutoFit/>
          </a:bodyPr>
          <a:lstStyle/>
          <a:p>
            <a:r>
              <a:rPr lang="tr-TR" sz="2400" dirty="0">
                <a:solidFill>
                  <a:prstClr val="black"/>
                </a:solidFill>
              </a:rPr>
              <a:t>  YAZMA</a:t>
            </a:r>
          </a:p>
        </p:txBody>
      </p:sp>
    </p:spTree>
    <p:extLst>
      <p:ext uri="{BB962C8B-B14F-4D97-AF65-F5344CB8AC3E}">
        <p14:creationId xmlns:p14="http://schemas.microsoft.com/office/powerpoint/2010/main" val="21101338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368135"/>
            <a:ext cx="10972800" cy="5758029"/>
          </a:xfrm>
        </p:spPr>
        <p:txBody>
          <a:bodyPr>
            <a:normAutofit fontScale="92500"/>
          </a:bodyPr>
          <a:lstStyle/>
          <a:p>
            <a:pPr marL="514350" indent="-514350">
              <a:buFont typeface="+mj-lt"/>
              <a:buAutoNum type="alphaLcParenR"/>
            </a:pPr>
            <a:r>
              <a:rPr lang="tr-TR" sz="2800" b="1" dirty="0" smtClean="0">
                <a:latin typeface="Calibri" panose="020F0502020204030204" pitchFamily="34" charset="0"/>
              </a:rPr>
              <a:t>Dinlemeyi Öğrenme: </a:t>
            </a:r>
          </a:p>
          <a:p>
            <a:pPr>
              <a:buFont typeface="Wingdings" panose="05000000000000000000" pitchFamily="2" charset="2"/>
              <a:buChar char="Ø"/>
            </a:pPr>
            <a:r>
              <a:rPr lang="tr-TR" sz="2800" dirty="0" smtClean="0">
                <a:latin typeface="Calibri" panose="020F0502020204030204" pitchFamily="34" charset="0"/>
              </a:rPr>
              <a:t>Doğum öncesinde </a:t>
            </a:r>
            <a:r>
              <a:rPr lang="tr-TR" sz="2800" dirty="0" err="1" smtClean="0">
                <a:latin typeface="Calibri" panose="020F0502020204030204" pitchFamily="34" charset="0"/>
              </a:rPr>
              <a:t>başlamar</a:t>
            </a:r>
            <a:endParaRPr lang="tr-TR" sz="2800" dirty="0" smtClean="0">
              <a:latin typeface="Calibri" panose="020F0502020204030204" pitchFamily="34" charset="0"/>
            </a:endParaRPr>
          </a:p>
          <a:p>
            <a:pPr>
              <a:buFont typeface="Wingdings" panose="05000000000000000000" pitchFamily="2" charset="2"/>
              <a:buChar char="Ø"/>
            </a:pPr>
            <a:r>
              <a:rPr lang="tr-TR" sz="2800" dirty="0" smtClean="0">
                <a:latin typeface="Calibri" panose="020F0502020204030204" pitchFamily="34" charset="0"/>
              </a:rPr>
              <a:t>Yeni doğan bir bebek anne karnında sözlerin özelliklerini bilerek doğmaktadır.</a:t>
            </a:r>
          </a:p>
          <a:p>
            <a:pPr marL="514350" indent="-514350">
              <a:buAutoNum type="alphaLcParenR" startAt="2"/>
            </a:pPr>
            <a:r>
              <a:rPr lang="tr-TR" sz="2800" b="1" dirty="0" smtClean="0">
                <a:latin typeface="Calibri" panose="020F0502020204030204" pitchFamily="34" charset="0"/>
              </a:rPr>
              <a:t>Öğretim Amaçları: </a:t>
            </a:r>
          </a:p>
          <a:p>
            <a:r>
              <a:rPr lang="tr-TR" sz="2800" dirty="0" smtClean="0">
                <a:latin typeface="Calibri" panose="020F0502020204030204" pitchFamily="34" charset="0"/>
              </a:rPr>
              <a:t>Dil becerileri</a:t>
            </a:r>
          </a:p>
          <a:p>
            <a:r>
              <a:rPr lang="tr-TR" sz="2800" dirty="0" smtClean="0">
                <a:latin typeface="Calibri" panose="020F0502020204030204" pitchFamily="34" charset="0"/>
              </a:rPr>
              <a:t>İletişim becerileri</a:t>
            </a:r>
          </a:p>
          <a:p>
            <a:r>
              <a:rPr lang="tr-TR" sz="2800" dirty="0" smtClean="0">
                <a:latin typeface="Calibri" panose="020F0502020204030204" pitchFamily="34" charset="0"/>
              </a:rPr>
              <a:t>Öğrenme ve Anlama Becerileri</a:t>
            </a:r>
          </a:p>
          <a:p>
            <a:r>
              <a:rPr lang="tr-TR" sz="2800" dirty="0" smtClean="0">
                <a:latin typeface="Calibri" panose="020F0502020204030204" pitchFamily="34" charset="0"/>
              </a:rPr>
              <a:t>Zihinsel Beceriler</a:t>
            </a:r>
          </a:p>
          <a:p>
            <a:r>
              <a:rPr lang="tr-TR" sz="2800" dirty="0" smtClean="0">
                <a:latin typeface="Calibri" panose="020F0502020204030204" pitchFamily="34" charset="0"/>
              </a:rPr>
              <a:t>Sosyal Beceriler</a:t>
            </a:r>
          </a:p>
          <a:p>
            <a:r>
              <a:rPr lang="tr-TR" sz="2800" dirty="0" smtClean="0">
                <a:latin typeface="Calibri" panose="020F0502020204030204" pitchFamily="34" charset="0"/>
              </a:rPr>
              <a:t>Zihinsel Bağımsızlık Becerileri</a:t>
            </a:r>
          </a:p>
          <a:p>
            <a:pPr marL="0" indent="0">
              <a:buNone/>
            </a:pPr>
            <a:r>
              <a:rPr lang="tr-TR" dirty="0" smtClean="0">
                <a:latin typeface="Calibri" panose="020F0502020204030204" pitchFamily="34" charset="0"/>
              </a:rPr>
              <a:t> </a:t>
            </a:r>
          </a:p>
        </p:txBody>
      </p:sp>
    </p:spTree>
    <p:extLst>
      <p:ext uri="{BB962C8B-B14F-4D97-AF65-F5344CB8AC3E}">
        <p14:creationId xmlns:p14="http://schemas.microsoft.com/office/powerpoint/2010/main" val="6307121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78971" y="142798"/>
            <a:ext cx="10972800" cy="5995535"/>
          </a:xfrm>
        </p:spPr>
        <p:txBody>
          <a:bodyPr/>
          <a:lstStyle/>
          <a:p>
            <a:pPr marL="0" indent="0">
              <a:buNone/>
            </a:pPr>
            <a:r>
              <a:rPr lang="tr-TR" dirty="0">
                <a:latin typeface="Calibri" panose="020F0502020204030204" pitchFamily="34" charset="0"/>
              </a:rPr>
              <a:t>c</a:t>
            </a:r>
            <a:r>
              <a:rPr lang="tr-TR" sz="2800" dirty="0" smtClean="0">
                <a:latin typeface="Calibri" panose="020F0502020204030204" pitchFamily="34" charset="0"/>
              </a:rPr>
              <a:t>) </a:t>
            </a:r>
            <a:r>
              <a:rPr lang="tr-TR" sz="2800" b="1" dirty="0" smtClean="0">
                <a:latin typeface="Calibri" panose="020F0502020204030204" pitchFamily="34" charset="0"/>
              </a:rPr>
              <a:t>Öğretim Süreçleri: </a:t>
            </a:r>
          </a:p>
          <a:p>
            <a:pPr marL="0" indent="0">
              <a:buNone/>
            </a:pPr>
            <a:endParaRPr lang="tr-TR" dirty="0">
              <a:latin typeface="Calibri" panose="020F0502020204030204" pitchFamily="34" charset="0"/>
            </a:endParaRPr>
          </a:p>
        </p:txBody>
      </p:sp>
      <p:graphicFrame>
        <p:nvGraphicFramePr>
          <p:cNvPr id="6" name="Diyagram 5"/>
          <p:cNvGraphicFramePr/>
          <p:nvPr>
            <p:extLst>
              <p:ext uri="{D42A27DB-BD31-4B8C-83A1-F6EECF244321}">
                <p14:modId xmlns:p14="http://schemas.microsoft.com/office/powerpoint/2010/main" val="2778905496"/>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6189871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486889"/>
            <a:ext cx="10972800" cy="5639276"/>
          </a:xfrm>
        </p:spPr>
        <p:txBody>
          <a:bodyPr/>
          <a:lstStyle/>
          <a:p>
            <a:pPr marL="0" indent="0">
              <a:buNone/>
            </a:pPr>
            <a:endParaRPr lang="tr-TR" sz="2800" dirty="0" smtClean="0">
              <a:latin typeface="Calibri" panose="020F0502020204030204" pitchFamily="34" charset="0"/>
            </a:endParaRPr>
          </a:p>
          <a:p>
            <a:pPr marL="0" indent="0">
              <a:buNone/>
            </a:pPr>
            <a:r>
              <a:rPr lang="tr-TR" sz="2800" dirty="0" smtClean="0">
                <a:latin typeface="Calibri" panose="020F0502020204030204" pitchFamily="34" charset="0"/>
              </a:rPr>
              <a:t>ç) Dinleme Teknikleri:</a:t>
            </a:r>
          </a:p>
          <a:p>
            <a:pPr marL="0" indent="0">
              <a:buNone/>
            </a:pPr>
            <a:endParaRPr lang="tr-TR" sz="2800" dirty="0" smtClean="0">
              <a:latin typeface="Calibri" panose="020F0502020204030204" pitchFamily="34" charset="0"/>
            </a:endParaRPr>
          </a:p>
          <a:p>
            <a:pPr marL="0" indent="0">
              <a:buNone/>
            </a:pPr>
            <a:r>
              <a:rPr lang="tr-TR" sz="2800" dirty="0" smtClean="0">
                <a:latin typeface="Calibri" panose="020F0502020204030204" pitchFamily="34" charset="0"/>
              </a:rPr>
              <a:t>d)</a:t>
            </a:r>
            <a:r>
              <a:rPr lang="tr-TR" sz="2800" dirty="0">
                <a:latin typeface="Calibri" panose="020F0502020204030204" pitchFamily="34" charset="0"/>
              </a:rPr>
              <a:t> </a:t>
            </a:r>
            <a:r>
              <a:rPr lang="tr-TR" sz="2800" dirty="0" smtClean="0">
                <a:latin typeface="Calibri" panose="020F0502020204030204" pitchFamily="34" charset="0"/>
              </a:rPr>
              <a:t>Süreçlere Göre Dinleme Teknikleri:</a:t>
            </a:r>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4845" y="1025236"/>
            <a:ext cx="4562475" cy="3810000"/>
          </a:xfrm>
          <a:prstGeom prst="rect">
            <a:avLst/>
          </a:prstGeom>
        </p:spPr>
      </p:pic>
    </p:spTree>
    <p:extLst>
      <p:ext uri="{BB962C8B-B14F-4D97-AF65-F5344CB8AC3E}">
        <p14:creationId xmlns:p14="http://schemas.microsoft.com/office/powerpoint/2010/main" val="29832816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40158"/>
            <a:ext cx="10515600" cy="5236805"/>
          </a:xfrm>
        </p:spPr>
        <p:txBody>
          <a:bodyPr>
            <a:normAutofit lnSpcReduction="10000"/>
          </a:bodyPr>
          <a:lstStyle/>
          <a:p>
            <a:r>
              <a:rPr lang="tr-TR" dirty="0" smtClean="0"/>
              <a:t>DİNLEME ÖNCESİ AŞAMA</a:t>
            </a:r>
          </a:p>
          <a:p>
            <a:r>
              <a:rPr lang="tr-TR" sz="2000" dirty="0" smtClean="0"/>
              <a:t>Zihinsel hazırlık yapılmaktadır.</a:t>
            </a:r>
          </a:p>
          <a:p>
            <a:pPr lvl="1">
              <a:buFont typeface="Wingdings" panose="05000000000000000000" pitchFamily="2" charset="2"/>
              <a:buChar char="v"/>
            </a:pPr>
            <a:r>
              <a:rPr lang="tr-TR" dirty="0" smtClean="0"/>
              <a:t>Dinlemeyi Planlama teknikleri</a:t>
            </a:r>
          </a:p>
          <a:p>
            <a:pPr marL="0" indent="0">
              <a:buNone/>
            </a:pPr>
            <a:endParaRPr lang="tr-TR" dirty="0" smtClean="0"/>
          </a:p>
          <a:p>
            <a:r>
              <a:rPr lang="tr-TR" dirty="0" smtClean="0"/>
              <a:t>DİNLEME AŞAMASI</a:t>
            </a:r>
          </a:p>
          <a:p>
            <a:r>
              <a:rPr lang="tr-TR" sz="2000" dirty="0" smtClean="0"/>
              <a:t>Yeni bilgileri anlama, zihinde yapılandırma ve bilgileri uygulama çalışmaları gerçekleştirilir.</a:t>
            </a:r>
          </a:p>
          <a:p>
            <a:pPr lvl="1">
              <a:buFont typeface="Wingdings" panose="05000000000000000000" pitchFamily="2" charset="2"/>
              <a:buChar char="v"/>
            </a:pPr>
            <a:r>
              <a:rPr lang="tr-TR" dirty="0" smtClean="0"/>
              <a:t>Anlama Teknikleri</a:t>
            </a:r>
          </a:p>
          <a:p>
            <a:pPr lvl="1">
              <a:buFont typeface="Wingdings" panose="05000000000000000000" pitchFamily="2" charset="2"/>
              <a:buChar char="v"/>
            </a:pPr>
            <a:r>
              <a:rPr lang="tr-TR" dirty="0" smtClean="0"/>
              <a:t>Bilgiyi Yapılandırma Teknikleri</a:t>
            </a:r>
          </a:p>
          <a:p>
            <a:pPr lvl="1">
              <a:buFont typeface="Wingdings" panose="05000000000000000000" pitchFamily="2" charset="2"/>
              <a:buChar char="v"/>
            </a:pPr>
            <a:r>
              <a:rPr lang="tr-TR" dirty="0" smtClean="0"/>
              <a:t>Bilgiyi Düzenleme Teknikleri</a:t>
            </a:r>
          </a:p>
          <a:p>
            <a:pPr marL="0" indent="0">
              <a:buNone/>
            </a:pPr>
            <a:endParaRPr lang="tr-TR" dirty="0" smtClean="0"/>
          </a:p>
          <a:p>
            <a:r>
              <a:rPr lang="tr-TR" dirty="0" smtClean="0"/>
              <a:t>DİNLEME SONRASI AŞAMA</a:t>
            </a:r>
          </a:p>
          <a:p>
            <a:r>
              <a:rPr lang="tr-TR" sz="2200" dirty="0" smtClean="0"/>
              <a:t>Değerlendirme yapılmaktadır.</a:t>
            </a:r>
          </a:p>
          <a:p>
            <a:pPr lvl="1">
              <a:buFont typeface="Wingdings" panose="05000000000000000000" pitchFamily="2" charset="2"/>
              <a:buChar char="v"/>
            </a:pPr>
            <a:r>
              <a:rPr lang="tr-TR" dirty="0" smtClean="0"/>
              <a:t>Konuşmayı Değerlendirme Teknikleri</a:t>
            </a:r>
            <a:endParaRPr lang="tr-TR" dirty="0"/>
          </a:p>
        </p:txBody>
      </p:sp>
    </p:spTree>
    <p:extLst>
      <p:ext uri="{BB962C8B-B14F-4D97-AF65-F5344CB8AC3E}">
        <p14:creationId xmlns:p14="http://schemas.microsoft.com/office/powerpoint/2010/main" val="31379436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a:buFont typeface="Wingdings" panose="05000000000000000000" pitchFamily="2" charset="2"/>
              <a:buChar char="ü"/>
            </a:pPr>
            <a:r>
              <a:rPr lang="tr-TR" sz="2400" dirty="0" smtClean="0">
                <a:cs typeface="Times New Roman" panose="02020603050405020304" pitchFamily="18" charset="0"/>
              </a:rPr>
              <a:t>Görüldüğü gibi her aşamada çok sayıda dinleme tekniği vardır. Teknikler listesi açık uçludur ve sürekli yeni teknikler ilave edilmektedir. </a:t>
            </a:r>
          </a:p>
          <a:p>
            <a:pPr>
              <a:buFont typeface="Wingdings" panose="05000000000000000000" pitchFamily="2" charset="2"/>
              <a:buChar char="ü"/>
            </a:pPr>
            <a:endParaRPr lang="tr-TR" sz="2400" dirty="0" smtClean="0">
              <a:cs typeface="Times New Roman" panose="02020603050405020304" pitchFamily="18" charset="0"/>
            </a:endParaRPr>
          </a:p>
          <a:p>
            <a:pPr>
              <a:buFont typeface="Wingdings" panose="05000000000000000000" pitchFamily="2" charset="2"/>
              <a:buChar char="ü"/>
            </a:pPr>
            <a:r>
              <a:rPr lang="tr-TR" sz="2400" dirty="0" smtClean="0">
                <a:cs typeface="Times New Roman" panose="02020603050405020304" pitchFamily="18" charset="0"/>
              </a:rPr>
              <a:t>Öğretmenin görevi bu tekniklerin hepsini öğrencilere öğretmek değildir.</a:t>
            </a:r>
          </a:p>
          <a:p>
            <a:pPr>
              <a:buFont typeface="Wingdings" panose="05000000000000000000" pitchFamily="2" charset="2"/>
              <a:buChar char="ü"/>
            </a:pPr>
            <a:endParaRPr lang="tr-TR" sz="2400" dirty="0" smtClean="0">
              <a:cs typeface="Times New Roman" panose="02020603050405020304" pitchFamily="18" charset="0"/>
            </a:endParaRPr>
          </a:p>
          <a:p>
            <a:pPr>
              <a:buFont typeface="Wingdings" panose="05000000000000000000" pitchFamily="2" charset="2"/>
              <a:buChar char="ü"/>
            </a:pPr>
            <a:r>
              <a:rPr lang="tr-TR" sz="2400" dirty="0" smtClean="0">
                <a:cs typeface="Times New Roman" panose="02020603050405020304" pitchFamily="18" charset="0"/>
              </a:rPr>
              <a:t> Önemli olan dinleme sırasında öğrencilere çeşitli teknikleri kullanma alışkanlığı vermektir.</a:t>
            </a:r>
            <a:endParaRPr lang="tr-TR" sz="2400" dirty="0">
              <a:cs typeface="Times New Roman" panose="02020603050405020304" pitchFamily="18" charset="0"/>
            </a:endParaRPr>
          </a:p>
        </p:txBody>
      </p:sp>
    </p:spTree>
    <p:extLst>
      <p:ext uri="{BB962C8B-B14F-4D97-AF65-F5344CB8AC3E}">
        <p14:creationId xmlns:p14="http://schemas.microsoft.com/office/powerpoint/2010/main" val="15247755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t>DİNLEME BECERİLERİNİ GELİŞTİRME</a:t>
            </a:r>
            <a:endParaRPr lang="tr-TR" sz="4000" dirty="0"/>
          </a:p>
        </p:txBody>
      </p:sp>
      <p:sp>
        <p:nvSpPr>
          <p:cNvPr id="3" name="İçerik Yer Tutucusu 2"/>
          <p:cNvSpPr>
            <a:spLocks noGrp="1"/>
          </p:cNvSpPr>
          <p:nvPr>
            <p:ph idx="1"/>
          </p:nvPr>
        </p:nvSpPr>
        <p:spPr/>
        <p:txBody>
          <a:bodyPr/>
          <a:lstStyle/>
          <a:p>
            <a:r>
              <a:rPr lang="tr-TR" dirty="0" smtClean="0"/>
              <a:t>Dinleme becerilerini geliştirmek için gerekli çalışmalar üç aşamada yürütülmektedir.</a:t>
            </a:r>
          </a:p>
          <a:p>
            <a:pPr marL="514350" indent="-514350">
              <a:buFont typeface="+mj-lt"/>
              <a:buAutoNum type="alphaLcParenR"/>
            </a:pPr>
            <a:r>
              <a:rPr lang="tr-TR" dirty="0" smtClean="0"/>
              <a:t>Dinleme öncesi aşama </a:t>
            </a:r>
          </a:p>
          <a:p>
            <a:pPr marL="514350" indent="-514350">
              <a:buFont typeface="+mj-lt"/>
              <a:buAutoNum type="alphaLcParenR"/>
            </a:pPr>
            <a:r>
              <a:rPr lang="tr-TR" dirty="0" smtClean="0"/>
              <a:t>Dinleme sırası aşama </a:t>
            </a:r>
          </a:p>
          <a:p>
            <a:pPr marL="514350" indent="-514350">
              <a:buFont typeface="+mj-lt"/>
              <a:buAutoNum type="alphaLcParenR"/>
            </a:pPr>
            <a:r>
              <a:rPr lang="tr-TR" dirty="0" smtClean="0"/>
              <a:t>Dinleme sonrası aşama</a:t>
            </a:r>
          </a:p>
          <a:p>
            <a:pPr marL="0" indent="0">
              <a:buNone/>
            </a:pPr>
            <a:endParaRPr lang="tr-TR" dirty="0"/>
          </a:p>
        </p:txBody>
      </p:sp>
      <p:pic>
        <p:nvPicPr>
          <p:cNvPr id="4" name="Picture 2" descr="dinlemenin aşamaları ile ilgili görsel sonucu"/>
          <p:cNvPicPr>
            <a:picLocks noChangeAspect="1" noChangeArrowheads="1"/>
          </p:cNvPicPr>
          <p:nvPr/>
        </p:nvPicPr>
        <p:blipFill rotWithShape="1">
          <a:blip r:embed="rId2">
            <a:extLst>
              <a:ext uri="{28A0092B-C50C-407E-A947-70E740481C1C}">
                <a14:useLocalDpi xmlns:a14="http://schemas.microsoft.com/office/drawing/2010/main" val="0"/>
              </a:ext>
            </a:extLst>
          </a:blip>
          <a:srcRect l="54170"/>
          <a:stretch/>
        </p:blipFill>
        <p:spPr bwMode="auto">
          <a:xfrm>
            <a:off x="5743978" y="2774950"/>
            <a:ext cx="4956785" cy="34020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057467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88961" y="500062"/>
            <a:ext cx="10515600" cy="1325563"/>
          </a:xfrm>
        </p:spPr>
        <p:txBody>
          <a:bodyPr>
            <a:normAutofit/>
          </a:bodyPr>
          <a:lstStyle/>
          <a:p>
            <a:r>
              <a:rPr lang="tr-TR" sz="2800" b="1" dirty="0" smtClean="0">
                <a:solidFill>
                  <a:srgbClr val="C00000"/>
                </a:solidFill>
              </a:rPr>
              <a:t> </a:t>
            </a:r>
            <a:r>
              <a:rPr lang="tr-TR" sz="2800" b="1" dirty="0" smtClean="0"/>
              <a:t>DİNLEME ÖNCESİ AŞAMA</a:t>
            </a:r>
            <a:endParaRPr lang="tr-TR" sz="2800" b="1" dirty="0"/>
          </a:p>
        </p:txBody>
      </p:sp>
      <p:sp>
        <p:nvSpPr>
          <p:cNvPr id="3" name="İçerik Yer Tutucusu 2"/>
          <p:cNvSpPr>
            <a:spLocks noGrp="1"/>
          </p:cNvSpPr>
          <p:nvPr>
            <p:ph idx="1"/>
          </p:nvPr>
        </p:nvSpPr>
        <p:spPr/>
        <p:txBody>
          <a:bodyPr/>
          <a:lstStyle/>
          <a:p>
            <a:r>
              <a:rPr lang="tr-TR" sz="2400" dirty="0" smtClean="0"/>
              <a:t>Dinleme öncesi aşamada dinlemeye hazırlık yapılmaktadır. Hazırlık aşaması aşağıdaki etkinliklerle gerçekleşir.</a:t>
            </a:r>
          </a:p>
          <a:p>
            <a:pPr marL="971550" lvl="1" indent="-514350">
              <a:buFont typeface="+mj-lt"/>
              <a:buAutoNum type="arabicPeriod"/>
            </a:pPr>
            <a:r>
              <a:rPr lang="tr-TR" b="1" dirty="0" smtClean="0"/>
              <a:t>Ön hazırlık</a:t>
            </a:r>
          </a:p>
          <a:p>
            <a:pPr marL="971550" lvl="1" indent="-514350">
              <a:buFont typeface="+mj-lt"/>
              <a:buAutoNum type="arabicPeriod"/>
            </a:pPr>
            <a:r>
              <a:rPr lang="tr-TR" b="1" dirty="0" smtClean="0"/>
              <a:t>Zihinsel Hazırlık </a:t>
            </a:r>
          </a:p>
          <a:p>
            <a:pPr marL="914400" lvl="1" indent="-457200">
              <a:buFont typeface="+mj-lt"/>
              <a:buAutoNum type="alphaLcParenR"/>
            </a:pPr>
            <a:r>
              <a:rPr lang="tr-TR" dirty="0" smtClean="0"/>
              <a:t>Ön bilgileri harekete geçirme</a:t>
            </a:r>
          </a:p>
          <a:p>
            <a:pPr marL="914400" lvl="1" indent="-457200">
              <a:buFont typeface="+mj-lt"/>
              <a:buAutoNum type="alphaLcParenR"/>
            </a:pPr>
            <a:r>
              <a:rPr lang="tr-TR" dirty="0" smtClean="0"/>
              <a:t>Anahtar kelimelerle çalışma</a:t>
            </a:r>
          </a:p>
          <a:p>
            <a:pPr marL="914400" lvl="1" indent="-457200">
              <a:buFont typeface="+mj-lt"/>
              <a:buAutoNum type="alphaLcParenR"/>
            </a:pPr>
            <a:r>
              <a:rPr lang="tr-TR" dirty="0" smtClean="0"/>
              <a:t>Tahmin etme </a:t>
            </a:r>
          </a:p>
          <a:p>
            <a:pPr marL="914400" lvl="1" indent="-457200">
              <a:buFont typeface="+mj-lt"/>
              <a:buAutoNum type="alphaLcParenR"/>
            </a:pPr>
            <a:r>
              <a:rPr lang="tr-TR" dirty="0" smtClean="0"/>
              <a:t>Amaç belirleme</a:t>
            </a:r>
          </a:p>
          <a:p>
            <a:pPr marL="914400" lvl="1" indent="-457200">
              <a:buFont typeface="+mj-lt"/>
              <a:buAutoNum type="alphaLcParenR"/>
            </a:pPr>
            <a:r>
              <a:rPr lang="tr-TR" dirty="0" smtClean="0"/>
              <a:t>Tür, yöntem ve teknik belirleme</a:t>
            </a:r>
          </a:p>
          <a:p>
            <a:pPr marL="457200" lvl="1" indent="0">
              <a:buNone/>
            </a:pPr>
            <a:endParaRPr lang="tr-TR" dirty="0"/>
          </a:p>
        </p:txBody>
      </p:sp>
    </p:spTree>
    <p:extLst>
      <p:ext uri="{BB962C8B-B14F-4D97-AF65-F5344CB8AC3E}">
        <p14:creationId xmlns:p14="http://schemas.microsoft.com/office/powerpoint/2010/main" val="205855615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t>      DİNLEME AŞAMASI</a:t>
            </a:r>
            <a:endParaRPr lang="tr-TR" sz="2800" b="1" dirty="0"/>
          </a:p>
        </p:txBody>
      </p:sp>
      <p:sp>
        <p:nvSpPr>
          <p:cNvPr id="3" name="İçerik Yer Tutucusu 2"/>
          <p:cNvSpPr>
            <a:spLocks noGrp="1"/>
          </p:cNvSpPr>
          <p:nvPr>
            <p:ph idx="1"/>
          </p:nvPr>
        </p:nvSpPr>
        <p:spPr>
          <a:xfrm>
            <a:off x="708338" y="1555168"/>
            <a:ext cx="10645462" cy="4897147"/>
          </a:xfrm>
        </p:spPr>
        <p:txBody>
          <a:bodyPr>
            <a:normAutofit/>
          </a:bodyPr>
          <a:lstStyle/>
          <a:p>
            <a:r>
              <a:rPr lang="tr-TR" sz="2400" dirty="0" smtClean="0"/>
              <a:t>Dinleme aşamasında dinlediklerini anlama, bilgiyi zihinde canlandırma ve uygulama çalışmaları gerçekleştirilmelidir. </a:t>
            </a:r>
          </a:p>
          <a:p>
            <a:r>
              <a:rPr lang="tr-TR" sz="2400" dirty="0" smtClean="0"/>
              <a:t>Birey bir taraftan dinlemekte bir taraftan da dinlediklerini zihinde yapılandırmaktadır. Bu çalışmalar üç başlıkta sıralanır.</a:t>
            </a:r>
          </a:p>
          <a:p>
            <a:pPr marL="914400" lvl="1" indent="-457200">
              <a:buFont typeface="+mj-lt"/>
              <a:buAutoNum type="arabicPeriod"/>
            </a:pPr>
            <a:r>
              <a:rPr lang="tr-TR" dirty="0" smtClean="0"/>
              <a:t>Sözlü Anlama</a:t>
            </a:r>
          </a:p>
          <a:p>
            <a:pPr marL="914400" lvl="1" indent="-457200">
              <a:buFont typeface="+mj-lt"/>
              <a:buAutoNum type="arabicPeriod"/>
            </a:pPr>
            <a:r>
              <a:rPr lang="tr-TR" dirty="0" smtClean="0"/>
              <a:t>Zihinde Yapılandırma</a:t>
            </a:r>
          </a:p>
          <a:p>
            <a:pPr marL="914400" lvl="1" indent="-457200">
              <a:buFont typeface="+mj-lt"/>
              <a:buAutoNum type="arabicPeriod"/>
            </a:pPr>
            <a:r>
              <a:rPr lang="tr-TR" dirty="0" smtClean="0"/>
              <a:t>Bilgiyi Uygulama</a:t>
            </a:r>
          </a:p>
          <a:p>
            <a:pPr marL="914400" lvl="1" indent="-457200">
              <a:buFont typeface="+mj-lt"/>
              <a:buAutoNum type="arabicPeriod"/>
            </a:pPr>
            <a:endParaRPr lang="tr-TR" dirty="0">
              <a:solidFill>
                <a:srgbClr val="C00000"/>
              </a:solidFill>
            </a:endParaRPr>
          </a:p>
          <a:p>
            <a:pPr marL="457200" lvl="1" indent="0">
              <a:buNone/>
            </a:pPr>
            <a:r>
              <a:rPr lang="tr-TR" sz="2800" dirty="0" smtClean="0"/>
              <a:t>DİNLEME SONRASI AŞAMA</a:t>
            </a:r>
          </a:p>
          <a:p>
            <a:pPr lvl="1"/>
            <a:r>
              <a:rPr lang="tr-TR" sz="1800" dirty="0" smtClean="0"/>
              <a:t>Bu aşama daha çok değerlendirme çalışmalarını içermektedir. Dinlemenin amacına ulaşması değerlendirilir. Yapılandırıcı yaklaşım sonuç yerine </a:t>
            </a:r>
            <a:r>
              <a:rPr lang="tr-TR" sz="1800" b="1" dirty="0" smtClean="0"/>
              <a:t>süreç ve </a:t>
            </a:r>
            <a:r>
              <a:rPr lang="tr-TR" sz="1800" b="1" dirty="0"/>
              <a:t>ö</a:t>
            </a:r>
            <a:r>
              <a:rPr lang="tr-TR" sz="1800" b="1" dirty="0" smtClean="0"/>
              <a:t>z değerlendirme </a:t>
            </a:r>
            <a:r>
              <a:rPr lang="tr-TR" sz="1800" dirty="0" smtClean="0"/>
              <a:t>üzerinde durmaktadır. Öğrencinin kendini değerlendirmesi özendirilmelidir.</a:t>
            </a:r>
            <a:endParaRPr lang="tr-TR" sz="1800" b="1" dirty="0" smtClean="0"/>
          </a:p>
          <a:p>
            <a:pPr marL="457200" lvl="1" indent="0">
              <a:buNone/>
            </a:pPr>
            <a:endParaRPr lang="tr-TR" dirty="0"/>
          </a:p>
        </p:txBody>
      </p:sp>
    </p:spTree>
    <p:extLst>
      <p:ext uri="{BB962C8B-B14F-4D97-AF65-F5344CB8AC3E}">
        <p14:creationId xmlns:p14="http://schemas.microsoft.com/office/powerpoint/2010/main" val="105003447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04359" y="244871"/>
            <a:ext cx="10515600" cy="1325563"/>
          </a:xfrm>
        </p:spPr>
        <p:txBody>
          <a:bodyPr>
            <a:normAutofit/>
          </a:bodyPr>
          <a:lstStyle/>
          <a:p>
            <a:r>
              <a:rPr lang="tr-TR" sz="2800" b="1" dirty="0" smtClean="0"/>
              <a:t>DİNLEME TÜRLERİ VE ETKİNLİKLERİ</a:t>
            </a:r>
            <a:endParaRPr lang="tr-TR" sz="2800" b="1" dirty="0"/>
          </a:p>
        </p:txBody>
      </p:sp>
      <p:sp>
        <p:nvSpPr>
          <p:cNvPr id="3" name="İçerik Yer Tutucusu 2"/>
          <p:cNvSpPr>
            <a:spLocks noGrp="1"/>
          </p:cNvSpPr>
          <p:nvPr>
            <p:ph idx="1"/>
          </p:nvPr>
        </p:nvSpPr>
        <p:spPr>
          <a:xfrm>
            <a:off x="0" y="1365161"/>
            <a:ext cx="12192000" cy="5492839"/>
          </a:xfrm>
        </p:spPr>
        <p:txBody>
          <a:bodyPr>
            <a:normAutofit lnSpcReduction="10000"/>
          </a:bodyPr>
          <a:lstStyle/>
          <a:p>
            <a:r>
              <a:rPr lang="tr-TR" sz="2400" dirty="0" smtClean="0"/>
              <a:t>Günlük yaşamda kullanılan çeşitli dinleme türleri vardır. Bunlar dinleme amacına, yöntemine, sürecine ve düzeyine göre değişmekte ve farklı becerileri gerektirmektedir.</a:t>
            </a:r>
          </a:p>
          <a:p>
            <a:r>
              <a:rPr lang="tr-TR" sz="2400" dirty="0" smtClean="0"/>
              <a:t>Türkçe öğretiminde ele alınan dinleme türleri aşağıdaki gibidir:</a:t>
            </a:r>
          </a:p>
          <a:p>
            <a:pPr marL="457200" lvl="1" indent="0">
              <a:buNone/>
            </a:pPr>
            <a:endParaRPr lang="tr-TR" sz="2000" b="1" dirty="0" smtClean="0"/>
          </a:p>
          <a:p>
            <a:pPr marL="457200" lvl="1" indent="0">
              <a:buNone/>
            </a:pPr>
            <a:r>
              <a:rPr lang="tr-TR" sz="2000" b="1" dirty="0" smtClean="0"/>
              <a:t>DİNLEME</a:t>
            </a:r>
            <a:r>
              <a:rPr lang="tr-TR" sz="2000" dirty="0" smtClean="0"/>
              <a:t> </a:t>
            </a:r>
            <a:r>
              <a:rPr lang="tr-TR" sz="2000" b="1" dirty="0" smtClean="0"/>
              <a:t>TÜRLERİ</a:t>
            </a:r>
          </a:p>
          <a:p>
            <a:pPr marL="457200" lvl="1" indent="0">
              <a:buNone/>
            </a:pPr>
            <a:r>
              <a:rPr lang="tr-TR" sz="2800" dirty="0" smtClean="0"/>
              <a:t>1)Metni takip ederek dinleme</a:t>
            </a:r>
          </a:p>
          <a:p>
            <a:pPr marL="457200" lvl="1" indent="0">
              <a:buNone/>
            </a:pPr>
            <a:r>
              <a:rPr lang="tr-TR" sz="2800" dirty="0" smtClean="0"/>
              <a:t>2)Sorgulayıcı dinleme</a:t>
            </a:r>
          </a:p>
          <a:p>
            <a:pPr marL="457200" lvl="1" indent="0">
              <a:buNone/>
            </a:pPr>
            <a:r>
              <a:rPr lang="tr-TR" sz="2800" dirty="0" smtClean="0"/>
              <a:t>3)Yaratıcı dinleme</a:t>
            </a:r>
          </a:p>
          <a:p>
            <a:pPr marL="457200" lvl="1" indent="0">
              <a:buNone/>
            </a:pPr>
            <a:r>
              <a:rPr lang="tr-TR" sz="2800" dirty="0" smtClean="0"/>
              <a:t>4)Pasif dinleme</a:t>
            </a:r>
          </a:p>
          <a:p>
            <a:pPr marL="457200" lvl="1" indent="0">
              <a:buNone/>
            </a:pPr>
            <a:r>
              <a:rPr lang="tr-TR" sz="2800" dirty="0" smtClean="0"/>
              <a:t>5)Katılımlı dinleme</a:t>
            </a:r>
          </a:p>
          <a:p>
            <a:pPr marL="457200" lvl="1" indent="0">
              <a:buNone/>
            </a:pPr>
            <a:r>
              <a:rPr lang="tr-TR" sz="2800" dirty="0" smtClean="0"/>
              <a:t>6)Not alarak dinleme</a:t>
            </a:r>
            <a:endParaRPr lang="tr-TR" sz="2800" dirty="0"/>
          </a:p>
        </p:txBody>
      </p:sp>
      <p:pic>
        <p:nvPicPr>
          <p:cNvPr id="2052" name="Picture 4" descr="aktif dinleme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4359" y="2970990"/>
            <a:ext cx="2193638" cy="1611319"/>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İlgili resi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867" y="2991381"/>
            <a:ext cx="2048121" cy="163171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İlgili resi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868" y="4602700"/>
            <a:ext cx="2796326" cy="1864217"/>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not alarak dinleme ile ilgili görsel sonucu"/>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91453" y="4602700"/>
            <a:ext cx="2893089" cy="1945783"/>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sorgulayıcı dinleme ile ilgili görsel sonucu"/>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73943" y="2825087"/>
            <a:ext cx="2258064" cy="18143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210874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84856" y="365125"/>
            <a:ext cx="10168944" cy="1325563"/>
          </a:xfrm>
        </p:spPr>
        <p:txBody>
          <a:bodyPr>
            <a:normAutofit/>
          </a:bodyPr>
          <a:lstStyle/>
          <a:p>
            <a:r>
              <a:rPr lang="tr-TR" sz="2000" b="1" dirty="0" smtClean="0"/>
              <a:t>DİNLEME ETKİNLİKLERİ</a:t>
            </a:r>
            <a:endParaRPr lang="tr-TR" sz="2000" b="1" dirty="0"/>
          </a:p>
        </p:txBody>
      </p:sp>
      <p:sp>
        <p:nvSpPr>
          <p:cNvPr id="3" name="İçerik Yer Tutucusu 2"/>
          <p:cNvSpPr>
            <a:spLocks noGrp="1"/>
          </p:cNvSpPr>
          <p:nvPr>
            <p:ph idx="1"/>
          </p:nvPr>
        </p:nvSpPr>
        <p:spPr>
          <a:xfrm>
            <a:off x="838200" y="1584101"/>
            <a:ext cx="10515600" cy="4592862"/>
          </a:xfrm>
        </p:spPr>
        <p:txBody>
          <a:bodyPr/>
          <a:lstStyle/>
          <a:p>
            <a:r>
              <a:rPr lang="tr-TR" sz="2400" dirty="0" smtClean="0"/>
              <a:t>Dinleme etkinlikleri Yapılandırıcı yaklaşıma göre iki grupta ele alınmaktadır. Bunlar etkileşimsel ve etkileşimsel olmayan etkinliklerdir.</a:t>
            </a:r>
          </a:p>
          <a:p>
            <a:pPr marL="0" indent="0">
              <a:buNone/>
            </a:pPr>
            <a:r>
              <a:rPr lang="tr-TR" sz="2400" dirty="0" smtClean="0"/>
              <a:t>1)Etkileşimsel Etkinlikler</a:t>
            </a:r>
            <a:r>
              <a:rPr lang="tr-TR" sz="2000" dirty="0" smtClean="0"/>
              <a:t>: Dinleyici özel bir hazırlık yapmaz. Örneğin, konuşmaları dinleme, dil paylaşımı, dil oyunları ve gösterileri dinleme gibi.</a:t>
            </a:r>
          </a:p>
          <a:p>
            <a:pPr marL="0" indent="0">
              <a:buNone/>
            </a:pPr>
            <a:r>
              <a:rPr lang="tr-TR" sz="2400" dirty="0" smtClean="0"/>
              <a:t>2)Etkileşimsel </a:t>
            </a:r>
            <a:r>
              <a:rPr lang="tr-TR" sz="2400" dirty="0"/>
              <a:t>O</a:t>
            </a:r>
            <a:r>
              <a:rPr lang="tr-TR" sz="2400" dirty="0" smtClean="0"/>
              <a:t>lmayan Etkinlikler</a:t>
            </a:r>
            <a:r>
              <a:rPr lang="tr-TR" sz="2000" dirty="0" smtClean="0"/>
              <a:t>: Bu etkinlikler öğrenci tarafından ayrıntılı bir hazırlık gerektirir. Örneğin, drama, tiyatro okuma konusunda konferanslar, sunular, radyo yayınları, sözlü özetler , açıklayıcı konuşmalar, taklitler, skeçler vb.</a:t>
            </a:r>
            <a:endParaRPr lang="tr-TR" sz="2000" dirty="0"/>
          </a:p>
        </p:txBody>
      </p:sp>
    </p:spTree>
    <p:extLst>
      <p:ext uri="{BB962C8B-B14F-4D97-AF65-F5344CB8AC3E}">
        <p14:creationId xmlns:p14="http://schemas.microsoft.com/office/powerpoint/2010/main" val="1657039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50878"/>
            <a:ext cx="10515600" cy="5126085"/>
          </a:xfrm>
        </p:spPr>
        <p:txBody>
          <a:bodyPr/>
          <a:lstStyle/>
          <a:p>
            <a:r>
              <a:rPr lang="tr-TR" dirty="0" smtClean="0"/>
              <a:t>Dinleme anne karnında başlar. </a:t>
            </a:r>
          </a:p>
          <a:p>
            <a:pPr marL="0" indent="0">
              <a:buNone/>
            </a:pPr>
            <a:endParaRPr lang="tr-TR" dirty="0"/>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98125" y="1705970"/>
            <a:ext cx="4694998" cy="4261373"/>
          </a:xfrm>
          <a:prstGeom prst="rect">
            <a:avLst/>
          </a:prstGeom>
        </p:spPr>
      </p:pic>
    </p:spTree>
    <p:extLst>
      <p:ext uri="{BB962C8B-B14F-4D97-AF65-F5344CB8AC3E}">
        <p14:creationId xmlns:p14="http://schemas.microsoft.com/office/powerpoint/2010/main" val="40406343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HAZIRLAYANLAR</a:t>
            </a:r>
            <a:br>
              <a:rPr lang="tr-TR" dirty="0" smtClean="0"/>
            </a:br>
            <a:endParaRPr lang="tr-TR" dirty="0"/>
          </a:p>
        </p:txBody>
      </p:sp>
      <p:sp>
        <p:nvSpPr>
          <p:cNvPr id="3" name="İçerik Yer Tutucusu 2"/>
          <p:cNvSpPr>
            <a:spLocks noGrp="1"/>
          </p:cNvSpPr>
          <p:nvPr>
            <p:ph idx="1"/>
          </p:nvPr>
        </p:nvSpPr>
        <p:spPr/>
        <p:txBody>
          <a:bodyPr/>
          <a:lstStyle/>
          <a:p>
            <a:r>
              <a:rPr lang="tr-TR" dirty="0" smtClean="0"/>
              <a:t>BÜŞRA BAŞAK</a:t>
            </a:r>
          </a:p>
          <a:p>
            <a:r>
              <a:rPr lang="tr-TR" dirty="0" smtClean="0"/>
              <a:t>HATİCE ÜLKÜ KORKMAZ</a:t>
            </a:r>
          </a:p>
          <a:p>
            <a:r>
              <a:rPr lang="tr-TR" dirty="0" smtClean="0"/>
              <a:t>BİLGE DOĞAN</a:t>
            </a:r>
          </a:p>
          <a:p>
            <a:r>
              <a:rPr lang="tr-TR" dirty="0" smtClean="0"/>
              <a:t>BELKIS KÜSER</a:t>
            </a:r>
          </a:p>
          <a:p>
            <a:endParaRPr lang="tr-TR" dirty="0"/>
          </a:p>
          <a:p>
            <a:endParaRPr lang="tr-TR" dirty="0" smtClean="0"/>
          </a:p>
          <a:p>
            <a:r>
              <a:rPr lang="tr-TR" dirty="0" smtClean="0"/>
              <a:t>BİZİ DİNLEDİĞİNİZ İÇİN TEŞEKKÜR EDERİZ.</a:t>
            </a:r>
            <a:endParaRPr lang="tr-TR" dirty="0"/>
          </a:p>
        </p:txBody>
      </p:sp>
    </p:spTree>
    <p:extLst>
      <p:ext uri="{BB962C8B-B14F-4D97-AF65-F5344CB8AC3E}">
        <p14:creationId xmlns:p14="http://schemas.microsoft.com/office/powerpoint/2010/main" val="2365746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74678" y="900752"/>
            <a:ext cx="10515600" cy="5289859"/>
          </a:xfrm>
        </p:spPr>
        <p:txBody>
          <a:bodyPr/>
          <a:lstStyle/>
          <a:p>
            <a:pPr marL="0" indent="0" algn="ctr">
              <a:buNone/>
            </a:pPr>
            <a:r>
              <a:rPr lang="tr-TR" b="1" dirty="0" smtClean="0"/>
              <a:t> Dinleme sürecinin aşamaları: </a:t>
            </a:r>
          </a:p>
          <a:p>
            <a:pPr marL="0" indent="0" algn="ctr">
              <a:buNone/>
            </a:pPr>
            <a:endParaRPr lang="tr-TR" b="1" dirty="0" smtClean="0"/>
          </a:p>
        </p:txBody>
      </p:sp>
      <p:graphicFrame>
        <p:nvGraphicFramePr>
          <p:cNvPr id="5" name="Diyagram 4"/>
          <p:cNvGraphicFramePr/>
          <p:nvPr>
            <p:extLst/>
          </p:nvPr>
        </p:nvGraphicFramePr>
        <p:xfrm>
          <a:off x="1704453" y="1064524"/>
          <a:ext cx="8681493" cy="35484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yagram 5"/>
          <p:cNvGraphicFramePr/>
          <p:nvPr>
            <p:extLst/>
          </p:nvPr>
        </p:nvGraphicFramePr>
        <p:xfrm>
          <a:off x="1651379" y="146460"/>
          <a:ext cx="8966579" cy="541866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yagram 6"/>
          <p:cNvGraphicFramePr/>
          <p:nvPr>
            <p:extLst/>
          </p:nvPr>
        </p:nvGraphicFramePr>
        <p:xfrm>
          <a:off x="1610436" y="719667"/>
          <a:ext cx="9034818" cy="5708429"/>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3643261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6000" dirty="0" smtClean="0"/>
              <a:t>DİNLEMENİN ÖNEMİ</a:t>
            </a:r>
            <a:endParaRPr lang="tr-TR" sz="6000" dirty="0"/>
          </a:p>
        </p:txBody>
      </p:sp>
      <p:sp>
        <p:nvSpPr>
          <p:cNvPr id="3" name="İçerik Yer Tutucusu 2"/>
          <p:cNvSpPr>
            <a:spLocks noGrp="1"/>
          </p:cNvSpPr>
          <p:nvPr>
            <p:ph idx="1"/>
          </p:nvPr>
        </p:nvSpPr>
        <p:spPr/>
        <p:txBody>
          <a:bodyPr/>
          <a:lstStyle/>
          <a:p>
            <a:endParaRPr lang="tr-TR" dirty="0" smtClean="0"/>
          </a:p>
          <a:p>
            <a:endParaRPr lang="tr-TR" dirty="0"/>
          </a:p>
          <a:p>
            <a:r>
              <a:rPr lang="tr-TR" sz="2000" dirty="0" smtClean="0"/>
              <a:t>Dinleme iletişim kurmanın önemli bir aracıdır. Dinleme sadece iletişim kurma aracı değil, öğrenme, anlama, zihinsel duygusal ve sosyal becerileri geliştirmek için önemli bir alandır. </a:t>
            </a:r>
            <a:endParaRPr lang="tr-TR" sz="2000" dirty="0"/>
          </a:p>
        </p:txBody>
      </p:sp>
    </p:spTree>
    <p:extLst>
      <p:ext uri="{BB962C8B-B14F-4D97-AF65-F5344CB8AC3E}">
        <p14:creationId xmlns:p14="http://schemas.microsoft.com/office/powerpoint/2010/main" val="2225061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nvPr>
        </p:nvGraphicFramePr>
        <p:xfrm>
          <a:off x="272955" y="163774"/>
          <a:ext cx="11573301" cy="65782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966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nvPr>
        </p:nvGraphicFramePr>
        <p:xfrm>
          <a:off x="838200" y="996288"/>
          <a:ext cx="10515600" cy="51806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1851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nvPr>
        </p:nvGraphicFramePr>
        <p:xfrm>
          <a:off x="136477" y="245660"/>
          <a:ext cx="11832609" cy="63871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8269092"/>
      </p:ext>
    </p:extLst>
  </p:cSld>
  <p:clrMapOvr>
    <a:masterClrMapping/>
  </p:clrMapOvr>
</p:sld>
</file>

<file path=ppt/theme/theme1.xml><?xml version="1.0" encoding="utf-8"?>
<a:theme xmlns:a="http://schemas.openxmlformats.org/drawingml/2006/main" name="Kristal">
  <a:themeElements>
    <a:clrScheme name="Kırmızı Turuncu">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
  <TotalTime>112</TotalTime>
  <Words>1457</Words>
  <Application>Microsoft Office PowerPoint</Application>
  <PresentationFormat>Geniş ekran</PresentationFormat>
  <Paragraphs>231</Paragraphs>
  <Slides>40</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40</vt:i4>
      </vt:variant>
    </vt:vector>
  </HeadingPairs>
  <TitlesOfParts>
    <vt:vector size="48" baseType="lpstr">
      <vt:lpstr>Arial</vt:lpstr>
      <vt:lpstr>Calibri</vt:lpstr>
      <vt:lpstr>Calibri Light (Başlıklar)</vt:lpstr>
      <vt:lpstr>Times New Roman</vt:lpstr>
      <vt:lpstr>Trebuchet MS</vt:lpstr>
      <vt:lpstr>Wingdings</vt:lpstr>
      <vt:lpstr>Wingdings 3</vt:lpstr>
      <vt:lpstr>Kristal</vt:lpstr>
      <vt:lpstr>DİNLEME</vt:lpstr>
      <vt:lpstr>DİNLEME NEDİR?</vt:lpstr>
      <vt:lpstr>PowerPoint Sunusu</vt:lpstr>
      <vt:lpstr>PowerPoint Sunusu</vt:lpstr>
      <vt:lpstr>PowerPoint Sunusu</vt:lpstr>
      <vt:lpstr>DİNLEMENİN ÖNEMİ</vt:lpstr>
      <vt:lpstr>PowerPoint Sunusu</vt:lpstr>
      <vt:lpstr>PowerPoint Sunusu</vt:lpstr>
      <vt:lpstr>PowerPoint Sunusu</vt:lpstr>
      <vt:lpstr>PowerPoint Sunusu</vt:lpstr>
      <vt:lpstr>Etkili Dinleyici Özellikleri:</vt:lpstr>
      <vt:lpstr>DİNLEME ALANLARI</vt:lpstr>
      <vt:lpstr>1. İşlem Boyutu</vt:lpstr>
      <vt:lpstr>PowerPoint Sunusu</vt:lpstr>
      <vt:lpstr>2. Etkileşim Boyutu </vt:lpstr>
      <vt:lpstr>PowerPoint Sunusu</vt:lpstr>
      <vt:lpstr>3. Anlama Boyutu</vt:lpstr>
      <vt:lpstr>SÖZLÜ ANLAMA</vt:lpstr>
      <vt:lpstr>  1.Süreçsel Modeller</vt:lpstr>
      <vt:lpstr>A. Yapılardan Anlama Ulaşma Modeli</vt:lpstr>
      <vt:lpstr>  1. Sesleri Tanıma ve Ayırt Etme</vt:lpstr>
      <vt:lpstr>b) Anlamdan Yapılara Ulaşma Modeli</vt:lpstr>
      <vt:lpstr>Aşamaları</vt:lpstr>
      <vt:lpstr>                     1.Etkileşimsel Model</vt:lpstr>
      <vt:lpstr>b) Sözlü Metin</vt:lpstr>
      <vt:lpstr>c) Ortam</vt:lpstr>
      <vt:lpstr>SÖZLÜ ANLAMA DÜZEYLERİ</vt:lpstr>
      <vt:lpstr>PowerPoint Sunusu</vt:lpstr>
      <vt:lpstr>DİNLEME ÖĞRETİMİ</vt:lpstr>
      <vt:lpstr>PowerPoint Sunusu</vt:lpstr>
      <vt:lpstr>PowerPoint Sunusu</vt:lpstr>
      <vt:lpstr>PowerPoint Sunusu</vt:lpstr>
      <vt:lpstr>PowerPoint Sunusu</vt:lpstr>
      <vt:lpstr>PowerPoint Sunusu</vt:lpstr>
      <vt:lpstr>DİNLEME BECERİLERİNİ GELİŞTİRME</vt:lpstr>
      <vt:lpstr> DİNLEME ÖNCESİ AŞAMA</vt:lpstr>
      <vt:lpstr>      DİNLEME AŞAMASI</vt:lpstr>
      <vt:lpstr>DİNLEME TÜRLERİ VE ETKİNLİKLERİ</vt:lpstr>
      <vt:lpstr>DİNLEME ETKİNLİKLERİ</vt:lpstr>
      <vt:lpstr>HAZIRLAYANLAR </vt:lpstr>
    </vt:vector>
  </TitlesOfParts>
  <Company>MoTuN TncTR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DİNLEME NEDİR?</dc:title>
  <dc:creator>2016</dc:creator>
  <cp:lastModifiedBy>lenovo</cp:lastModifiedBy>
  <cp:revision>13</cp:revision>
  <dcterms:created xsi:type="dcterms:W3CDTF">2018-03-04T18:21:49Z</dcterms:created>
  <dcterms:modified xsi:type="dcterms:W3CDTF">2018-03-07T07:27:26Z</dcterms:modified>
</cp:coreProperties>
</file>